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3"/>
  </p:notesMasterIdLst>
  <p:sldIdLst>
    <p:sldId id="262" r:id="rId5"/>
    <p:sldId id="257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5" r:id="rId20"/>
    <p:sldId id="275" r:id="rId21"/>
    <p:sldId id="259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58" r:id="rId3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898F"/>
    <a:srgbClr val="DCD8D4"/>
    <a:srgbClr val="D1D2D5"/>
    <a:srgbClr val="7EA6AD"/>
    <a:srgbClr val="A7B9BD"/>
    <a:srgbClr val="C3D6C2"/>
    <a:srgbClr val="C4EEEF"/>
    <a:srgbClr val="E6F5E9"/>
    <a:srgbClr val="E5F4E8"/>
    <a:srgbClr val="D8E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59FA6A-7384-E446-A1DA-A9A2BAB169D1}" v="239" dt="2022-01-23T15:11:29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4"/>
  </p:normalViewPr>
  <p:slideViewPr>
    <p:cSldViewPr snapToGrid="0">
      <p:cViewPr>
        <p:scale>
          <a:sx n="110" d="100"/>
          <a:sy n="110" d="100"/>
        </p:scale>
        <p:origin x="63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ehler, Jana Stefanie" userId="ee417f53-d201-4685-a481-6e546633a560" providerId="ADAL" clId="{7659FA6A-7384-E446-A1DA-A9A2BAB169D1}"/>
    <pc:docChg chg="undo custSel modSld">
      <pc:chgData name="Buehler, Jana Stefanie" userId="ee417f53-d201-4685-a481-6e546633a560" providerId="ADAL" clId="{7659FA6A-7384-E446-A1DA-A9A2BAB169D1}" dt="2022-01-23T15:11:29.985" v="791"/>
      <pc:docMkLst>
        <pc:docMk/>
      </pc:docMkLst>
      <pc:sldChg chg="modSp mod">
        <pc:chgData name="Buehler, Jana Stefanie" userId="ee417f53-d201-4685-a481-6e546633a560" providerId="ADAL" clId="{7659FA6A-7384-E446-A1DA-A9A2BAB169D1}" dt="2022-01-23T13:36:48.285" v="320" actId="20577"/>
        <pc:sldMkLst>
          <pc:docMk/>
          <pc:sldMk cId="2001471780" sldId="257"/>
        </pc:sldMkLst>
        <pc:spChg chg="mod">
          <ac:chgData name="Buehler, Jana Stefanie" userId="ee417f53-d201-4685-a481-6e546633a560" providerId="ADAL" clId="{7659FA6A-7384-E446-A1DA-A9A2BAB169D1}" dt="2022-01-23T13:36:48.285" v="320" actId="20577"/>
          <ac:spMkLst>
            <pc:docMk/>
            <pc:sldMk cId="2001471780" sldId="257"/>
            <ac:spMk id="3" creationId="{4D42FC61-2068-6F49-89B3-20A6BFB466A4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26:21.311" v="311" actId="1076"/>
        <pc:sldMkLst>
          <pc:docMk/>
          <pc:sldMk cId="259130044" sldId="258"/>
        </pc:sldMkLst>
        <pc:spChg chg="mod">
          <ac:chgData name="Buehler, Jana Stefanie" userId="ee417f53-d201-4685-a481-6e546633a560" providerId="ADAL" clId="{7659FA6A-7384-E446-A1DA-A9A2BAB169D1}" dt="2022-01-23T13:26:21.311" v="311" actId="1076"/>
          <ac:spMkLst>
            <pc:docMk/>
            <pc:sldMk cId="259130044" sldId="258"/>
            <ac:spMk id="5" creationId="{5159B996-CD44-5148-BAA6-A1F9534CE1A1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50:46.162" v="436" actId="166"/>
        <pc:sldMkLst>
          <pc:docMk/>
          <pc:sldMk cId="1725741587" sldId="259"/>
        </pc:sldMkLst>
        <pc:spChg chg="mod">
          <ac:chgData name="Buehler, Jana Stefanie" userId="ee417f53-d201-4685-a481-6e546633a560" providerId="ADAL" clId="{7659FA6A-7384-E446-A1DA-A9A2BAB169D1}" dt="2022-01-23T13:50:46.162" v="436" actId="166"/>
          <ac:spMkLst>
            <pc:docMk/>
            <pc:sldMk cId="1725741587" sldId="259"/>
            <ac:spMk id="2" creationId="{AB72FC48-F677-3C43-93A1-503D13B113E2}"/>
          </ac:spMkLst>
        </pc:spChg>
        <pc:spChg chg="mod">
          <ac:chgData name="Buehler, Jana Stefanie" userId="ee417f53-d201-4685-a481-6e546633a560" providerId="ADAL" clId="{7659FA6A-7384-E446-A1DA-A9A2BAB169D1}" dt="2022-01-22T15:20:42.106" v="43"/>
          <ac:spMkLst>
            <pc:docMk/>
            <pc:sldMk cId="1725741587" sldId="259"/>
            <ac:spMk id="12" creationId="{F3A3D5CF-E860-ED43-8399-DC43537CC5B7}"/>
          </ac:spMkLst>
        </pc:spChg>
      </pc:sldChg>
      <pc:sldChg chg="modSp mod">
        <pc:chgData name="Buehler, Jana Stefanie" userId="ee417f53-d201-4685-a481-6e546633a560" providerId="ADAL" clId="{7659FA6A-7384-E446-A1DA-A9A2BAB169D1}" dt="2022-01-22T15:43:40.393" v="219" actId="20577"/>
        <pc:sldMkLst>
          <pc:docMk/>
          <pc:sldMk cId="302212834" sldId="263"/>
        </pc:sldMkLst>
        <pc:spChg chg="mod">
          <ac:chgData name="Buehler, Jana Stefanie" userId="ee417f53-d201-4685-a481-6e546633a560" providerId="ADAL" clId="{7659FA6A-7384-E446-A1DA-A9A2BAB169D1}" dt="2022-01-22T15:43:40.393" v="219" actId="20577"/>
          <ac:spMkLst>
            <pc:docMk/>
            <pc:sldMk cId="302212834" sldId="263"/>
            <ac:spMk id="9" creationId="{9D364415-5B96-493D-B914-4D846A5A941B}"/>
          </ac:spMkLst>
        </pc:spChg>
      </pc:sldChg>
      <pc:sldChg chg="addSp delSp modSp mod">
        <pc:chgData name="Buehler, Jana Stefanie" userId="ee417f53-d201-4685-a481-6e546633a560" providerId="ADAL" clId="{7659FA6A-7384-E446-A1DA-A9A2BAB169D1}" dt="2022-01-23T13:27:12.681" v="313" actId="1076"/>
        <pc:sldMkLst>
          <pc:docMk/>
          <pc:sldMk cId="3481760239" sldId="264"/>
        </pc:sldMkLst>
        <pc:spChg chg="mod">
          <ac:chgData name="Buehler, Jana Stefanie" userId="ee417f53-d201-4685-a481-6e546633a560" providerId="ADAL" clId="{7659FA6A-7384-E446-A1DA-A9A2BAB169D1}" dt="2022-01-22T15:16:16.753" v="22" actId="1037"/>
          <ac:spMkLst>
            <pc:docMk/>
            <pc:sldMk cId="3481760239" sldId="264"/>
            <ac:spMk id="7" creationId="{57FD4067-3390-9C4F-8748-9E425B9D2CC8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22" creationId="{E1BEC599-AFB0-8D4B-A37D-16AA9A63328D}"/>
          </ac:spMkLst>
        </pc:spChg>
        <pc:spChg chg="mod">
          <ac:chgData name="Buehler, Jana Stefanie" userId="ee417f53-d201-4685-a481-6e546633a560" providerId="ADAL" clId="{7659FA6A-7384-E446-A1DA-A9A2BAB169D1}" dt="2022-01-22T15:16:28.449" v="24" actId="1035"/>
          <ac:spMkLst>
            <pc:docMk/>
            <pc:sldMk cId="3481760239" sldId="264"/>
            <ac:spMk id="23" creationId="{943D53D5-84C7-5148-9048-B53D7AD11FDA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24" creationId="{21318160-EAD3-0348-AB4C-20A7B01F97B2}"/>
          </ac:spMkLst>
        </pc:spChg>
        <pc:spChg chg="mod">
          <ac:chgData name="Buehler, Jana Stefanie" userId="ee417f53-d201-4685-a481-6e546633a560" providerId="ADAL" clId="{7659FA6A-7384-E446-A1DA-A9A2BAB169D1}" dt="2022-01-22T15:16:36.271" v="26" actId="1035"/>
          <ac:spMkLst>
            <pc:docMk/>
            <pc:sldMk cId="3481760239" sldId="264"/>
            <ac:spMk id="25" creationId="{624387BE-EA46-0E47-99E1-C037C6F2B2A6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26" creationId="{814E06D2-23E1-6C4C-BA32-A7DED4CC0346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27" creationId="{6730C306-01AE-044A-B863-7612976F5FB1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28" creationId="{6B52E17E-78E4-EB41-9108-ACF184CD7ED5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29" creationId="{A91D5171-E281-054B-9AD0-0F9364BA5817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30" creationId="{31A3FBA0-191C-AE42-AB31-58CD894D3046}"/>
          </ac:spMkLst>
        </pc:spChg>
        <pc:spChg chg="mod">
          <ac:chgData name="Buehler, Jana Stefanie" userId="ee417f53-d201-4685-a481-6e546633a560" providerId="ADAL" clId="{7659FA6A-7384-E446-A1DA-A9A2BAB169D1}" dt="2022-01-22T15:16:58.347" v="28" actId="1037"/>
          <ac:spMkLst>
            <pc:docMk/>
            <pc:sldMk cId="3481760239" sldId="264"/>
            <ac:spMk id="31" creationId="{76916675-DD60-1F43-9DA0-A6B0976B4D8B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32" creationId="{5DE85D1A-2462-7142-93B0-F0AE6E6D0E9A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33" creationId="{E8555F43-156F-B847-9C82-E1DF1189983C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36" creationId="{C07CEA7D-19B5-5448-A438-732EB8058EBC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37" creationId="{96541773-E426-3C4E-93F7-CE77B17D8718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38" creationId="{0F4DCDCE-B9AC-CE47-9508-8A3CC81EBBC0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39" creationId="{68529D48-0BB1-E946-8955-F1B878E6958D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0" creationId="{5FA1613E-98C8-0B49-A5A6-C467A7571106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1" creationId="{834485E7-7F07-5D48-AEF2-BF3ECA264F46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2" creationId="{41C2AE7A-A8FF-A949-9243-447E1F0CAAF3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3" creationId="{6530919F-F8EA-D349-8AA0-DBCE45F135A7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4" creationId="{B8587A6D-91FC-734F-99BA-337172A6E02F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5" creationId="{C5412CD1-436B-654B-A915-C5595104E6CD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6" creationId="{01A64E63-56DE-A54D-86FB-79D93C5D9199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7" creationId="{46E62D50-5A0E-9E49-8138-7F8C6D124F36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8" creationId="{2675852F-29C5-3C4C-A0EE-271B4F4BAE8E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49" creationId="{5892CBC1-2B73-074C-9A8F-F2256C5DEA2A}"/>
          </ac:spMkLst>
        </pc:spChg>
        <pc:spChg chg="mod">
          <ac:chgData name="Buehler, Jana Stefanie" userId="ee417f53-d201-4685-a481-6e546633a560" providerId="ADAL" clId="{7659FA6A-7384-E446-A1DA-A9A2BAB169D1}" dt="2022-01-22T15:15:14.931" v="1"/>
          <ac:spMkLst>
            <pc:docMk/>
            <pc:sldMk cId="3481760239" sldId="264"/>
            <ac:spMk id="50" creationId="{BD446193-8C3C-694D-BCD9-71930C40BFB4}"/>
          </ac:spMkLst>
        </pc:spChg>
        <pc:spChg chg="mod">
          <ac:chgData name="Buehler, Jana Stefanie" userId="ee417f53-d201-4685-a481-6e546633a560" providerId="ADAL" clId="{7659FA6A-7384-E446-A1DA-A9A2BAB169D1}" dt="2022-01-22T15:17:40.174" v="31" actId="20577"/>
          <ac:spMkLst>
            <pc:docMk/>
            <pc:sldMk cId="3481760239" sldId="264"/>
            <ac:spMk id="51" creationId="{85CE0EE6-E319-AB49-9AE0-3FFCE2DBD5E5}"/>
          </ac:spMkLst>
        </pc:spChg>
        <pc:grpChg chg="add mod">
          <ac:chgData name="Buehler, Jana Stefanie" userId="ee417f53-d201-4685-a481-6e546633a560" providerId="ADAL" clId="{7659FA6A-7384-E446-A1DA-A9A2BAB169D1}" dt="2022-01-23T13:27:12.681" v="313" actId="1076"/>
          <ac:grpSpMkLst>
            <pc:docMk/>
            <pc:sldMk cId="3481760239" sldId="264"/>
            <ac:grpSpMk id="14" creationId="{B83A4079-6A7D-D048-8AEE-5FF753F48585}"/>
          </ac:grpSpMkLst>
        </pc:grpChg>
        <pc:grpChg chg="mod">
          <ac:chgData name="Buehler, Jana Stefanie" userId="ee417f53-d201-4685-a481-6e546633a560" providerId="ADAL" clId="{7659FA6A-7384-E446-A1DA-A9A2BAB169D1}" dt="2022-01-22T15:15:14.931" v="1"/>
          <ac:grpSpMkLst>
            <pc:docMk/>
            <pc:sldMk cId="3481760239" sldId="264"/>
            <ac:grpSpMk id="15" creationId="{D950676B-564D-E944-849C-D75D0824B98A}"/>
          </ac:grpSpMkLst>
        </pc:grpChg>
        <pc:grpChg chg="mod">
          <ac:chgData name="Buehler, Jana Stefanie" userId="ee417f53-d201-4685-a481-6e546633a560" providerId="ADAL" clId="{7659FA6A-7384-E446-A1DA-A9A2BAB169D1}" dt="2022-01-22T15:15:14.931" v="1"/>
          <ac:grpSpMkLst>
            <pc:docMk/>
            <pc:sldMk cId="3481760239" sldId="264"/>
            <ac:grpSpMk id="16" creationId="{9B34919F-BBCB-8D49-AEBA-337C9AE43C2C}"/>
          </ac:grpSpMkLst>
        </pc:grpChg>
        <pc:grpChg chg="mod">
          <ac:chgData name="Buehler, Jana Stefanie" userId="ee417f53-d201-4685-a481-6e546633a560" providerId="ADAL" clId="{7659FA6A-7384-E446-A1DA-A9A2BAB169D1}" dt="2022-01-22T15:15:14.931" v="1"/>
          <ac:grpSpMkLst>
            <pc:docMk/>
            <pc:sldMk cId="3481760239" sldId="264"/>
            <ac:grpSpMk id="17" creationId="{390FB2AC-E1CB-DC44-BDE7-42DE1F2446D5}"/>
          </ac:grpSpMkLst>
        </pc:grpChg>
        <pc:grpChg chg="mod">
          <ac:chgData name="Buehler, Jana Stefanie" userId="ee417f53-d201-4685-a481-6e546633a560" providerId="ADAL" clId="{7659FA6A-7384-E446-A1DA-A9A2BAB169D1}" dt="2022-01-22T15:15:14.931" v="1"/>
          <ac:grpSpMkLst>
            <pc:docMk/>
            <pc:sldMk cId="3481760239" sldId="264"/>
            <ac:grpSpMk id="18" creationId="{2998C2C3-20D6-8948-9CF2-7B2F6E51C36D}"/>
          </ac:grpSpMkLst>
        </pc:grpChg>
        <pc:grpChg chg="mod">
          <ac:chgData name="Buehler, Jana Stefanie" userId="ee417f53-d201-4685-a481-6e546633a560" providerId="ADAL" clId="{7659FA6A-7384-E446-A1DA-A9A2BAB169D1}" dt="2022-01-22T15:15:14.931" v="1"/>
          <ac:grpSpMkLst>
            <pc:docMk/>
            <pc:sldMk cId="3481760239" sldId="264"/>
            <ac:grpSpMk id="19" creationId="{2B625D6C-2858-8440-AD2D-A6990A0FA527}"/>
          </ac:grpSpMkLst>
        </pc:grpChg>
        <pc:grpChg chg="mod">
          <ac:chgData name="Buehler, Jana Stefanie" userId="ee417f53-d201-4685-a481-6e546633a560" providerId="ADAL" clId="{7659FA6A-7384-E446-A1DA-A9A2BAB169D1}" dt="2022-01-22T15:15:14.931" v="1"/>
          <ac:grpSpMkLst>
            <pc:docMk/>
            <pc:sldMk cId="3481760239" sldId="264"/>
            <ac:grpSpMk id="20" creationId="{5368AC4E-D5B8-FA43-8FBD-918149B59EC8}"/>
          </ac:grpSpMkLst>
        </pc:grpChg>
        <pc:grpChg chg="mod">
          <ac:chgData name="Buehler, Jana Stefanie" userId="ee417f53-d201-4685-a481-6e546633a560" providerId="ADAL" clId="{7659FA6A-7384-E446-A1DA-A9A2BAB169D1}" dt="2022-01-22T15:15:14.931" v="1"/>
          <ac:grpSpMkLst>
            <pc:docMk/>
            <pc:sldMk cId="3481760239" sldId="264"/>
            <ac:grpSpMk id="21" creationId="{ADF64A4D-226C-394A-B5DE-4CA20500F246}"/>
          </ac:grpSpMkLst>
        </pc:grpChg>
        <pc:grpChg chg="mod">
          <ac:chgData name="Buehler, Jana Stefanie" userId="ee417f53-d201-4685-a481-6e546633a560" providerId="ADAL" clId="{7659FA6A-7384-E446-A1DA-A9A2BAB169D1}" dt="2022-01-22T15:15:14.931" v="1"/>
          <ac:grpSpMkLst>
            <pc:docMk/>
            <pc:sldMk cId="3481760239" sldId="264"/>
            <ac:grpSpMk id="35" creationId="{9EC7010C-8591-1244-BFFE-E2FDE1D6C8C5}"/>
          </ac:grpSpMkLst>
        </pc:grpChg>
        <pc:picChg chg="del">
          <ac:chgData name="Buehler, Jana Stefanie" userId="ee417f53-d201-4685-a481-6e546633a560" providerId="ADAL" clId="{7659FA6A-7384-E446-A1DA-A9A2BAB169D1}" dt="2022-01-22T15:15:14.319" v="0" actId="478"/>
          <ac:picMkLst>
            <pc:docMk/>
            <pc:sldMk cId="3481760239" sldId="264"/>
            <ac:picMk id="3" creationId="{DCC148F4-3594-48DA-9B99-4BA7D7ABE8FA}"/>
          </ac:picMkLst>
        </pc:picChg>
        <pc:picChg chg="mod">
          <ac:chgData name="Buehler, Jana Stefanie" userId="ee417f53-d201-4685-a481-6e546633a560" providerId="ADAL" clId="{7659FA6A-7384-E446-A1DA-A9A2BAB169D1}" dt="2022-01-22T15:15:14.931" v="1"/>
          <ac:picMkLst>
            <pc:docMk/>
            <pc:sldMk cId="3481760239" sldId="264"/>
            <ac:picMk id="34" creationId="{B2DC222A-DAD2-544D-A0CA-D381A93C1B13}"/>
          </ac:picMkLst>
        </pc:picChg>
      </pc:sldChg>
      <pc:sldChg chg="modSp mod">
        <pc:chgData name="Buehler, Jana Stefanie" userId="ee417f53-d201-4685-a481-6e546633a560" providerId="ADAL" clId="{7659FA6A-7384-E446-A1DA-A9A2BAB169D1}" dt="2022-01-23T13:38:58.575" v="342" actId="20577"/>
        <pc:sldMkLst>
          <pc:docMk/>
          <pc:sldMk cId="2879932965" sldId="266"/>
        </pc:sldMkLst>
        <pc:spChg chg="mod">
          <ac:chgData name="Buehler, Jana Stefanie" userId="ee417f53-d201-4685-a481-6e546633a560" providerId="ADAL" clId="{7659FA6A-7384-E446-A1DA-A9A2BAB169D1}" dt="2022-01-23T13:38:58.575" v="342" actId="20577"/>
          <ac:spMkLst>
            <pc:docMk/>
            <pc:sldMk cId="2879932965" sldId="266"/>
            <ac:spMk id="9" creationId="{9D364415-5B96-493D-B914-4D846A5A941B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41:53.278" v="350" actId="20577"/>
        <pc:sldMkLst>
          <pc:docMk/>
          <pc:sldMk cId="2837093972" sldId="267"/>
        </pc:sldMkLst>
        <pc:spChg chg="mod">
          <ac:chgData name="Buehler, Jana Stefanie" userId="ee417f53-d201-4685-a481-6e546633a560" providerId="ADAL" clId="{7659FA6A-7384-E446-A1DA-A9A2BAB169D1}" dt="2022-01-23T13:41:53.278" v="350" actId="20577"/>
          <ac:spMkLst>
            <pc:docMk/>
            <pc:sldMk cId="2837093972" sldId="267"/>
            <ac:spMk id="9" creationId="{9D364415-5B96-493D-B914-4D846A5A941B}"/>
          </ac:spMkLst>
        </pc:spChg>
        <pc:spChg chg="mod">
          <ac:chgData name="Buehler, Jana Stefanie" userId="ee417f53-d201-4685-a481-6e546633a560" providerId="ADAL" clId="{7659FA6A-7384-E446-A1DA-A9A2BAB169D1}" dt="2022-01-23T13:41:41.573" v="349" actId="20577"/>
          <ac:spMkLst>
            <pc:docMk/>
            <pc:sldMk cId="2837093972" sldId="267"/>
            <ac:spMk id="10" creationId="{80C3AF8E-5F76-4574-9C9F-0E0369FD5BD9}"/>
          </ac:spMkLst>
        </pc:spChg>
      </pc:sldChg>
      <pc:sldChg chg="addSp delSp modSp mod">
        <pc:chgData name="Buehler, Jana Stefanie" userId="ee417f53-d201-4685-a481-6e546633a560" providerId="ADAL" clId="{7659FA6A-7384-E446-A1DA-A9A2BAB169D1}" dt="2022-01-23T15:11:29.985" v="791"/>
        <pc:sldMkLst>
          <pc:docMk/>
          <pc:sldMk cId="1445216594" sldId="268"/>
        </pc:sldMkLst>
        <pc:spChg chg="mod">
          <ac:chgData name="Buehler, Jana Stefanie" userId="ee417f53-d201-4685-a481-6e546633a560" providerId="ADAL" clId="{7659FA6A-7384-E446-A1DA-A9A2BAB169D1}" dt="2022-01-23T15:01:30.188" v="699" actId="1076"/>
          <ac:spMkLst>
            <pc:docMk/>
            <pc:sldMk cId="1445216594" sldId="268"/>
            <ac:spMk id="9" creationId="{9D364415-5B96-493D-B914-4D846A5A941B}"/>
          </ac:spMkLst>
        </pc:spChg>
        <pc:spChg chg="add del mod">
          <ac:chgData name="Buehler, Jana Stefanie" userId="ee417f53-d201-4685-a481-6e546633a560" providerId="ADAL" clId="{7659FA6A-7384-E446-A1DA-A9A2BAB169D1}" dt="2022-01-23T15:03:07.468" v="711" actId="478"/>
          <ac:spMkLst>
            <pc:docMk/>
            <pc:sldMk cId="1445216594" sldId="268"/>
            <ac:spMk id="10" creationId="{9808137D-C8D2-5D4D-98FB-82E644EB0341}"/>
          </ac:spMkLst>
        </pc:spChg>
        <pc:spChg chg="add del mod">
          <ac:chgData name="Buehler, Jana Stefanie" userId="ee417f53-d201-4685-a481-6e546633a560" providerId="ADAL" clId="{7659FA6A-7384-E446-A1DA-A9A2BAB169D1}" dt="2022-01-23T14:59:52.168" v="661" actId="478"/>
          <ac:spMkLst>
            <pc:docMk/>
            <pc:sldMk cId="1445216594" sldId="268"/>
            <ac:spMk id="12" creationId="{E574097D-CF2F-664E-95EB-B5A9C1CE60E9}"/>
          </ac:spMkLst>
        </pc:spChg>
        <pc:spChg chg="add del mod">
          <ac:chgData name="Buehler, Jana Stefanie" userId="ee417f53-d201-4685-a481-6e546633a560" providerId="ADAL" clId="{7659FA6A-7384-E446-A1DA-A9A2BAB169D1}" dt="2022-01-23T15:00:55.982" v="694" actId="478"/>
          <ac:spMkLst>
            <pc:docMk/>
            <pc:sldMk cId="1445216594" sldId="268"/>
            <ac:spMk id="13" creationId="{F6EF1B46-450A-B94E-8C49-8BE5ABAB26B2}"/>
          </ac:spMkLst>
        </pc:spChg>
        <pc:spChg chg="add del mod">
          <ac:chgData name="Buehler, Jana Stefanie" userId="ee417f53-d201-4685-a481-6e546633a560" providerId="ADAL" clId="{7659FA6A-7384-E446-A1DA-A9A2BAB169D1}" dt="2022-01-23T14:58:14.395" v="616" actId="478"/>
          <ac:spMkLst>
            <pc:docMk/>
            <pc:sldMk cId="1445216594" sldId="268"/>
            <ac:spMk id="14" creationId="{D84E2ADD-B8D4-444E-9CF4-E90DE63C1301}"/>
          </ac:spMkLst>
        </pc:spChg>
        <pc:spChg chg="add del mod">
          <ac:chgData name="Buehler, Jana Stefanie" userId="ee417f53-d201-4685-a481-6e546633a560" providerId="ADAL" clId="{7659FA6A-7384-E446-A1DA-A9A2BAB169D1}" dt="2022-01-23T14:59:44.097" v="658" actId="478"/>
          <ac:spMkLst>
            <pc:docMk/>
            <pc:sldMk cId="1445216594" sldId="268"/>
            <ac:spMk id="15" creationId="{C0358E59-C7C3-E541-A978-D3EEB7E9E1CF}"/>
          </ac:spMkLst>
        </pc:spChg>
        <pc:spChg chg="add del mod">
          <ac:chgData name="Buehler, Jana Stefanie" userId="ee417f53-d201-4685-a481-6e546633a560" providerId="ADAL" clId="{7659FA6A-7384-E446-A1DA-A9A2BAB169D1}" dt="2022-01-23T14:58:35.988" v="621" actId="478"/>
          <ac:spMkLst>
            <pc:docMk/>
            <pc:sldMk cId="1445216594" sldId="268"/>
            <ac:spMk id="16" creationId="{2638BD6D-A78D-184F-955D-7C6B06D92072}"/>
          </ac:spMkLst>
        </pc:spChg>
        <pc:spChg chg="add mod">
          <ac:chgData name="Buehler, Jana Stefanie" userId="ee417f53-d201-4685-a481-6e546633a560" providerId="ADAL" clId="{7659FA6A-7384-E446-A1DA-A9A2BAB169D1}" dt="2022-01-23T15:03:19.689" v="717" actId="404"/>
          <ac:spMkLst>
            <pc:docMk/>
            <pc:sldMk cId="1445216594" sldId="268"/>
            <ac:spMk id="19" creationId="{4B6C68C8-C242-F642-9F4B-76E735677F6E}"/>
          </ac:spMkLst>
        </pc:spChg>
        <pc:spChg chg="add mod">
          <ac:chgData name="Buehler, Jana Stefanie" userId="ee417f53-d201-4685-a481-6e546633a560" providerId="ADAL" clId="{7659FA6A-7384-E446-A1DA-A9A2BAB169D1}" dt="2022-01-23T14:58:53.485" v="636" actId="404"/>
          <ac:spMkLst>
            <pc:docMk/>
            <pc:sldMk cId="1445216594" sldId="268"/>
            <ac:spMk id="23" creationId="{BA5789FD-2158-3345-B64B-FD3AF28ECA9E}"/>
          </ac:spMkLst>
        </pc:spChg>
        <pc:spChg chg="add mod">
          <ac:chgData name="Buehler, Jana Stefanie" userId="ee417f53-d201-4685-a481-6e546633a560" providerId="ADAL" clId="{7659FA6A-7384-E446-A1DA-A9A2BAB169D1}" dt="2022-01-23T14:59:26.940" v="653" actId="1076"/>
          <ac:spMkLst>
            <pc:docMk/>
            <pc:sldMk cId="1445216594" sldId="268"/>
            <ac:spMk id="25" creationId="{B2F1337F-F1EA-B64A-B261-8D1911ACF76A}"/>
          </ac:spMkLst>
        </pc:spChg>
        <pc:spChg chg="add mod">
          <ac:chgData name="Buehler, Jana Stefanie" userId="ee417f53-d201-4685-a481-6e546633a560" providerId="ADAL" clId="{7659FA6A-7384-E446-A1DA-A9A2BAB169D1}" dt="2022-01-23T15:00:13.187" v="676" actId="1076"/>
          <ac:spMkLst>
            <pc:docMk/>
            <pc:sldMk cId="1445216594" sldId="268"/>
            <ac:spMk id="27" creationId="{F9CC7FD3-3C60-2646-9CB0-505C49DBC91C}"/>
          </ac:spMkLst>
        </pc:spChg>
        <pc:spChg chg="add mod">
          <ac:chgData name="Buehler, Jana Stefanie" userId="ee417f53-d201-4685-a481-6e546633a560" providerId="ADAL" clId="{7659FA6A-7384-E446-A1DA-A9A2BAB169D1}" dt="2022-01-23T15:00:52.524" v="693" actId="1076"/>
          <ac:spMkLst>
            <pc:docMk/>
            <pc:sldMk cId="1445216594" sldId="268"/>
            <ac:spMk id="28" creationId="{D3A28C2C-8308-6C4F-939E-7A163EABC533}"/>
          </ac:spMkLst>
        </pc:spChg>
        <pc:spChg chg="add mod">
          <ac:chgData name="Buehler, Jana Stefanie" userId="ee417f53-d201-4685-a481-6e546633a560" providerId="ADAL" clId="{7659FA6A-7384-E446-A1DA-A9A2BAB169D1}" dt="2022-01-23T15:01:45.472" v="703"/>
          <ac:spMkLst>
            <pc:docMk/>
            <pc:sldMk cId="1445216594" sldId="268"/>
            <ac:spMk id="31" creationId="{D1DED4B3-83FA-8D42-98C6-0B4269015DDA}"/>
          </ac:spMkLst>
        </pc:spChg>
        <pc:spChg chg="add mod">
          <ac:chgData name="Buehler, Jana Stefanie" userId="ee417f53-d201-4685-a481-6e546633a560" providerId="ADAL" clId="{7659FA6A-7384-E446-A1DA-A9A2BAB169D1}" dt="2022-01-23T15:08:49.182" v="779" actId="1076"/>
          <ac:spMkLst>
            <pc:docMk/>
            <pc:sldMk cId="1445216594" sldId="268"/>
            <ac:spMk id="32" creationId="{33EECE4C-D469-CE4F-BFDD-D72351DCEED9}"/>
          </ac:spMkLst>
        </pc:spChg>
        <pc:spChg chg="add mod">
          <ac:chgData name="Buehler, Jana Stefanie" userId="ee417f53-d201-4685-a481-6e546633a560" providerId="ADAL" clId="{7659FA6A-7384-E446-A1DA-A9A2BAB169D1}" dt="2022-01-23T15:03:46.500" v="722"/>
          <ac:spMkLst>
            <pc:docMk/>
            <pc:sldMk cId="1445216594" sldId="268"/>
            <ac:spMk id="36" creationId="{C9979815-2F18-7143-ABF5-31FBE7E051C1}"/>
          </ac:spMkLst>
        </pc:spChg>
        <pc:spChg chg="add mod">
          <ac:chgData name="Buehler, Jana Stefanie" userId="ee417f53-d201-4685-a481-6e546633a560" providerId="ADAL" clId="{7659FA6A-7384-E446-A1DA-A9A2BAB169D1}" dt="2022-01-23T15:04:06.575" v="733" actId="20577"/>
          <ac:spMkLst>
            <pc:docMk/>
            <pc:sldMk cId="1445216594" sldId="268"/>
            <ac:spMk id="38" creationId="{81B4127A-AFE9-C24A-92BE-666D31C0DED1}"/>
          </ac:spMkLst>
        </pc:spChg>
        <pc:spChg chg="add mod">
          <ac:chgData name="Buehler, Jana Stefanie" userId="ee417f53-d201-4685-a481-6e546633a560" providerId="ADAL" clId="{7659FA6A-7384-E446-A1DA-A9A2BAB169D1}" dt="2022-01-23T15:04:20.852" v="738" actId="20577"/>
          <ac:spMkLst>
            <pc:docMk/>
            <pc:sldMk cId="1445216594" sldId="268"/>
            <ac:spMk id="40" creationId="{C859AF6E-15DD-B346-A45B-D0D5A9105127}"/>
          </ac:spMkLst>
        </pc:spChg>
        <pc:spChg chg="add mod">
          <ac:chgData name="Buehler, Jana Stefanie" userId="ee417f53-d201-4685-a481-6e546633a560" providerId="ADAL" clId="{7659FA6A-7384-E446-A1DA-A9A2BAB169D1}" dt="2022-01-23T15:04:54.236" v="742" actId="1076"/>
          <ac:spMkLst>
            <pc:docMk/>
            <pc:sldMk cId="1445216594" sldId="268"/>
            <ac:spMk id="42" creationId="{416BBC53-0BD7-8642-9574-5FCADFC028F9}"/>
          </ac:spMkLst>
        </pc:spChg>
        <pc:spChg chg="add del mod">
          <ac:chgData name="Buehler, Jana Stefanie" userId="ee417f53-d201-4685-a481-6e546633a560" providerId="ADAL" clId="{7659FA6A-7384-E446-A1DA-A9A2BAB169D1}" dt="2022-01-23T15:05:51.255" v="757"/>
          <ac:spMkLst>
            <pc:docMk/>
            <pc:sldMk cId="1445216594" sldId="268"/>
            <ac:spMk id="44" creationId="{ADD82B8D-47C5-5843-B323-CFAAFCC450B6}"/>
          </ac:spMkLst>
        </pc:spChg>
        <pc:spChg chg="add mod">
          <ac:chgData name="Buehler, Jana Stefanie" userId="ee417f53-d201-4685-a481-6e546633a560" providerId="ADAL" clId="{7659FA6A-7384-E446-A1DA-A9A2BAB169D1}" dt="2022-01-23T15:05:49.771" v="755" actId="1076"/>
          <ac:spMkLst>
            <pc:docMk/>
            <pc:sldMk cId="1445216594" sldId="268"/>
            <ac:spMk id="47" creationId="{E1002434-ECE6-664F-932E-D8D0F2F7E438}"/>
          </ac:spMkLst>
        </pc:spChg>
        <pc:spChg chg="add mod">
          <ac:chgData name="Buehler, Jana Stefanie" userId="ee417f53-d201-4685-a481-6e546633a560" providerId="ADAL" clId="{7659FA6A-7384-E446-A1DA-A9A2BAB169D1}" dt="2022-01-23T15:06:25.843" v="762"/>
          <ac:spMkLst>
            <pc:docMk/>
            <pc:sldMk cId="1445216594" sldId="268"/>
            <ac:spMk id="49" creationId="{C3FB785D-5C47-3D44-A2AE-E506E5547EC3}"/>
          </ac:spMkLst>
        </pc:spChg>
        <pc:spChg chg="add mod">
          <ac:chgData name="Buehler, Jana Stefanie" userId="ee417f53-d201-4685-a481-6e546633a560" providerId="ADAL" clId="{7659FA6A-7384-E446-A1DA-A9A2BAB169D1}" dt="2022-01-23T15:06:54.211" v="766"/>
          <ac:spMkLst>
            <pc:docMk/>
            <pc:sldMk cId="1445216594" sldId="268"/>
            <ac:spMk id="52" creationId="{0D948CE9-7428-1949-97FC-55BC91CFE350}"/>
          </ac:spMkLst>
        </pc:spChg>
        <pc:spChg chg="add mod">
          <ac:chgData name="Buehler, Jana Stefanie" userId="ee417f53-d201-4685-a481-6e546633a560" providerId="ADAL" clId="{7659FA6A-7384-E446-A1DA-A9A2BAB169D1}" dt="2022-01-23T15:07:16.537" v="769"/>
          <ac:spMkLst>
            <pc:docMk/>
            <pc:sldMk cId="1445216594" sldId="268"/>
            <ac:spMk id="54" creationId="{4B1ED134-A0D9-264A-8736-9EB92FA70E23}"/>
          </ac:spMkLst>
        </pc:spChg>
        <pc:spChg chg="add mod">
          <ac:chgData name="Buehler, Jana Stefanie" userId="ee417f53-d201-4685-a481-6e546633a560" providerId="ADAL" clId="{7659FA6A-7384-E446-A1DA-A9A2BAB169D1}" dt="2022-01-23T15:08:14.365" v="776" actId="14100"/>
          <ac:spMkLst>
            <pc:docMk/>
            <pc:sldMk cId="1445216594" sldId="268"/>
            <ac:spMk id="56" creationId="{E0EED99D-171A-5940-9400-BE9892BB2CF5}"/>
          </ac:spMkLst>
        </pc:spChg>
        <pc:spChg chg="add mod">
          <ac:chgData name="Buehler, Jana Stefanie" userId="ee417f53-d201-4685-a481-6e546633a560" providerId="ADAL" clId="{7659FA6A-7384-E446-A1DA-A9A2BAB169D1}" dt="2022-01-23T15:09:13.160" v="788" actId="1076"/>
          <ac:spMkLst>
            <pc:docMk/>
            <pc:sldMk cId="1445216594" sldId="268"/>
            <ac:spMk id="59" creationId="{725236F5-5C16-8244-8FF4-129BCF1322D6}"/>
          </ac:spMkLst>
        </pc:spChg>
        <pc:spChg chg="add mod">
          <ac:chgData name="Buehler, Jana Stefanie" userId="ee417f53-d201-4685-a481-6e546633a560" providerId="ADAL" clId="{7659FA6A-7384-E446-A1DA-A9A2BAB169D1}" dt="2022-01-23T15:11:29.985" v="791"/>
          <ac:spMkLst>
            <pc:docMk/>
            <pc:sldMk cId="1445216594" sldId="268"/>
            <ac:spMk id="60" creationId="{CD2CDCC8-022B-AF40-AE37-536A28420936}"/>
          </ac:spMkLst>
        </pc:spChg>
        <pc:picChg chg="add del mod">
          <ac:chgData name="Buehler, Jana Stefanie" userId="ee417f53-d201-4685-a481-6e546633a560" providerId="ADAL" clId="{7659FA6A-7384-E446-A1DA-A9A2BAB169D1}" dt="2022-01-23T14:59:48.325" v="660" actId="478"/>
          <ac:picMkLst>
            <pc:docMk/>
            <pc:sldMk cId="1445216594" sldId="268"/>
            <ac:picMk id="3" creationId="{665074EE-7CCC-400F-BD58-7DB9F29E1846}"/>
          </ac:picMkLst>
        </pc:picChg>
        <pc:cxnChg chg="add mod">
          <ac:chgData name="Buehler, Jana Stefanie" userId="ee417f53-d201-4685-a481-6e546633a560" providerId="ADAL" clId="{7659FA6A-7384-E446-A1DA-A9A2BAB169D1}" dt="2022-01-23T15:03:01.819" v="710" actId="692"/>
          <ac:cxnSpMkLst>
            <pc:docMk/>
            <pc:sldMk cId="1445216594" sldId="268"/>
            <ac:cxnSpMk id="18" creationId="{53979C3B-74AD-7F48-92AB-99B11C151516}"/>
          </ac:cxnSpMkLst>
        </pc:cxnChg>
        <pc:cxnChg chg="add mod">
          <ac:chgData name="Buehler, Jana Stefanie" userId="ee417f53-d201-4685-a481-6e546633a560" providerId="ADAL" clId="{7659FA6A-7384-E446-A1DA-A9A2BAB169D1}" dt="2022-01-23T15:03:01.819" v="710" actId="692"/>
          <ac:cxnSpMkLst>
            <pc:docMk/>
            <pc:sldMk cId="1445216594" sldId="268"/>
            <ac:cxnSpMk id="21" creationId="{9F9A5F82-5534-AD4B-A242-F60ECE5AE39B}"/>
          </ac:cxnSpMkLst>
        </pc:cxnChg>
        <pc:cxnChg chg="add mod">
          <ac:chgData name="Buehler, Jana Stefanie" userId="ee417f53-d201-4685-a481-6e546633a560" providerId="ADAL" clId="{7659FA6A-7384-E446-A1DA-A9A2BAB169D1}" dt="2022-01-23T15:03:01.819" v="710" actId="692"/>
          <ac:cxnSpMkLst>
            <pc:docMk/>
            <pc:sldMk cId="1445216594" sldId="268"/>
            <ac:cxnSpMk id="24" creationId="{4B7518C1-AE7F-F644-9403-07C3F6CB32D3}"/>
          </ac:cxnSpMkLst>
        </pc:cxnChg>
        <pc:cxnChg chg="add mod">
          <ac:chgData name="Buehler, Jana Stefanie" userId="ee417f53-d201-4685-a481-6e546633a560" providerId="ADAL" clId="{7659FA6A-7384-E446-A1DA-A9A2BAB169D1}" dt="2022-01-23T15:03:01.819" v="710" actId="692"/>
          <ac:cxnSpMkLst>
            <pc:docMk/>
            <pc:sldMk cId="1445216594" sldId="268"/>
            <ac:cxnSpMk id="26" creationId="{1F6E2B2A-70DE-9147-8D50-99B19192E497}"/>
          </ac:cxnSpMkLst>
        </pc:cxnChg>
        <pc:cxnChg chg="add mod">
          <ac:chgData name="Buehler, Jana Stefanie" userId="ee417f53-d201-4685-a481-6e546633a560" providerId="ADAL" clId="{7659FA6A-7384-E446-A1DA-A9A2BAB169D1}" dt="2022-01-23T15:03:01.819" v="710" actId="692"/>
          <ac:cxnSpMkLst>
            <pc:docMk/>
            <pc:sldMk cId="1445216594" sldId="268"/>
            <ac:cxnSpMk id="29" creationId="{CCE39C18-4BF9-024E-AA92-9644967B1C84}"/>
          </ac:cxnSpMkLst>
        </pc:cxnChg>
        <pc:cxnChg chg="add mod">
          <ac:chgData name="Buehler, Jana Stefanie" userId="ee417f53-d201-4685-a481-6e546633a560" providerId="ADAL" clId="{7659FA6A-7384-E446-A1DA-A9A2BAB169D1}" dt="2022-01-23T15:08:31.584" v="777" actId="13822"/>
          <ac:cxnSpMkLst>
            <pc:docMk/>
            <pc:sldMk cId="1445216594" sldId="268"/>
            <ac:cxnSpMk id="30" creationId="{4193E31D-3B04-B248-83DE-6E7B22DAB5F5}"/>
          </ac:cxnSpMkLst>
        </pc:cxnChg>
        <pc:cxnChg chg="add mod">
          <ac:chgData name="Buehler, Jana Stefanie" userId="ee417f53-d201-4685-a481-6e546633a560" providerId="ADAL" clId="{7659FA6A-7384-E446-A1DA-A9A2BAB169D1}" dt="2022-01-23T15:08:46.576" v="778" actId="1076"/>
          <ac:cxnSpMkLst>
            <pc:docMk/>
            <pc:sldMk cId="1445216594" sldId="268"/>
            <ac:cxnSpMk id="33" creationId="{85940CAE-80C1-F94F-B30B-49071EE7B47F}"/>
          </ac:cxnSpMkLst>
        </pc:cxnChg>
        <pc:cxnChg chg="add mod">
          <ac:chgData name="Buehler, Jana Stefanie" userId="ee417f53-d201-4685-a481-6e546633a560" providerId="ADAL" clId="{7659FA6A-7384-E446-A1DA-A9A2BAB169D1}" dt="2022-01-23T15:03:28.623" v="719" actId="1076"/>
          <ac:cxnSpMkLst>
            <pc:docMk/>
            <pc:sldMk cId="1445216594" sldId="268"/>
            <ac:cxnSpMk id="35" creationId="{B75EB1AB-3CF8-E943-9411-DBF88075AEBB}"/>
          </ac:cxnSpMkLst>
        </pc:cxnChg>
        <pc:cxnChg chg="add mod">
          <ac:chgData name="Buehler, Jana Stefanie" userId="ee417f53-d201-4685-a481-6e546633a560" providerId="ADAL" clId="{7659FA6A-7384-E446-A1DA-A9A2BAB169D1}" dt="2022-01-23T15:03:55.138" v="724" actId="1076"/>
          <ac:cxnSpMkLst>
            <pc:docMk/>
            <pc:sldMk cId="1445216594" sldId="268"/>
            <ac:cxnSpMk id="37" creationId="{1C5BEFEF-BCAB-7C49-BA03-D2DFAA44EADA}"/>
          </ac:cxnSpMkLst>
        </pc:cxnChg>
        <pc:cxnChg chg="add mod">
          <ac:chgData name="Buehler, Jana Stefanie" userId="ee417f53-d201-4685-a481-6e546633a560" providerId="ADAL" clId="{7659FA6A-7384-E446-A1DA-A9A2BAB169D1}" dt="2022-01-23T15:04:17.154" v="735" actId="1076"/>
          <ac:cxnSpMkLst>
            <pc:docMk/>
            <pc:sldMk cId="1445216594" sldId="268"/>
            <ac:cxnSpMk id="39" creationId="{C06146B9-8734-8A4B-BD95-C38CDC45EE86}"/>
          </ac:cxnSpMkLst>
        </pc:cxnChg>
        <pc:cxnChg chg="add mod">
          <ac:chgData name="Buehler, Jana Stefanie" userId="ee417f53-d201-4685-a481-6e546633a560" providerId="ADAL" clId="{7659FA6A-7384-E446-A1DA-A9A2BAB169D1}" dt="2022-01-23T15:04:35.403" v="740" actId="1076"/>
          <ac:cxnSpMkLst>
            <pc:docMk/>
            <pc:sldMk cId="1445216594" sldId="268"/>
            <ac:cxnSpMk id="41" creationId="{B742ED12-12CA-3F42-8E71-11008D3061DF}"/>
          </ac:cxnSpMkLst>
        </pc:cxnChg>
        <pc:cxnChg chg="add mod">
          <ac:chgData name="Buehler, Jana Stefanie" userId="ee417f53-d201-4685-a481-6e546633a560" providerId="ADAL" clId="{7659FA6A-7384-E446-A1DA-A9A2BAB169D1}" dt="2022-01-23T15:05:22.186" v="747" actId="1076"/>
          <ac:cxnSpMkLst>
            <pc:docMk/>
            <pc:sldMk cId="1445216594" sldId="268"/>
            <ac:cxnSpMk id="43" creationId="{421B3DEB-52A3-644C-9D0F-775EE70C0959}"/>
          </ac:cxnSpMkLst>
        </pc:cxnChg>
        <pc:cxnChg chg="add del mod">
          <ac:chgData name="Buehler, Jana Stefanie" userId="ee417f53-d201-4685-a481-6e546633a560" providerId="ADAL" clId="{7659FA6A-7384-E446-A1DA-A9A2BAB169D1}" dt="2022-01-23T15:06:30.875" v="763" actId="478"/>
          <ac:cxnSpMkLst>
            <pc:docMk/>
            <pc:sldMk cId="1445216594" sldId="268"/>
            <ac:cxnSpMk id="46" creationId="{7D0415CD-E054-1640-AA4F-7D2BC0DAF370}"/>
          </ac:cxnSpMkLst>
        </pc:cxnChg>
        <pc:cxnChg chg="add mod">
          <ac:chgData name="Buehler, Jana Stefanie" userId="ee417f53-d201-4685-a481-6e546633a560" providerId="ADAL" clId="{7659FA6A-7384-E446-A1DA-A9A2BAB169D1}" dt="2022-01-23T15:06:13.670" v="761" actId="14100"/>
          <ac:cxnSpMkLst>
            <pc:docMk/>
            <pc:sldMk cId="1445216594" sldId="268"/>
            <ac:cxnSpMk id="48" creationId="{B2E92B42-1790-BB47-B2F1-7E022279C950}"/>
          </ac:cxnSpMkLst>
        </pc:cxnChg>
        <pc:cxnChg chg="add mod">
          <ac:chgData name="Buehler, Jana Stefanie" userId="ee417f53-d201-4685-a481-6e546633a560" providerId="ADAL" clId="{7659FA6A-7384-E446-A1DA-A9A2BAB169D1}" dt="2022-01-23T15:06:43.493" v="765" actId="1076"/>
          <ac:cxnSpMkLst>
            <pc:docMk/>
            <pc:sldMk cId="1445216594" sldId="268"/>
            <ac:cxnSpMk id="51" creationId="{FDA4413A-D33D-B144-98AC-5C365D5DE649}"/>
          </ac:cxnSpMkLst>
        </pc:cxnChg>
        <pc:cxnChg chg="add mod">
          <ac:chgData name="Buehler, Jana Stefanie" userId="ee417f53-d201-4685-a481-6e546633a560" providerId="ADAL" clId="{7659FA6A-7384-E446-A1DA-A9A2BAB169D1}" dt="2022-01-23T15:07:04.962" v="768" actId="1076"/>
          <ac:cxnSpMkLst>
            <pc:docMk/>
            <pc:sldMk cId="1445216594" sldId="268"/>
            <ac:cxnSpMk id="53" creationId="{A8684146-B2AB-4D4A-8F1A-97AF89340CFB}"/>
          </ac:cxnSpMkLst>
        </pc:cxnChg>
        <pc:cxnChg chg="add mod">
          <ac:chgData name="Buehler, Jana Stefanie" userId="ee417f53-d201-4685-a481-6e546633a560" providerId="ADAL" clId="{7659FA6A-7384-E446-A1DA-A9A2BAB169D1}" dt="2022-01-23T15:07:56.311" v="774" actId="1076"/>
          <ac:cxnSpMkLst>
            <pc:docMk/>
            <pc:sldMk cId="1445216594" sldId="268"/>
            <ac:cxnSpMk id="55" creationId="{426B818C-4F44-A04F-9602-4D54318893DE}"/>
          </ac:cxnSpMkLst>
        </pc:cxnChg>
        <pc:cxnChg chg="add mod">
          <ac:chgData name="Buehler, Jana Stefanie" userId="ee417f53-d201-4685-a481-6e546633a560" providerId="ADAL" clId="{7659FA6A-7384-E446-A1DA-A9A2BAB169D1}" dt="2022-01-23T15:09:04.078" v="781" actId="1076"/>
          <ac:cxnSpMkLst>
            <pc:docMk/>
            <pc:sldMk cId="1445216594" sldId="268"/>
            <ac:cxnSpMk id="58" creationId="{FA012D25-67D7-5B43-8A84-26A678DBBB41}"/>
          </ac:cxnSpMkLst>
        </pc:cxnChg>
        <pc:cxnChg chg="add mod">
          <ac:chgData name="Buehler, Jana Stefanie" userId="ee417f53-d201-4685-a481-6e546633a560" providerId="ADAL" clId="{7659FA6A-7384-E446-A1DA-A9A2BAB169D1}" dt="2022-01-23T15:11:15.319" v="790" actId="1076"/>
          <ac:cxnSpMkLst>
            <pc:docMk/>
            <pc:sldMk cId="1445216594" sldId="268"/>
            <ac:cxnSpMk id="61" creationId="{71F18E43-2166-0044-A607-4DD301936444}"/>
          </ac:cxnSpMkLst>
        </pc:cxnChg>
      </pc:sldChg>
      <pc:sldChg chg="modSp mod">
        <pc:chgData name="Buehler, Jana Stefanie" userId="ee417f53-d201-4685-a481-6e546633a560" providerId="ADAL" clId="{7659FA6A-7384-E446-A1DA-A9A2BAB169D1}" dt="2022-01-23T13:42:30.028" v="363" actId="20577"/>
        <pc:sldMkLst>
          <pc:docMk/>
          <pc:sldMk cId="141364957" sldId="269"/>
        </pc:sldMkLst>
        <pc:spChg chg="mod">
          <ac:chgData name="Buehler, Jana Stefanie" userId="ee417f53-d201-4685-a481-6e546633a560" providerId="ADAL" clId="{7659FA6A-7384-E446-A1DA-A9A2BAB169D1}" dt="2022-01-23T13:42:30.028" v="363" actId="20577"/>
          <ac:spMkLst>
            <pc:docMk/>
            <pc:sldMk cId="141364957" sldId="269"/>
            <ac:spMk id="9" creationId="{9D364415-5B96-493D-B914-4D846A5A941B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44:41.556" v="384" actId="20577"/>
        <pc:sldMkLst>
          <pc:docMk/>
          <pc:sldMk cId="1303623187" sldId="271"/>
        </pc:sldMkLst>
        <pc:spChg chg="mod">
          <ac:chgData name="Buehler, Jana Stefanie" userId="ee417f53-d201-4685-a481-6e546633a560" providerId="ADAL" clId="{7659FA6A-7384-E446-A1DA-A9A2BAB169D1}" dt="2022-01-23T13:44:41.556" v="384" actId="20577"/>
          <ac:spMkLst>
            <pc:docMk/>
            <pc:sldMk cId="1303623187" sldId="271"/>
            <ac:spMk id="9" creationId="{9D364415-5B96-493D-B914-4D846A5A941B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46:36.780" v="394" actId="20577"/>
        <pc:sldMkLst>
          <pc:docMk/>
          <pc:sldMk cId="1780250683" sldId="273"/>
        </pc:sldMkLst>
        <pc:spChg chg="mod">
          <ac:chgData name="Buehler, Jana Stefanie" userId="ee417f53-d201-4685-a481-6e546633a560" providerId="ADAL" clId="{7659FA6A-7384-E446-A1DA-A9A2BAB169D1}" dt="2022-01-23T13:46:36.780" v="394" actId="20577"/>
          <ac:spMkLst>
            <pc:docMk/>
            <pc:sldMk cId="1780250683" sldId="273"/>
            <ac:spMk id="9" creationId="{9D364415-5B96-493D-B914-4D846A5A941B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48:31.766" v="425" actId="20577"/>
        <pc:sldMkLst>
          <pc:docMk/>
          <pc:sldMk cId="3593127249" sldId="274"/>
        </pc:sldMkLst>
        <pc:spChg chg="mod">
          <ac:chgData name="Buehler, Jana Stefanie" userId="ee417f53-d201-4685-a481-6e546633a560" providerId="ADAL" clId="{7659FA6A-7384-E446-A1DA-A9A2BAB169D1}" dt="2022-01-23T13:48:31.766" v="425" actId="20577"/>
          <ac:spMkLst>
            <pc:docMk/>
            <pc:sldMk cId="3593127249" sldId="274"/>
            <ac:spMk id="9" creationId="{9D364415-5B96-493D-B914-4D846A5A941B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51:22.197" v="438" actId="20577"/>
        <pc:sldMkLst>
          <pc:docMk/>
          <pc:sldMk cId="3588506108" sldId="276"/>
        </pc:sldMkLst>
        <pc:spChg chg="mod">
          <ac:chgData name="Buehler, Jana Stefanie" userId="ee417f53-d201-4685-a481-6e546633a560" providerId="ADAL" clId="{7659FA6A-7384-E446-A1DA-A9A2BAB169D1}" dt="2022-01-23T13:51:22.197" v="438" actId="20577"/>
          <ac:spMkLst>
            <pc:docMk/>
            <pc:sldMk cId="3588506108" sldId="276"/>
            <ac:spMk id="9" creationId="{9D364415-5B96-493D-B914-4D846A5A941B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53:52.869" v="485" actId="20577"/>
        <pc:sldMkLst>
          <pc:docMk/>
          <pc:sldMk cId="812590085" sldId="277"/>
        </pc:sldMkLst>
        <pc:spChg chg="mod">
          <ac:chgData name="Buehler, Jana Stefanie" userId="ee417f53-d201-4685-a481-6e546633a560" providerId="ADAL" clId="{7659FA6A-7384-E446-A1DA-A9A2BAB169D1}" dt="2022-01-23T13:53:25.766" v="476" actId="1076"/>
          <ac:spMkLst>
            <pc:docMk/>
            <pc:sldMk cId="812590085" sldId="277"/>
            <ac:spMk id="10" creationId="{23B996D2-378D-4EFA-8408-65ABCC231D6E}"/>
          </ac:spMkLst>
        </pc:spChg>
        <pc:spChg chg="mod">
          <ac:chgData name="Buehler, Jana Stefanie" userId="ee417f53-d201-4685-a481-6e546633a560" providerId="ADAL" clId="{7659FA6A-7384-E446-A1DA-A9A2BAB169D1}" dt="2022-01-23T13:53:28.934" v="477" actId="1076"/>
          <ac:spMkLst>
            <pc:docMk/>
            <pc:sldMk cId="812590085" sldId="277"/>
            <ac:spMk id="11" creationId="{2FEFB585-91C0-4E1B-A187-8B3185D86730}"/>
          </ac:spMkLst>
        </pc:spChg>
        <pc:spChg chg="mod">
          <ac:chgData name="Buehler, Jana Stefanie" userId="ee417f53-d201-4685-a481-6e546633a560" providerId="ADAL" clId="{7659FA6A-7384-E446-A1DA-A9A2BAB169D1}" dt="2022-01-23T13:53:52.869" v="485" actId="20577"/>
          <ac:spMkLst>
            <pc:docMk/>
            <pc:sldMk cId="812590085" sldId="277"/>
            <ac:spMk id="13" creationId="{F045C134-72DE-4589-B553-913E1F6B3FE8}"/>
          </ac:spMkLst>
        </pc:spChg>
        <pc:spChg chg="mod">
          <ac:chgData name="Buehler, Jana Stefanie" userId="ee417f53-d201-4685-a481-6e546633a560" providerId="ADAL" clId="{7659FA6A-7384-E446-A1DA-A9A2BAB169D1}" dt="2022-01-23T13:53:49.806" v="483" actId="20577"/>
          <ac:spMkLst>
            <pc:docMk/>
            <pc:sldMk cId="812590085" sldId="277"/>
            <ac:spMk id="15" creationId="{82D60A1F-758D-4526-B837-FF856B66ACDA}"/>
          </ac:spMkLst>
        </pc:spChg>
        <pc:spChg chg="mod">
          <ac:chgData name="Buehler, Jana Stefanie" userId="ee417f53-d201-4685-a481-6e546633a560" providerId="ADAL" clId="{7659FA6A-7384-E446-A1DA-A9A2BAB169D1}" dt="2022-01-23T13:53:44.490" v="481" actId="20577"/>
          <ac:spMkLst>
            <pc:docMk/>
            <pc:sldMk cId="812590085" sldId="277"/>
            <ac:spMk id="17" creationId="{F6A6C4DD-09C4-4787-AD25-FD4C3023EC8C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55:58.133" v="508" actId="404"/>
        <pc:sldMkLst>
          <pc:docMk/>
          <pc:sldMk cId="1862994383" sldId="278"/>
        </pc:sldMkLst>
        <pc:spChg chg="mod">
          <ac:chgData name="Buehler, Jana Stefanie" userId="ee417f53-d201-4685-a481-6e546633a560" providerId="ADAL" clId="{7659FA6A-7384-E446-A1DA-A9A2BAB169D1}" dt="2022-01-22T15:33:51.197" v="170" actId="1076"/>
          <ac:spMkLst>
            <pc:docMk/>
            <pc:sldMk cId="1862994383" sldId="278"/>
            <ac:spMk id="4" creationId="{80ED18C1-DCAA-9B41-B8AD-8DAB66FD2896}"/>
          </ac:spMkLst>
        </pc:spChg>
        <pc:spChg chg="mod">
          <ac:chgData name="Buehler, Jana Stefanie" userId="ee417f53-d201-4685-a481-6e546633a560" providerId="ADAL" clId="{7659FA6A-7384-E446-A1DA-A9A2BAB169D1}" dt="2022-01-23T13:55:58.133" v="508" actId="404"/>
          <ac:spMkLst>
            <pc:docMk/>
            <pc:sldMk cId="1862994383" sldId="278"/>
            <ac:spMk id="9" creationId="{9D364415-5B96-493D-B914-4D846A5A941B}"/>
          </ac:spMkLst>
        </pc:spChg>
        <pc:spChg chg="mod">
          <ac:chgData name="Buehler, Jana Stefanie" userId="ee417f53-d201-4685-a481-6e546633a560" providerId="ADAL" clId="{7659FA6A-7384-E446-A1DA-A9A2BAB169D1}" dt="2022-01-23T13:54:46.877" v="500" actId="20577"/>
          <ac:spMkLst>
            <pc:docMk/>
            <pc:sldMk cId="1862994383" sldId="278"/>
            <ac:spMk id="27" creationId="{677F4AD5-9AB2-42C3-9941-49505C5D190F}"/>
          </ac:spMkLst>
        </pc:spChg>
        <pc:spChg chg="mod">
          <ac:chgData name="Buehler, Jana Stefanie" userId="ee417f53-d201-4685-a481-6e546633a560" providerId="ADAL" clId="{7659FA6A-7384-E446-A1DA-A9A2BAB169D1}" dt="2022-01-23T13:55:27.212" v="504" actId="20577"/>
          <ac:spMkLst>
            <pc:docMk/>
            <pc:sldMk cId="1862994383" sldId="278"/>
            <ac:spMk id="28" creationId="{C9AC77B4-A3E6-4131-970D-82F3141CAABD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57:38.505" v="510" actId="20577"/>
        <pc:sldMkLst>
          <pc:docMk/>
          <pc:sldMk cId="1011883339" sldId="281"/>
        </pc:sldMkLst>
        <pc:spChg chg="mod">
          <ac:chgData name="Buehler, Jana Stefanie" userId="ee417f53-d201-4685-a481-6e546633a560" providerId="ADAL" clId="{7659FA6A-7384-E446-A1DA-A9A2BAB169D1}" dt="2022-01-23T13:57:38.505" v="510" actId="20577"/>
          <ac:spMkLst>
            <pc:docMk/>
            <pc:sldMk cId="1011883339" sldId="281"/>
            <ac:spMk id="9" creationId="{9D364415-5B96-493D-B914-4D846A5A941B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57:56.952" v="519" actId="20577"/>
        <pc:sldMkLst>
          <pc:docMk/>
          <pc:sldMk cId="2236394393" sldId="282"/>
        </pc:sldMkLst>
        <pc:spChg chg="mod">
          <ac:chgData name="Buehler, Jana Stefanie" userId="ee417f53-d201-4685-a481-6e546633a560" providerId="ADAL" clId="{7659FA6A-7384-E446-A1DA-A9A2BAB169D1}" dt="2022-01-23T13:57:56.952" v="519" actId="20577"/>
          <ac:spMkLst>
            <pc:docMk/>
            <pc:sldMk cId="2236394393" sldId="282"/>
            <ac:spMk id="9" creationId="{9D364415-5B96-493D-B914-4D846A5A941B}"/>
          </ac:spMkLst>
        </pc:spChg>
      </pc:sldChg>
      <pc:sldChg chg="modSp mod">
        <pc:chgData name="Buehler, Jana Stefanie" userId="ee417f53-d201-4685-a481-6e546633a560" providerId="ADAL" clId="{7659FA6A-7384-E446-A1DA-A9A2BAB169D1}" dt="2022-01-22T15:24:57.524" v="60" actId="20577"/>
        <pc:sldMkLst>
          <pc:docMk/>
          <pc:sldMk cId="73669927" sldId="283"/>
        </pc:sldMkLst>
        <pc:spChg chg="mod">
          <ac:chgData name="Buehler, Jana Stefanie" userId="ee417f53-d201-4685-a481-6e546633a560" providerId="ADAL" clId="{7659FA6A-7384-E446-A1DA-A9A2BAB169D1}" dt="2022-01-22T15:24:57.524" v="60" actId="20577"/>
          <ac:spMkLst>
            <pc:docMk/>
            <pc:sldMk cId="73669927" sldId="283"/>
            <ac:spMk id="9" creationId="{9D364415-5B96-493D-B914-4D846A5A941B}"/>
          </ac:spMkLst>
        </pc:spChg>
      </pc:sldChg>
      <pc:sldChg chg="modSp mod">
        <pc:chgData name="Buehler, Jana Stefanie" userId="ee417f53-d201-4685-a481-6e546633a560" providerId="ADAL" clId="{7659FA6A-7384-E446-A1DA-A9A2BAB169D1}" dt="2022-01-23T13:49:00.415" v="435" actId="20577"/>
        <pc:sldMkLst>
          <pc:docMk/>
          <pc:sldMk cId="4114244267" sldId="285"/>
        </pc:sldMkLst>
        <pc:spChg chg="mod">
          <ac:chgData name="Buehler, Jana Stefanie" userId="ee417f53-d201-4685-a481-6e546633a560" providerId="ADAL" clId="{7659FA6A-7384-E446-A1DA-A9A2BAB169D1}" dt="2022-01-23T13:49:00.415" v="435" actId="20577"/>
          <ac:spMkLst>
            <pc:docMk/>
            <pc:sldMk cId="4114244267" sldId="285"/>
            <ac:spMk id="9" creationId="{9D364415-5B96-493D-B914-4D846A5A941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C7304-A1C5-6547-9CBA-A0052311FE9B}" type="datetimeFigureOut">
              <a:rPr lang="de-DE" smtClean="0"/>
              <a:t>23.01.22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2F457-977E-1D40-8FEF-44BC128C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015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2F457-977E-1D40-8FEF-44BC128CF5E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207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214F2-4960-BE48-95C0-DBAF2162D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60D7D8-0CD9-3C43-BAB8-6C1DE6E30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83CE25-5984-9C47-BA5C-8C6EF235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0991-2641-0A41-A62F-058135753641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45EA9B-38F1-1B48-818E-F395E2097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74977C-010F-594E-A139-28E84A7C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E37B9-8EF3-264D-AD8F-AA5512D7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3337228-3296-3142-AC56-9197AFC5E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0C4E91-BD61-F942-BA13-72DDA891C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5E6A-B091-324E-982C-6BAF662BBFB8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804D50-7E93-E147-AA5A-0F4EE3E8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1D0424-E7C1-F443-A5A2-97D2B907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59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856249-CADE-9A4A-9AB9-D25853B7EB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439EE16-811C-B649-8F36-45F467B07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2682FA-F409-1948-95ED-58A7F71B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47BC-4A71-A54C-BF42-81B70A1DAE51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6CD20D-19B4-ED4E-B886-FCE6E7E3C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0ABCA-D68E-FB43-B918-CDF89F3C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93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F13ECF-F6D5-FF48-A0D8-2CE4AF67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533597-D4DD-7C4D-ABDB-989C98888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048381-668A-DC4E-94EF-ABA2D476D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1A48B-C710-764E-BD44-4A34AA925A73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C60270-1F13-F24F-AB35-0857349A7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152DD1-CFC2-734F-923B-51B84781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310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D1879C-AB26-FB49-9560-AFC40447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5F5093-8CA2-A94F-97AA-B37D99172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D3706D-9D17-E743-951B-F3AB5A9A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692-223C-D145-88F4-80AE0E75A18D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B4B83-BE25-254C-BE07-FE0FF337E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FC4174-E9BB-2E43-B3E1-DBA22266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09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14D89-6481-0247-9702-133030D6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60E6D6-7B14-3044-B927-89D13DE8E6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BFFDC1-19CB-754F-96B0-20265987C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8B0E23-8CA0-924E-AF3F-631E5FBF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53C91-2039-0A49-97D5-29F5F2AB8984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A5EE4E-B2AB-6B44-A1BC-CF280FB98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7D6E91-D8B0-6643-8EE6-BE5E7C63E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1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88AC0-EDA2-1C48-A8B5-120105B69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5BE692-F3AE-3149-A7A8-3518F3C2E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A1502A-C982-7644-89BB-35F5E8A89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1A747DD-64A8-5F42-ACFE-2EA52FCFF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7CD074-3EF1-5E48-8E8C-5119ACA9C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F7561B-6B47-214E-A55D-D3BFEC54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9183A-E6C4-2443-961F-B92474E80577}" type="datetime1">
              <a:rPr lang="de-DE" smtClean="0"/>
              <a:t>23.01.22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67B7F8-7310-1A4A-89DE-9CF08CBF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5EB478-74A2-1A49-ADDC-9DA7E277D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01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5A6FCF-F7F4-334A-A594-72E62899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78EC9C-4936-8E4F-AA25-ADA43581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DE120-4E79-9049-8309-B8E9A63E7042}" type="datetime1">
              <a:rPr lang="de-DE" smtClean="0"/>
              <a:t>23.01.22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8922F5F-A905-5F45-AB58-6B17F735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D0D8BB-6EF3-8348-8154-8228008D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05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147B17-26A4-D24D-8AB2-DCACA646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58FD-8BB7-A943-8ECD-E1EE5573DF60}" type="datetime1">
              <a:rPr lang="de-DE" smtClean="0"/>
              <a:t>23.01.22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42BBCE9-6B85-6B4C-999E-22A10F3A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73FEBE-99ED-D949-917F-53875A3BB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57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363BC9-19A5-5C48-AFCA-8081427E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68C11-9A1C-1944-BBD6-48D15741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F983ED-462C-4F41-B98A-8EEFEF782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FD3AA8-CF31-F141-8E50-548976B02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9C5B-5D6F-0348-BCBE-997834CA13C6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25B9F-CAC3-4E45-AAB3-E529547A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FD8A79-DD4B-1244-A20E-C65D81BF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AD325-A89D-4A45-8FF2-F0CA19A5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405E0D-DE64-1C4F-A3F6-A830191902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36C33A-DE20-F84C-A3EF-56F35816C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5D4B54-688B-6D4A-B09A-46AD9DFD8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12EC2-629B-0E4F-9715-C35C43EBFC9E}" type="datetime1">
              <a:rPr lang="de-DE" smtClean="0"/>
              <a:t>23.01.22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A9BBE1-B41D-884E-BDE1-C682EF3C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97AD13-2DA4-3045-A93C-61BFEE20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60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16A9FB0-DF83-3540-A910-2C38ED06A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Edit Master Title Format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2B7590-D894-AD4A-AAAD-D73EFB847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9F86A0-C706-F445-875E-240D47AEB8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0B53E-7EBC-EA45-A705-CF919AE29D5F}" type="datetime1">
              <a:rPr lang="de-DE" smtClean="0"/>
              <a:t>23.01.22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32362D-850C-C446-B81D-100F5E401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3E947B-7E21-7A4A-ACB5-27B5A46B5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56133-2164-FA40-A83E-FEF5631EBA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81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FA4568A-62E5-BA45-A97E-D9CB3E2601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 dirty="0">
                <a:solidFill>
                  <a:srgbClr val="85C28F"/>
                </a:solidFill>
                <a:latin typeface="Arial Rounded MT Bold" panose="020F0704030504030204" pitchFamily="34" charset="77"/>
              </a:rPr>
              <a:t>Climate Challenge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72AFA9A-9340-414A-A539-D4468C9C7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2935"/>
            <a:ext cx="9144000" cy="1655762"/>
          </a:xfrm>
          <a:noFill/>
        </p:spPr>
        <p:txBody>
          <a:bodyPr>
            <a:normAutofit/>
          </a:bodyPr>
          <a:lstStyle/>
          <a:p>
            <a:r>
              <a:rPr lang="de-DE" sz="320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Kick-off event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857229" y="4907666"/>
            <a:ext cx="2881313" cy="2587625"/>
          </a:xfrm>
          <a:prstGeom prst="teardrop">
            <a:avLst>
              <a:gd name="adj" fmla="val 200000"/>
            </a:avLst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827131" y="-144276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-638212" y="4907666"/>
            <a:ext cx="3126769" cy="2290853"/>
          </a:xfrm>
          <a:prstGeom prst="teardrop">
            <a:avLst>
              <a:gd name="adj" fmla="val 58540"/>
            </a:avLst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EF3AB63C-25C8-1A41-AC03-70250E07852F}"/>
              </a:ext>
            </a:extLst>
          </p:cNvPr>
          <p:cNvSpPr/>
          <p:nvPr/>
        </p:nvSpPr>
        <p:spPr>
          <a:xfrm rot="21448955">
            <a:off x="7691161" y="-739499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1AF4A074-3526-2340-928B-411E08532F89}"/>
              </a:ext>
            </a:extLst>
          </p:cNvPr>
          <p:cNvSpPr/>
          <p:nvPr/>
        </p:nvSpPr>
        <p:spPr>
          <a:xfrm rot="21448955">
            <a:off x="46225" y="-618760"/>
            <a:ext cx="5370499" cy="222282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  <a:gd name="connsiteX0" fmla="*/ 1974048 w 5434096"/>
              <a:gd name="connsiteY0" fmla="*/ 504233 h 1816329"/>
              <a:gd name="connsiteX1" fmla="*/ 108134 w 5434096"/>
              <a:gd name="connsiteY1" fmla="*/ 14424 h 1816329"/>
              <a:gd name="connsiteX2" fmla="*/ 5434096 w 5434096"/>
              <a:gd name="connsiteY2" fmla="*/ 990369 h 1816329"/>
              <a:gd name="connsiteX3" fmla="*/ 3414705 w 5434096"/>
              <a:gd name="connsiteY3" fmla="*/ 1798046 h 1816329"/>
              <a:gd name="connsiteX4" fmla="*/ 1974048 w 5434096"/>
              <a:gd name="connsiteY4" fmla="*/ 504233 h 1816329"/>
              <a:gd name="connsiteX0" fmla="*/ 1910451 w 5370499"/>
              <a:gd name="connsiteY0" fmla="*/ 858946 h 2171042"/>
              <a:gd name="connsiteX1" fmla="*/ 44537 w 5370499"/>
              <a:gd name="connsiteY1" fmla="*/ 369137 h 2171042"/>
              <a:gd name="connsiteX2" fmla="*/ 5370499 w 5370499"/>
              <a:gd name="connsiteY2" fmla="*/ 1345082 h 2171042"/>
              <a:gd name="connsiteX3" fmla="*/ 3351108 w 5370499"/>
              <a:gd name="connsiteY3" fmla="*/ 2152759 h 2171042"/>
              <a:gd name="connsiteX4" fmla="*/ 1910451 w 5370499"/>
              <a:gd name="connsiteY4" fmla="*/ 858946 h 21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0499" h="2171042">
                <a:moveTo>
                  <a:pt x="1910451" y="858946"/>
                </a:moveTo>
                <a:cubicBezTo>
                  <a:pt x="1359356" y="561676"/>
                  <a:pt x="658663" y="1365166"/>
                  <a:pt x="44537" y="369137"/>
                </a:cubicBezTo>
                <a:cubicBezTo>
                  <a:pt x="-569589" y="-626892"/>
                  <a:pt x="5370499" y="630529"/>
                  <a:pt x="5370499" y="1345082"/>
                </a:cubicBezTo>
                <a:cubicBezTo>
                  <a:pt x="5370499" y="2059635"/>
                  <a:pt x="3927783" y="2233782"/>
                  <a:pt x="3351108" y="2152759"/>
                </a:cubicBezTo>
                <a:cubicBezTo>
                  <a:pt x="2774433" y="2071736"/>
                  <a:pt x="2461546" y="1156216"/>
                  <a:pt x="1910451" y="858946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1C5F3B94-020D-9D4F-90F9-73BC19635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819" y="6063349"/>
            <a:ext cx="1688928" cy="56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069734-D6BE-0344-A8A8-D5ADE3BCB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8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528" y="603250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Interpretation</a:t>
            </a:r>
            <a:endParaRPr lang="de-DE" b="1" err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981280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902620" y="2122883"/>
            <a:ext cx="8993977" cy="35702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Climate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protection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takes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place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at all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levels</a:t>
            </a:r>
            <a:endParaRPr lang="de-DE" dirty="0"/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ifferent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refer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individuals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well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organisations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governments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Different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have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different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options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The different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options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result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different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effects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environment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on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groups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associations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E4DEF29-1EC4-5241-9B60-6D16730F5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64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03" y="2532062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What can I already do as an individual?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21682" y="2408633"/>
            <a:ext cx="89939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A9BC84B-9D8A-8746-B626-5F42A629D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808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6093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Impact levels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1039010" y="898225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249171" y="-63412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1361498" y="4437335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908572" y="1777602"/>
            <a:ext cx="9446414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seems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impossible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intervene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directly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legislation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federal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state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Influencing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political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structures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processes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not easy.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Structural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changes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also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effectively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implemented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low-threshold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    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At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impact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individual,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especially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everyday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long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term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consumption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decisions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which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small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effects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achieved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order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enable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behaviour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many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people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necessary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beyond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individual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impact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address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those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higher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reach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499B06-874E-194C-8F7E-FB0C048E26D2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 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C6B36D9-4B21-8B4B-AF69-65C86A824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623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237265" y="3366379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684" y="325239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What do you imagine as decisions that go beyond the individual impact level and thus achieve more reach?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21682" y="2408633"/>
            <a:ext cx="89939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160CD85-BD01-014F-8FBE-934AD9D79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8284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915671" y="5664286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028" y="531812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Impact levels in general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09776" y="2146696"/>
            <a:ext cx="8993977" cy="33239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important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move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from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individual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decisions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decisions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principle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from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one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-off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activities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fixed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frameworks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decisions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end,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not a matter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addressing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highest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bring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about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change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Levels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impact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seem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unattainable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first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time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should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not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distract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demotivate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soon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first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successes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achieved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on a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small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scale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new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possibilities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ideas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usually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open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up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quickly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</a:t>
            </a: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DFE5A4D-BC8F-1F40-9A56-094BBB02E367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 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440AF07-909D-384E-9839-46C76AE7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250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010921" y="5563082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157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First steps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499771" y="5024591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271714" y="1843087"/>
            <a:ext cx="8993977" cy="46012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Each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embedded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social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structures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Goal: </a:t>
            </a:r>
            <a:r>
              <a:rPr lang="de-DE" sz="21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start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unlimited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possibilities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local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  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social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environment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change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structures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from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unsustainable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  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offers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e.g.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through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association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statutes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university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programmes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 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support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mechanisms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products</a:t>
            </a: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342900" indent="-342900">
              <a:buFontTx/>
              <a:buChar char="-"/>
            </a:pP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Implementation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not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always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easy</a:t>
            </a: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organisational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skills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ability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discuss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argue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demand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negotiation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skills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enthusiasm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creativity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C83088E-FBAE-464C-A6EE-20008D3B8D45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 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5D3C698-900E-704E-834C-04355CD41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127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69187" y="5664286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157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First steps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503886" y="1313259"/>
            <a:ext cx="8993977" cy="39549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Important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questions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first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steps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:</a:t>
            </a: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1. On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which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impact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do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active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2.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extent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personal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commitment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realistically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lead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goal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3.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issue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would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like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get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involved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4.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Where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whom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do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start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</a:p>
          <a:p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F1938F1-3B42-8A46-A22D-C2A11F424857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 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C92A1C5-344A-5946-9861-68AB0627C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244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748983" y="5628567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278" y="60324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Big Points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151995" y="493444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134791" y="1932383"/>
            <a:ext cx="9172570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There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many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ways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behave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a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more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climate-friendly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endParaRPr lang="de-DE" dirty="0"/>
          </a:p>
          <a:p>
            <a:pPr algn="ctr"/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would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probably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much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anyone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implement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all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these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possibilities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reality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people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often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limit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themselves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one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(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few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)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The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Challenge also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consists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selected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change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 algn="ctr"/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order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achieve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greatest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possible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positive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effect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climate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from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one's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own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makes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sense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look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which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options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make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greatest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possible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contribution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climate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protection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= Big Point</a:t>
            </a:r>
            <a:endParaRPr lang="de-DE" dirty="0"/>
          </a:p>
          <a:p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3EF5DBB-F67A-9F40-BDF1-3ADF6C358DC1}"/>
              </a:ext>
            </a:extLst>
          </p:cNvPr>
          <p:cNvSpPr txBox="1"/>
          <p:nvPr/>
        </p:nvSpPr>
        <p:spPr>
          <a:xfrm>
            <a:off x="5493086" y="6437635"/>
            <a:ext cx="26382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</a:rPr>
              <a:t>(</a:t>
            </a:r>
            <a:r>
              <a:rPr lang="de-DE" sz="1000" err="1">
                <a:solidFill>
                  <a:srgbClr val="71898F"/>
                </a:solidFill>
              </a:rPr>
              <a:t>Bilharz</a:t>
            </a:r>
            <a:r>
              <a:rPr lang="de-DE" sz="1000">
                <a:solidFill>
                  <a:srgbClr val="71898F"/>
                </a:solidFill>
              </a:rPr>
              <a:t>, 2008)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76332CB-4828-F647-8BF6-20D201775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305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25909" y="-61277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006606" y="-286305"/>
            <a:ext cx="2013212" cy="3112548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  <a:gd name="connsiteX0" fmla="*/ 26589 w 2039801"/>
              <a:gd name="connsiteY0" fmla="*/ 1922879 h 3698350"/>
              <a:gd name="connsiteX1" fmla="*/ 645444 w 2039801"/>
              <a:gd name="connsiteY1" fmla="*/ 9821 h 3698350"/>
              <a:gd name="connsiteX2" fmla="*/ 2039801 w 2039801"/>
              <a:gd name="connsiteY2" fmla="*/ 2779405 h 3698350"/>
              <a:gd name="connsiteX3" fmla="*/ 1467246 w 2039801"/>
              <a:gd name="connsiteY3" fmla="*/ 3639168 h 3698350"/>
              <a:gd name="connsiteX4" fmla="*/ 26589 w 2039801"/>
              <a:gd name="connsiteY4" fmla="*/ 1922879 h 3698350"/>
              <a:gd name="connsiteX0" fmla="*/ 0 w 2013212"/>
              <a:gd name="connsiteY0" fmla="*/ 1337077 h 3112548"/>
              <a:gd name="connsiteX1" fmla="*/ 1440658 w 2013212"/>
              <a:gd name="connsiteY1" fmla="*/ 14328 h 3112548"/>
              <a:gd name="connsiteX2" fmla="*/ 2013212 w 2013212"/>
              <a:gd name="connsiteY2" fmla="*/ 2193603 h 3112548"/>
              <a:gd name="connsiteX3" fmla="*/ 1440657 w 2013212"/>
              <a:gd name="connsiteY3" fmla="*/ 3053366 h 3112548"/>
              <a:gd name="connsiteX4" fmla="*/ 0 w 2013212"/>
              <a:gd name="connsiteY4" fmla="*/ 1337077 h 311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212" h="3112548">
                <a:moveTo>
                  <a:pt x="0" y="1337077"/>
                </a:moveTo>
                <a:cubicBezTo>
                  <a:pt x="0" y="830571"/>
                  <a:pt x="1105123" y="-128426"/>
                  <a:pt x="1440658" y="14328"/>
                </a:cubicBezTo>
                <a:cubicBezTo>
                  <a:pt x="1776193" y="157082"/>
                  <a:pt x="2013212" y="1245723"/>
                  <a:pt x="2013212" y="2193603"/>
                </a:cubicBezTo>
                <a:cubicBezTo>
                  <a:pt x="2013212" y="3141483"/>
                  <a:pt x="1776192" y="3196120"/>
                  <a:pt x="1440657" y="3053366"/>
                </a:cubicBezTo>
                <a:cubicBezTo>
                  <a:pt x="1105122" y="2910612"/>
                  <a:pt x="0" y="1843583"/>
                  <a:pt x="0" y="1337077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526017" y="1027906"/>
            <a:ext cx="2934627" cy="2301401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3 w 2881313"/>
              <a:gd name="connsiteY2" fmla="*/ 0 h 2587625"/>
              <a:gd name="connsiteX3" fmla="*/ 2881313 w 2881313"/>
              <a:gd name="connsiteY3" fmla="*/ 1293813 h 2587625"/>
              <a:gd name="connsiteX4" fmla="*/ 1440656 w 2881313"/>
              <a:gd name="connsiteY4" fmla="*/ 2587626 h 2587625"/>
              <a:gd name="connsiteX5" fmla="*/ -1 w 2881313"/>
              <a:gd name="connsiteY5" fmla="*/ 1293813 h 2587625"/>
              <a:gd name="connsiteX6" fmla="*/ 0 w 2881313"/>
              <a:gd name="connsiteY6" fmla="*/ 1293813 h 2587625"/>
              <a:gd name="connsiteX0" fmla="*/ 32304 w 2913617"/>
              <a:gd name="connsiteY0" fmla="*/ 1432709 h 2726522"/>
              <a:gd name="connsiteX1" fmla="*/ 593285 w 2913617"/>
              <a:gd name="connsiteY1" fmla="*/ 0 h 2726522"/>
              <a:gd name="connsiteX2" fmla="*/ 2913617 w 2913617"/>
              <a:gd name="connsiteY2" fmla="*/ 138896 h 2726522"/>
              <a:gd name="connsiteX3" fmla="*/ 2913617 w 2913617"/>
              <a:gd name="connsiteY3" fmla="*/ 1432709 h 2726522"/>
              <a:gd name="connsiteX4" fmla="*/ 1472960 w 2913617"/>
              <a:gd name="connsiteY4" fmla="*/ 2726522 h 2726522"/>
              <a:gd name="connsiteX5" fmla="*/ 32303 w 2913617"/>
              <a:gd name="connsiteY5" fmla="*/ 1432709 h 2726522"/>
              <a:gd name="connsiteX6" fmla="*/ 32304 w 2913617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32304 w 2925191"/>
              <a:gd name="connsiteY0" fmla="*/ 1432709 h 2726522"/>
              <a:gd name="connsiteX1" fmla="*/ 593285 w 2925191"/>
              <a:gd name="connsiteY1" fmla="*/ 0 h 2726522"/>
              <a:gd name="connsiteX2" fmla="*/ 2925191 w 2925191"/>
              <a:gd name="connsiteY2" fmla="*/ 1886673 h 2726522"/>
              <a:gd name="connsiteX3" fmla="*/ 2913617 w 2925191"/>
              <a:gd name="connsiteY3" fmla="*/ 1432709 h 2726522"/>
              <a:gd name="connsiteX4" fmla="*/ 1472960 w 2925191"/>
              <a:gd name="connsiteY4" fmla="*/ 2726522 h 2726522"/>
              <a:gd name="connsiteX5" fmla="*/ 32303 w 2925191"/>
              <a:gd name="connsiteY5" fmla="*/ 1432709 h 2726522"/>
              <a:gd name="connsiteX6" fmla="*/ 32304 w 2925191"/>
              <a:gd name="connsiteY6" fmla="*/ 1432709 h 2726522"/>
              <a:gd name="connsiteX0" fmla="*/ 1 w 2892888"/>
              <a:gd name="connsiteY0" fmla="*/ 1513732 h 2807545"/>
              <a:gd name="connsiteX1" fmla="*/ 1452233 w 2892888"/>
              <a:gd name="connsiteY1" fmla="*/ 0 h 2807545"/>
              <a:gd name="connsiteX2" fmla="*/ 2892888 w 2892888"/>
              <a:gd name="connsiteY2" fmla="*/ 1967696 h 2807545"/>
              <a:gd name="connsiteX3" fmla="*/ 2881314 w 2892888"/>
              <a:gd name="connsiteY3" fmla="*/ 1513732 h 2807545"/>
              <a:gd name="connsiteX4" fmla="*/ 1440657 w 2892888"/>
              <a:gd name="connsiteY4" fmla="*/ 2807545 h 2807545"/>
              <a:gd name="connsiteX5" fmla="*/ 0 w 2892888"/>
              <a:gd name="connsiteY5" fmla="*/ 1513732 h 2807545"/>
              <a:gd name="connsiteX6" fmla="*/ 1 w 2892888"/>
              <a:gd name="connsiteY6" fmla="*/ 1513732 h 2807545"/>
              <a:gd name="connsiteX0" fmla="*/ 1 w 2892888"/>
              <a:gd name="connsiteY0" fmla="*/ 669371 h 1963184"/>
              <a:gd name="connsiteX1" fmla="*/ 1591129 w 2892888"/>
              <a:gd name="connsiteY1" fmla="*/ 591 h 1963184"/>
              <a:gd name="connsiteX2" fmla="*/ 2892888 w 2892888"/>
              <a:gd name="connsiteY2" fmla="*/ 1123335 h 1963184"/>
              <a:gd name="connsiteX3" fmla="*/ 2881314 w 2892888"/>
              <a:gd name="connsiteY3" fmla="*/ 669371 h 1963184"/>
              <a:gd name="connsiteX4" fmla="*/ 1440657 w 2892888"/>
              <a:gd name="connsiteY4" fmla="*/ 1963184 h 1963184"/>
              <a:gd name="connsiteX5" fmla="*/ 0 w 2892888"/>
              <a:gd name="connsiteY5" fmla="*/ 669371 h 1963184"/>
              <a:gd name="connsiteX6" fmla="*/ 1 w 2892888"/>
              <a:gd name="connsiteY6" fmla="*/ 669371 h 1963184"/>
              <a:gd name="connsiteX0" fmla="*/ 1 w 2892888"/>
              <a:gd name="connsiteY0" fmla="*/ 669371 h 2550042"/>
              <a:gd name="connsiteX1" fmla="*/ 1591129 w 2892888"/>
              <a:gd name="connsiteY1" fmla="*/ 591 h 2550042"/>
              <a:gd name="connsiteX2" fmla="*/ 2892888 w 2892888"/>
              <a:gd name="connsiteY2" fmla="*/ 1123335 h 2550042"/>
              <a:gd name="connsiteX3" fmla="*/ 2719269 w 2892888"/>
              <a:gd name="connsiteY3" fmla="*/ 2301401 h 2550042"/>
              <a:gd name="connsiteX4" fmla="*/ 1440657 w 2892888"/>
              <a:gd name="connsiteY4" fmla="*/ 1963184 h 2550042"/>
              <a:gd name="connsiteX5" fmla="*/ 0 w 2892888"/>
              <a:gd name="connsiteY5" fmla="*/ 669371 h 2550042"/>
              <a:gd name="connsiteX6" fmla="*/ 1 w 2892888"/>
              <a:gd name="connsiteY6" fmla="*/ 669371 h 2550042"/>
              <a:gd name="connsiteX0" fmla="*/ 1 w 2934627"/>
              <a:gd name="connsiteY0" fmla="*/ 669371 h 2550042"/>
              <a:gd name="connsiteX1" fmla="*/ 1591129 w 2934627"/>
              <a:gd name="connsiteY1" fmla="*/ 591 h 2550042"/>
              <a:gd name="connsiteX2" fmla="*/ 2892888 w 2934627"/>
              <a:gd name="connsiteY2" fmla="*/ 1123335 h 2550042"/>
              <a:gd name="connsiteX3" fmla="*/ 2719269 w 2934627"/>
              <a:gd name="connsiteY3" fmla="*/ 2301401 h 2550042"/>
              <a:gd name="connsiteX4" fmla="*/ 1440657 w 2934627"/>
              <a:gd name="connsiteY4" fmla="*/ 1963184 h 2550042"/>
              <a:gd name="connsiteX5" fmla="*/ 0 w 2934627"/>
              <a:gd name="connsiteY5" fmla="*/ 669371 h 2550042"/>
              <a:gd name="connsiteX6" fmla="*/ 1 w 2934627"/>
              <a:gd name="connsiteY6" fmla="*/ 669371 h 2550042"/>
              <a:gd name="connsiteX0" fmla="*/ 1 w 2934627"/>
              <a:gd name="connsiteY0" fmla="*/ 669371 h 2301401"/>
              <a:gd name="connsiteX1" fmla="*/ 1591129 w 2934627"/>
              <a:gd name="connsiteY1" fmla="*/ 591 h 2301401"/>
              <a:gd name="connsiteX2" fmla="*/ 2892888 w 2934627"/>
              <a:gd name="connsiteY2" fmla="*/ 1123335 h 2301401"/>
              <a:gd name="connsiteX3" fmla="*/ 2719269 w 2934627"/>
              <a:gd name="connsiteY3" fmla="*/ 2301401 h 2301401"/>
              <a:gd name="connsiteX4" fmla="*/ 1440657 w 2934627"/>
              <a:gd name="connsiteY4" fmla="*/ 1963184 h 2301401"/>
              <a:gd name="connsiteX5" fmla="*/ 0 w 2934627"/>
              <a:gd name="connsiteY5" fmla="*/ 669371 h 2301401"/>
              <a:gd name="connsiteX6" fmla="*/ 1 w 2934627"/>
              <a:gd name="connsiteY6" fmla="*/ 669371 h 230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4627" h="2301401">
                <a:moveTo>
                  <a:pt x="1" y="669371"/>
                </a:moveTo>
                <a:cubicBezTo>
                  <a:pt x="1" y="-45182"/>
                  <a:pt x="795476" y="591"/>
                  <a:pt x="1591129" y="591"/>
                </a:cubicBezTo>
                <a:cubicBezTo>
                  <a:pt x="2368431" y="629482"/>
                  <a:pt x="2115586" y="-605151"/>
                  <a:pt x="2892888" y="1123335"/>
                </a:cubicBezTo>
                <a:cubicBezTo>
                  <a:pt x="2835015" y="1516024"/>
                  <a:pt x="3112808" y="1248955"/>
                  <a:pt x="2719269" y="2301401"/>
                </a:cubicBezTo>
                <a:cubicBezTo>
                  <a:pt x="2985486" y="1268176"/>
                  <a:pt x="2236310" y="1963184"/>
                  <a:pt x="1440657" y="1963184"/>
                </a:cubicBezTo>
                <a:cubicBezTo>
                  <a:pt x="645004" y="1963184"/>
                  <a:pt x="0" y="1383924"/>
                  <a:pt x="0" y="669371"/>
                </a:cubicBezTo>
                <a:lnTo>
                  <a:pt x="1" y="669371"/>
                </a:ln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556911" y="5095554"/>
            <a:ext cx="3484174" cy="2603939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24126 w 3484174"/>
              <a:gd name="connsiteY0" fmla="*/ 1231180 h 2543276"/>
              <a:gd name="connsiteX1" fmla="*/ 781876 w 3484174"/>
              <a:gd name="connsiteY1" fmla="*/ 5197 h 2543276"/>
              <a:gd name="connsiteX2" fmla="*/ 3484174 w 3484174"/>
              <a:gd name="connsiteY2" fmla="*/ 1717316 h 2543276"/>
              <a:gd name="connsiteX3" fmla="*/ 1464783 w 3484174"/>
              <a:gd name="connsiteY3" fmla="*/ 2524993 h 2543276"/>
              <a:gd name="connsiteX4" fmla="*/ 24126 w 3484174"/>
              <a:gd name="connsiteY4" fmla="*/ 1231180 h 254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4174" h="2543276">
                <a:moveTo>
                  <a:pt x="24126" y="1231180"/>
                </a:moveTo>
                <a:cubicBezTo>
                  <a:pt x="-89692" y="811214"/>
                  <a:pt x="205201" y="-75826"/>
                  <a:pt x="781876" y="5197"/>
                </a:cubicBezTo>
                <a:cubicBezTo>
                  <a:pt x="1358551" y="86220"/>
                  <a:pt x="3484174" y="1002763"/>
                  <a:pt x="3484174" y="1717316"/>
                </a:cubicBezTo>
                <a:cubicBezTo>
                  <a:pt x="3484174" y="2431869"/>
                  <a:pt x="2041458" y="2606016"/>
                  <a:pt x="1464783" y="2524993"/>
                </a:cubicBezTo>
                <a:cubicBezTo>
                  <a:pt x="888108" y="2443970"/>
                  <a:pt x="137944" y="1651146"/>
                  <a:pt x="24126" y="123118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62EF8AF-384F-40C3-A249-1E7DA97A79AB}"/>
              </a:ext>
            </a:extLst>
          </p:cNvPr>
          <p:cNvGrpSpPr/>
          <p:nvPr/>
        </p:nvGrpSpPr>
        <p:grpSpPr>
          <a:xfrm>
            <a:off x="1507981" y="2192037"/>
            <a:ext cx="8669763" cy="3537724"/>
            <a:chOff x="1158529" y="2165439"/>
            <a:chExt cx="8669763" cy="353772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0568F4C-724C-CD44-B846-BC5A8D2E4C14}"/>
                </a:ext>
              </a:extLst>
            </p:cNvPr>
            <p:cNvSpPr/>
            <p:nvPr/>
          </p:nvSpPr>
          <p:spPr>
            <a:xfrm>
              <a:off x="1158529" y="2165439"/>
              <a:ext cx="1628853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Heating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898AB6D-2872-C24D-97A9-31045692ED69}"/>
                </a:ext>
              </a:extLst>
            </p:cNvPr>
            <p:cNvSpPr/>
            <p:nvPr/>
          </p:nvSpPr>
          <p:spPr>
            <a:xfrm>
              <a:off x="2857322" y="2165439"/>
              <a:ext cx="1626648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Power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733FBA6-6335-494A-A4C1-56086131CEC5}"/>
                </a:ext>
              </a:extLst>
            </p:cNvPr>
            <p:cNvSpPr/>
            <p:nvPr/>
          </p:nvSpPr>
          <p:spPr>
            <a:xfrm>
              <a:off x="4553911" y="2178606"/>
              <a:ext cx="1626648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Mobility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5CDF99-B503-484F-97D7-B1E8A6E7A7E2}"/>
                </a:ext>
              </a:extLst>
            </p:cNvPr>
            <p:cNvSpPr/>
            <p:nvPr/>
          </p:nvSpPr>
          <p:spPr>
            <a:xfrm>
              <a:off x="6285168" y="2178606"/>
              <a:ext cx="1695344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Nutrition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3A3D5CF-E860-ED43-8399-DC43537CC5B7}"/>
                </a:ext>
              </a:extLst>
            </p:cNvPr>
            <p:cNvSpPr/>
            <p:nvPr/>
          </p:nvSpPr>
          <p:spPr>
            <a:xfrm>
              <a:off x="8132948" y="2178606"/>
              <a:ext cx="1695344" cy="531340"/>
            </a:xfrm>
            <a:prstGeom prst="ellipse">
              <a:avLst/>
            </a:prstGeom>
            <a:solidFill>
              <a:srgbClr val="7EA6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Other consumption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5683389-44BA-A14F-8C91-A09041640DA9}"/>
                </a:ext>
              </a:extLst>
            </p:cNvPr>
            <p:cNvSpPr/>
            <p:nvPr/>
          </p:nvSpPr>
          <p:spPr>
            <a:xfrm>
              <a:off x="1158529" y="2889284"/>
              <a:ext cx="1637911" cy="667748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Small living space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1B146077-AEF6-9D44-B443-6DFC8123FA7E}"/>
                </a:ext>
              </a:extLst>
            </p:cNvPr>
            <p:cNvSpPr/>
            <p:nvPr/>
          </p:nvSpPr>
          <p:spPr>
            <a:xfrm>
              <a:off x="1158529" y="3605111"/>
              <a:ext cx="1626644" cy="667748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Renewable heat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51746D7D-0AC7-E045-8A6A-252E112CF205}"/>
                </a:ext>
              </a:extLst>
            </p:cNvPr>
            <p:cNvSpPr/>
            <p:nvPr/>
          </p:nvSpPr>
          <p:spPr>
            <a:xfrm>
              <a:off x="1158529" y="4320940"/>
              <a:ext cx="1637910" cy="667748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Economical heating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530B3850-933D-144E-83E6-63E0B217BA67}"/>
                </a:ext>
              </a:extLst>
            </p:cNvPr>
            <p:cNvSpPr/>
            <p:nvPr/>
          </p:nvSpPr>
          <p:spPr>
            <a:xfrm>
              <a:off x="2855157" y="2889284"/>
              <a:ext cx="1626646" cy="667748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Green electricity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45BEDE13-0E9A-4248-B383-6BFE34DC22F2}"/>
                </a:ext>
              </a:extLst>
            </p:cNvPr>
            <p:cNvSpPr/>
            <p:nvPr/>
          </p:nvSpPr>
          <p:spPr>
            <a:xfrm>
              <a:off x="2855157" y="3605110"/>
              <a:ext cx="1626645" cy="66774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Low </a:t>
              </a:r>
              <a:r>
                <a:rPr lang="de-DE" sz="1600" err="1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equipment</a:t>
              </a:r>
              <a:endParaRPr lang="de-DE" sz="160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FE2F5C72-2746-0B4F-874A-C39E997CDF5A}"/>
                </a:ext>
              </a:extLst>
            </p:cNvPr>
            <p:cNvSpPr/>
            <p:nvPr/>
          </p:nvSpPr>
          <p:spPr>
            <a:xfrm>
              <a:off x="4570586" y="2889283"/>
              <a:ext cx="1626647" cy="667747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Few air travels 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55D36B84-D85A-DF41-9D2D-217094382E3D}"/>
                </a:ext>
              </a:extLst>
            </p:cNvPr>
            <p:cNvSpPr/>
            <p:nvPr/>
          </p:nvSpPr>
          <p:spPr>
            <a:xfrm>
              <a:off x="4570585" y="3605112"/>
              <a:ext cx="1626646" cy="667746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Few car kilometres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2FD9EB4F-B936-C54B-8837-E1A0E2BB2CA4}"/>
                </a:ext>
              </a:extLst>
            </p:cNvPr>
            <p:cNvSpPr/>
            <p:nvPr/>
          </p:nvSpPr>
          <p:spPr>
            <a:xfrm>
              <a:off x="4582487" y="4320939"/>
              <a:ext cx="1609974" cy="667746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Not owning a car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D0976AA0-E693-9646-96BF-D85962CC6982}"/>
                </a:ext>
              </a:extLst>
            </p:cNvPr>
            <p:cNvSpPr/>
            <p:nvPr/>
          </p:nvSpPr>
          <p:spPr>
            <a:xfrm>
              <a:off x="6285166" y="3605111"/>
              <a:ext cx="1695343" cy="667745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Organic</a:t>
              </a:r>
              <a:endParaRPr lang="de-DE" sz="160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4559B23F-94CD-F24C-BF2F-15776764438C}"/>
                </a:ext>
              </a:extLst>
            </p:cNvPr>
            <p:cNvSpPr/>
            <p:nvPr/>
          </p:nvSpPr>
          <p:spPr>
            <a:xfrm>
              <a:off x="6285167" y="2889284"/>
              <a:ext cx="1695343" cy="667746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Vegetarian/ vegan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D28B973C-045E-F24B-A166-109FFA7BBD76}"/>
                </a:ext>
              </a:extLst>
            </p:cNvPr>
            <p:cNvSpPr/>
            <p:nvPr/>
          </p:nvSpPr>
          <p:spPr>
            <a:xfrm>
              <a:off x="8068445" y="5035417"/>
              <a:ext cx="1695342" cy="65851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CO</a:t>
              </a:r>
              <a:r>
                <a:rPr lang="de-DE" sz="1600" baseline="-250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compensation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FC63A302-E140-1146-B547-ECF7D715F585}"/>
                </a:ext>
              </a:extLst>
            </p:cNvPr>
            <p:cNvSpPr/>
            <p:nvPr/>
          </p:nvSpPr>
          <p:spPr>
            <a:xfrm>
              <a:off x="8068445" y="4320171"/>
              <a:ext cx="1695342" cy="65851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Ecological investment</a:t>
              </a: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6DA69220-3734-264B-93AD-104F6BCDB188}"/>
                </a:ext>
              </a:extLst>
            </p:cNvPr>
            <p:cNvSpPr/>
            <p:nvPr/>
          </p:nvSpPr>
          <p:spPr>
            <a:xfrm>
              <a:off x="8068444" y="3605110"/>
              <a:ext cx="1695343" cy="65851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Long service life</a:t>
              </a: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03B57096-E0B2-1A4A-99A7-87AE242F373C}"/>
                </a:ext>
              </a:extLst>
            </p:cNvPr>
            <p:cNvSpPr/>
            <p:nvPr/>
          </p:nvSpPr>
          <p:spPr>
            <a:xfrm>
              <a:off x="8068444" y="2898511"/>
              <a:ext cx="1695344" cy="658519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Second Hand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60BA43AE-2B51-EB49-8AF1-352BC49F3707}"/>
                </a:ext>
              </a:extLst>
            </p:cNvPr>
            <p:cNvSpPr/>
            <p:nvPr/>
          </p:nvSpPr>
          <p:spPr>
            <a:xfrm>
              <a:off x="4570584" y="5035417"/>
              <a:ext cx="1626646" cy="667746"/>
            </a:xfrm>
            <a:prstGeom prst="rect">
              <a:avLst/>
            </a:prstGeom>
            <a:solidFill>
              <a:srgbClr val="C3D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Public transport &amp; bike </a:t>
              </a:r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6E70EE5C-9B03-F644-8378-730AC4F598D5}"/>
              </a:ext>
            </a:extLst>
          </p:cNvPr>
          <p:cNvSpPr txBox="1"/>
          <p:nvPr/>
        </p:nvSpPr>
        <p:spPr>
          <a:xfrm>
            <a:off x="5227287" y="6492320"/>
            <a:ext cx="31329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</a:rPr>
              <a:t>(HTWG Konstanz, 2021)</a:t>
            </a:r>
          </a:p>
        </p:txBody>
      </p:sp>
      <p:sp>
        <p:nvSpPr>
          <p:cNvPr id="29" name="Foliennummernplatzhalter 28">
            <a:extLst>
              <a:ext uri="{FF2B5EF4-FFF2-40B4-BE49-F238E27FC236}">
                <a16:creationId xmlns:a16="http://schemas.microsoft.com/office/drawing/2014/main" id="{179A25AB-DD16-E145-95B5-CD80C6564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18</a:t>
            </a:fld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368" y="336761"/>
            <a:ext cx="10515600" cy="1325563"/>
          </a:xfrm>
        </p:spPr>
        <p:txBody>
          <a:bodyPr/>
          <a:lstStyle/>
          <a:p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  <a:cs typeface="Calibri Light"/>
              </a:rPr>
              <a:t>Big </a:t>
            </a:r>
            <a:r>
              <a:rPr lang="de-DE" dirty="0" err="1">
                <a:solidFill>
                  <a:srgbClr val="71898F"/>
                </a:solidFill>
                <a:latin typeface="Arial Rounded MT Bold" panose="020F0704030504030204" pitchFamily="34" charset="77"/>
                <a:cs typeface="Calibri Light"/>
              </a:rPr>
              <a:t>points</a:t>
            </a:r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  <a:cs typeface="Calibri Light"/>
              </a:rPr>
              <a:t> </a:t>
            </a:r>
            <a:r>
              <a:rPr lang="de-DE" dirty="0" err="1">
                <a:solidFill>
                  <a:srgbClr val="71898F"/>
                </a:solidFill>
                <a:latin typeface="Arial Rounded MT Bold" panose="020F0704030504030204" pitchFamily="34" charset="77"/>
                <a:cs typeface="Calibri Light"/>
              </a:rPr>
              <a:t>for</a:t>
            </a:r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  <a:cs typeface="Calibri Light"/>
              </a:rPr>
              <a:t> </a:t>
            </a:r>
            <a:r>
              <a:rPr lang="de-DE" dirty="0" err="1">
                <a:solidFill>
                  <a:srgbClr val="71898F"/>
                </a:solidFill>
                <a:latin typeface="Arial Rounded MT Bold" panose="020F0704030504030204" pitchFamily="34" charset="77"/>
                <a:cs typeface="Calibri Light"/>
              </a:rPr>
              <a:t>climate</a:t>
            </a:r>
            <a:r>
              <a:rPr lang="de-DE" dirty="0">
                <a:solidFill>
                  <a:srgbClr val="71898F"/>
                </a:solidFill>
                <a:latin typeface="Arial Rounded MT Bold" panose="020F0704030504030204" pitchFamily="34" charset="77"/>
                <a:cs typeface="Calibri Light"/>
              </a:rPr>
              <a:t> </a:t>
            </a:r>
            <a:r>
              <a:rPr lang="de-DE" dirty="0" err="1">
                <a:solidFill>
                  <a:srgbClr val="71898F"/>
                </a:solidFill>
                <a:latin typeface="Arial Rounded MT Bold" panose="020F0704030504030204" pitchFamily="34" charset="77"/>
                <a:cs typeface="Calibri Light"/>
              </a:rPr>
              <a:t>protection</a:t>
            </a:r>
            <a:endParaRPr lang="de-DE" dirty="0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25741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900" b="1" dirty="0" err="1">
                <a:solidFill>
                  <a:srgbClr val="7EA6AD"/>
                </a:solidFill>
                <a:latin typeface="Arial Rounded MT Bold"/>
              </a:rPr>
              <a:t>Presentation</a:t>
            </a:r>
            <a:r>
              <a:rPr lang="de-DE" sz="4900" b="1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sz="4900" b="1" dirty="0" err="1">
                <a:solidFill>
                  <a:srgbClr val="7EA6AD"/>
                </a:solidFill>
                <a:latin typeface="Arial Rounded MT Bold"/>
              </a:rPr>
              <a:t>of</a:t>
            </a:r>
            <a:r>
              <a:rPr lang="de-DE" sz="4900" b="1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sz="4900" b="1" dirty="0" err="1">
                <a:solidFill>
                  <a:srgbClr val="7EA6AD"/>
                </a:solidFill>
                <a:latin typeface="Arial Rounded MT Bold"/>
              </a:rPr>
              <a:t>the</a:t>
            </a:r>
            <a:r>
              <a:rPr lang="de-DE" sz="4900" b="1" dirty="0">
                <a:solidFill>
                  <a:srgbClr val="7EA6AD"/>
                </a:solidFill>
                <a:latin typeface="Arial Rounded MT Bold"/>
              </a:rPr>
              <a:t> Climate Challenge</a:t>
            </a:r>
          </a:p>
          <a:p>
            <a:pPr algn="ctr"/>
            <a:endParaRPr lang="de-DE" dirty="0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134791" y="1860946"/>
            <a:ext cx="8993977" cy="29238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expect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...</a:t>
            </a: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Three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weeks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exciting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topics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household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nutrition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/consumption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mobility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Tips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how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save CO</a:t>
            </a:r>
            <a:r>
              <a:rPr lang="de-DE" sz="2100" baseline="-250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2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Opportunities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engage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beyond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individual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impact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level</a:t>
            </a:r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4E9DCD0-CA8E-D84D-A804-C522C8EDC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506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/>
              </a:rPr>
              <a:t>Welcoming the participants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665432" y="5387578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-1736617" y="218693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1193791" y="4389437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466484" y="4912111"/>
            <a:ext cx="3460048" cy="2612667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048" h="2612667">
                <a:moveTo>
                  <a:pt x="0" y="1300571"/>
                </a:moveTo>
                <a:cubicBezTo>
                  <a:pt x="0" y="586018"/>
                  <a:pt x="863982" y="-74265"/>
                  <a:pt x="1440657" y="6758"/>
                </a:cubicBezTo>
                <a:cubicBezTo>
                  <a:pt x="2017332" y="87781"/>
                  <a:pt x="3460048" y="1072154"/>
                  <a:pt x="3460048" y="1786707"/>
                </a:cubicBezTo>
                <a:cubicBezTo>
                  <a:pt x="3460048" y="2501260"/>
                  <a:pt x="2017332" y="2675407"/>
                  <a:pt x="1440657" y="2594384"/>
                </a:cubicBezTo>
                <a:cubicBezTo>
                  <a:pt x="863982" y="2513361"/>
                  <a:pt x="0" y="2015124"/>
                  <a:pt x="0" y="1300571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2FC61-2068-6F49-89B3-20A6BFB4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660" y="182593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Dear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fellow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players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! </a:t>
            </a:r>
            <a:endParaRPr lang="de-DE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Welcome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Climate Challenge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HfWU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Nürtingen-Geislingen.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Together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will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experience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pass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various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order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increase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our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contribution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climate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protection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endParaRPr lang="de-DE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de-DE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excited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about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different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endParaRPr lang="de-DE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tips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that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will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help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find a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way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live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more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sustainably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everyday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life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endParaRPr lang="de-DE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de-DE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D9F1231-89E5-A543-BF8E-3D78FD96B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471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618264" y="3181832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Goals and background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407979" y="5124943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4926806" y="4545805"/>
            <a:ext cx="2528883" cy="18004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Motivate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climate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protection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tips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that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simplify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whole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thing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endParaRPr lang="de-DE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3B996D2-378D-4EFA-8408-65ABCC231D6E}"/>
              </a:ext>
            </a:extLst>
          </p:cNvPr>
          <p:cNvSpPr txBox="1"/>
          <p:nvPr/>
        </p:nvSpPr>
        <p:spPr>
          <a:xfrm>
            <a:off x="2025853" y="3796579"/>
            <a:ext cx="2516977" cy="14927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Point out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impact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on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climate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through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daily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actions</a:t>
            </a:r>
            <a:endParaRPr lang="de-DE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FEFB585-91C0-4E1B-A187-8B3185D86730}"/>
              </a:ext>
            </a:extLst>
          </p:cNvPr>
          <p:cNvSpPr txBox="1"/>
          <p:nvPr/>
        </p:nvSpPr>
        <p:spPr>
          <a:xfrm>
            <a:off x="7859317" y="3791941"/>
            <a:ext cx="2052634" cy="12464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Point out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how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simple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climate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protection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endParaRPr lang="de-DE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F045C134-72DE-4589-B553-913E1F6B3FE8}"/>
              </a:ext>
            </a:extLst>
          </p:cNvPr>
          <p:cNvSpPr txBox="1">
            <a:spLocks/>
          </p:cNvSpPr>
          <p:nvPr/>
        </p:nvSpPr>
        <p:spPr>
          <a:xfrm>
            <a:off x="7533084" y="3321445"/>
            <a:ext cx="2705101" cy="57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600" b="1" dirty="0">
                <a:solidFill>
                  <a:srgbClr val="7EA6AD"/>
                </a:solidFill>
                <a:latin typeface="Arial Rounded MT Bold"/>
              </a:rPr>
              <a:t>Goal </a:t>
            </a:r>
            <a:r>
              <a:rPr lang="de-DE" sz="2600" b="1" dirty="0" err="1">
                <a:solidFill>
                  <a:srgbClr val="7EA6AD"/>
                </a:solidFill>
                <a:latin typeface="Arial Rounded MT Bold"/>
              </a:rPr>
              <a:t>No</a:t>
            </a:r>
            <a:r>
              <a:rPr lang="de-DE" sz="2600" b="1" dirty="0">
                <a:solidFill>
                  <a:srgbClr val="7EA6AD"/>
                </a:solidFill>
                <a:latin typeface="Arial Rounded MT Bold"/>
              </a:rPr>
              <a:t>. 3</a:t>
            </a:r>
          </a:p>
          <a:p>
            <a:pPr algn="ctr"/>
            <a:endParaRPr lang="de-DE" dirty="0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82D60A1F-758D-4526-B837-FF856B66ACDA}"/>
              </a:ext>
            </a:extLst>
          </p:cNvPr>
          <p:cNvSpPr txBox="1">
            <a:spLocks/>
          </p:cNvSpPr>
          <p:nvPr/>
        </p:nvSpPr>
        <p:spPr>
          <a:xfrm>
            <a:off x="5167313" y="4212033"/>
            <a:ext cx="2216945" cy="5337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600" b="1" dirty="0">
                <a:solidFill>
                  <a:srgbClr val="7EA6AD"/>
                </a:solidFill>
                <a:latin typeface="Arial Rounded MT Bold"/>
              </a:rPr>
              <a:t>Goal </a:t>
            </a:r>
            <a:r>
              <a:rPr lang="de-DE" sz="2600" b="1" dirty="0" err="1">
                <a:solidFill>
                  <a:srgbClr val="7EA6AD"/>
                </a:solidFill>
                <a:latin typeface="Arial Rounded MT Bold"/>
              </a:rPr>
              <a:t>No</a:t>
            </a:r>
            <a:r>
              <a:rPr lang="de-DE" sz="2600" b="1" dirty="0">
                <a:solidFill>
                  <a:srgbClr val="7EA6AD"/>
                </a:solidFill>
                <a:latin typeface="Arial Rounded MT Bold"/>
              </a:rPr>
              <a:t>. 2</a:t>
            </a:r>
          </a:p>
          <a:p>
            <a:pPr algn="ctr"/>
            <a:endParaRPr lang="de-DE" dirty="0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F6A6C4DD-09C4-4787-AD25-FD4C3023EC8C}"/>
              </a:ext>
            </a:extLst>
          </p:cNvPr>
          <p:cNvSpPr txBox="1">
            <a:spLocks/>
          </p:cNvSpPr>
          <p:nvPr/>
        </p:nvSpPr>
        <p:spPr>
          <a:xfrm>
            <a:off x="2003822" y="3173808"/>
            <a:ext cx="2300289" cy="8016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600" b="1" dirty="0">
                <a:solidFill>
                  <a:srgbClr val="7EA6AD"/>
                </a:solidFill>
                <a:latin typeface="Arial Rounded MT Bold"/>
              </a:rPr>
              <a:t>Goal </a:t>
            </a:r>
            <a:r>
              <a:rPr lang="de-DE" sz="2600" b="1" dirty="0" err="1">
                <a:solidFill>
                  <a:srgbClr val="7EA6AD"/>
                </a:solidFill>
                <a:latin typeface="Arial Rounded MT Bold"/>
              </a:rPr>
              <a:t>No</a:t>
            </a:r>
            <a:r>
              <a:rPr lang="de-DE" sz="2600" b="1" dirty="0">
                <a:solidFill>
                  <a:srgbClr val="7EA6AD"/>
                </a:solidFill>
                <a:latin typeface="Arial Rounded MT Bold"/>
              </a:rPr>
              <a:t>. 1</a:t>
            </a:r>
          </a:p>
          <a:p>
            <a:pPr algn="ctr"/>
            <a:endParaRPr lang="de-DE" dirty="0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18" name="Oval 1">
            <a:extLst>
              <a:ext uri="{FF2B5EF4-FFF2-40B4-BE49-F238E27FC236}">
                <a16:creationId xmlns:a16="http://schemas.microsoft.com/office/drawing/2014/main" id="{7E858965-F994-45DB-A86E-228545329D64}"/>
              </a:ext>
            </a:extLst>
          </p:cNvPr>
          <p:cNvSpPr/>
          <p:nvPr/>
        </p:nvSpPr>
        <p:spPr>
          <a:xfrm>
            <a:off x="2461604" y="1568705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36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9" name="Oval 1">
            <a:extLst>
              <a:ext uri="{FF2B5EF4-FFF2-40B4-BE49-F238E27FC236}">
                <a16:creationId xmlns:a16="http://schemas.microsoft.com/office/drawing/2014/main" id="{23F65283-1A4D-4474-8B70-EB3E5FF8D827}"/>
              </a:ext>
            </a:extLst>
          </p:cNvPr>
          <p:cNvSpPr/>
          <p:nvPr/>
        </p:nvSpPr>
        <p:spPr>
          <a:xfrm>
            <a:off x="5496184" y="2254513"/>
            <a:ext cx="1378226" cy="131783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4000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id="{064BBCE1-08BA-4DE0-B4DF-7464BCF4E1EF}"/>
              </a:ext>
            </a:extLst>
          </p:cNvPr>
          <p:cNvSpPr/>
          <p:nvPr/>
        </p:nvSpPr>
        <p:spPr>
          <a:xfrm>
            <a:off x="8201539" y="1604424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36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24" name="Grafik 24" descr="Erneuerbare Energien mit einfarbiger Füllung">
            <a:extLst>
              <a:ext uri="{FF2B5EF4-FFF2-40B4-BE49-F238E27FC236}">
                <a16:creationId xmlns:a16="http://schemas.microsoft.com/office/drawing/2014/main" id="{2C8625C3-38B8-4009-A856-CC6891611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3206" y="1882378"/>
            <a:ext cx="688182" cy="688182"/>
          </a:xfrm>
          <a:prstGeom prst="rect">
            <a:avLst/>
          </a:prstGeom>
        </p:spPr>
      </p:pic>
      <p:pic>
        <p:nvPicPr>
          <p:cNvPr id="25" name="Grafik 25" descr="Nachhaltigkeit mit einfarbiger Füllung">
            <a:extLst>
              <a:ext uri="{FF2B5EF4-FFF2-40B4-BE49-F238E27FC236}">
                <a16:creationId xmlns:a16="http://schemas.microsoft.com/office/drawing/2014/main" id="{87203663-038F-4C06-BC3B-A02F172056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65019" y="2596753"/>
            <a:ext cx="640557" cy="640557"/>
          </a:xfrm>
          <a:prstGeom prst="rect">
            <a:avLst/>
          </a:prstGeom>
        </p:spPr>
      </p:pic>
      <p:pic>
        <p:nvPicPr>
          <p:cNvPr id="26" name="Grafik 26" descr="Offene Hand mit Pflanze mit einfarbiger Füllung">
            <a:extLst>
              <a:ext uri="{FF2B5EF4-FFF2-40B4-BE49-F238E27FC236}">
                <a16:creationId xmlns:a16="http://schemas.microsoft.com/office/drawing/2014/main" id="{9CD092AD-58F2-48EE-A4E9-49C84CA5A7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2253" y="1918097"/>
            <a:ext cx="676276" cy="67627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4674D0E-40F6-8F40-B41F-160742F06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590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927577" y="5890504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075" y="466327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 dirty="0" err="1">
                <a:solidFill>
                  <a:srgbClr val="7EA6AD"/>
                </a:solidFill>
                <a:latin typeface="Arial Rounded MT Bold"/>
              </a:rPr>
              <a:t>Theme</a:t>
            </a:r>
            <a:r>
              <a:rPr lang="de-DE" sz="4900" b="1" dirty="0">
                <a:solidFill>
                  <a:srgbClr val="7EA6AD"/>
                </a:solidFill>
                <a:latin typeface="Arial Rounded MT Bold"/>
              </a:rPr>
              <a:t> </a:t>
            </a:r>
            <a:r>
              <a:rPr lang="de-DE" sz="4900" b="1" dirty="0" err="1">
                <a:solidFill>
                  <a:srgbClr val="7EA6AD"/>
                </a:solidFill>
                <a:latin typeface="Arial Rounded MT Bold"/>
              </a:rPr>
              <a:t>weeks</a:t>
            </a:r>
            <a:endParaRPr lang="de-DE" sz="4900" b="1" dirty="0">
              <a:solidFill>
                <a:srgbClr val="7EA6AD"/>
              </a:solidFill>
              <a:latin typeface="Arial Rounded MT Bold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326" y="-20579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527041" y="551785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748326" y="4282554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5415416" y="4184443"/>
            <a:ext cx="3380729" cy="31085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5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Theme</a:t>
            </a:r>
            <a:r>
              <a:rPr lang="de-DE" sz="25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5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week</a:t>
            </a:r>
            <a:r>
              <a:rPr lang="de-DE" sz="25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2</a:t>
            </a:r>
            <a:br>
              <a:rPr lang="de-DE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Topic Nutrition/Consumption</a:t>
            </a:r>
            <a:endParaRPr lang="de-DE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that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deal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topics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nutrition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e.g.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vegetarian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diet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regional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shopping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second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hand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shopping</a:t>
            </a:r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endParaRPr lang="de-DE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1" name="Oval 1">
            <a:extLst>
              <a:ext uri="{FF2B5EF4-FFF2-40B4-BE49-F238E27FC236}">
                <a16:creationId xmlns:a16="http://schemas.microsoft.com/office/drawing/2014/main" id="{2F23AE80-2AF4-497E-A9BA-B40253AE96DB}"/>
              </a:ext>
            </a:extLst>
          </p:cNvPr>
          <p:cNvSpPr/>
          <p:nvPr/>
        </p:nvSpPr>
        <p:spPr>
          <a:xfrm>
            <a:off x="2568760" y="1687767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01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2" name="Oval 1">
            <a:extLst>
              <a:ext uri="{FF2B5EF4-FFF2-40B4-BE49-F238E27FC236}">
                <a16:creationId xmlns:a16="http://schemas.microsoft.com/office/drawing/2014/main" id="{55F2617F-A718-4BF2-B79D-9AB46A589C52}"/>
              </a:ext>
            </a:extLst>
          </p:cNvPr>
          <p:cNvSpPr/>
          <p:nvPr/>
        </p:nvSpPr>
        <p:spPr>
          <a:xfrm>
            <a:off x="5787887" y="2659325"/>
            <a:ext cx="1378226" cy="1317832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>
                <a:solidFill>
                  <a:srgbClr val="85C28F"/>
                </a:solidFill>
                <a:latin typeface="Arial Rounded MT Bold" panose="020F0704030504030204" pitchFamily="34" charset="77"/>
              </a:rPr>
              <a:t>02</a:t>
            </a:r>
            <a:endParaRPr lang="de-DE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3" name="Oval 1">
            <a:extLst>
              <a:ext uri="{FF2B5EF4-FFF2-40B4-BE49-F238E27FC236}">
                <a16:creationId xmlns:a16="http://schemas.microsoft.com/office/drawing/2014/main" id="{5DA36924-BA3D-44E1-BFFD-DF724D51A60C}"/>
              </a:ext>
            </a:extLst>
          </p:cNvPr>
          <p:cNvSpPr/>
          <p:nvPr/>
        </p:nvSpPr>
        <p:spPr>
          <a:xfrm>
            <a:off x="9011165" y="1687767"/>
            <a:ext cx="1378226" cy="1317832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>
                <a:solidFill>
                  <a:srgbClr val="7EA6AD"/>
                </a:solidFill>
                <a:latin typeface="Arial Rounded MT Bold" panose="020F0704030504030204" pitchFamily="34" charset="77"/>
              </a:rPr>
              <a:t>03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77F4AD5-9AB2-42C3-9941-49505C5D190F}"/>
              </a:ext>
            </a:extLst>
          </p:cNvPr>
          <p:cNvSpPr txBox="1"/>
          <p:nvPr/>
        </p:nvSpPr>
        <p:spPr>
          <a:xfrm>
            <a:off x="1845734" y="3305889"/>
            <a:ext cx="3755226" cy="252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5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Theme</a:t>
            </a:r>
            <a:r>
              <a:rPr lang="de-DE" sz="25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5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week</a:t>
            </a:r>
            <a:r>
              <a:rPr lang="de-DE" sz="25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1</a:t>
            </a:r>
            <a:endParaRPr lang="de-DE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Topic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Household</a:t>
            </a:r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that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revolve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around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b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everyday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life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household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feasible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e.g.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minimise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shower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time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regulate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waste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consumption</a:t>
            </a:r>
            <a:endParaRPr lang="de-DE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9AC77B4-A3E6-4131-970D-82F3141CAABD}"/>
              </a:ext>
            </a:extLst>
          </p:cNvPr>
          <p:cNvSpPr txBox="1"/>
          <p:nvPr/>
        </p:nvSpPr>
        <p:spPr>
          <a:xfrm>
            <a:off x="8740651" y="3429000"/>
            <a:ext cx="3255164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5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Theme</a:t>
            </a:r>
            <a:r>
              <a:rPr lang="de-DE" sz="25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5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week</a:t>
            </a:r>
            <a:r>
              <a:rPr lang="de-DE" sz="25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3</a:t>
            </a:r>
            <a:endParaRPr lang="de-DE" sz="2500" dirty="0"/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Topic Mobility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that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focus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on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bicycle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public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transport</a:t>
            </a:r>
            <a:endParaRPr lang="de-DE" sz="16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e.g.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avoid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journeys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form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pools</a:t>
            </a:r>
            <a:endParaRPr lang="de-DE" sz="1600" dirty="0"/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9B014B-DD0F-FB48-8302-82A0AEBCC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994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320358" y="5819067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Organisational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4182666" y="1795462"/>
            <a:ext cx="7231852" cy="44165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 motivate you, we have come up with a points system.</a:t>
            </a:r>
          </a:p>
          <a:p>
            <a:endParaRPr lang="de-DE" sz="2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 turtle shows how many points are awarded for a challenge. You must pay attention to when you receive the points. You will always find the instructions by the turtle.</a:t>
            </a: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Oval 1">
            <a:extLst>
              <a:ext uri="{FF2B5EF4-FFF2-40B4-BE49-F238E27FC236}">
                <a16:creationId xmlns:a16="http://schemas.microsoft.com/office/drawing/2014/main" id="{CE8C1432-FDDC-4C3C-86E6-D679DB7734F6}"/>
              </a:ext>
            </a:extLst>
          </p:cNvPr>
          <p:cNvSpPr/>
          <p:nvPr/>
        </p:nvSpPr>
        <p:spPr>
          <a:xfrm>
            <a:off x="1775481" y="1796122"/>
            <a:ext cx="2164038" cy="2008394"/>
          </a:xfrm>
          <a:prstGeom prst="ellipse">
            <a:avLst/>
          </a:prstGeom>
          <a:solidFill>
            <a:srgbClr val="E6F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4000">
              <a:solidFill>
                <a:srgbClr val="85C28F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13" name="Grafik 13" descr="Schildkröte mit einfarbiger Füllung">
            <a:extLst>
              <a:ext uri="{FF2B5EF4-FFF2-40B4-BE49-F238E27FC236}">
                <a16:creationId xmlns:a16="http://schemas.microsoft.com/office/drawing/2014/main" id="{104632F7-F31D-42E0-BE16-223B860199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05050" y="2162175"/>
            <a:ext cx="1200149" cy="1200149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51FE116-154F-5540-AFC6-4BE0497A8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423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Organisational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86510" y="5041600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3992167" y="1902618"/>
            <a:ext cx="7898601" cy="48474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 the ultimate incentive, we have included a patch in each theme week. Of course, you have to make an extra effort. </a:t>
            </a:r>
            <a:br>
              <a:rPr lang="de-DE" sz="2800">
                <a:latin typeface="Arial Unicode MS"/>
                <a:ea typeface="Arial Unicode MS"/>
                <a:cs typeface="Arial Unicode MS"/>
              </a:rPr>
            </a:br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 example, you have to keep up the challenge for longer.</a:t>
            </a:r>
          </a:p>
          <a:p>
            <a:br>
              <a:rPr lang="en-US" sz="2800">
                <a:latin typeface="Arial Unicode MS"/>
                <a:ea typeface="Arial Unicode MS"/>
                <a:cs typeface="Arial Unicode MS"/>
              </a:rPr>
            </a:br>
            <a:r>
              <a:rPr lang="de-DE" sz="28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 golden icons show you the patches. </a:t>
            </a:r>
            <a:endParaRPr lang="de-DE"/>
          </a:p>
          <a:p>
            <a:endParaRPr lang="de-DE" sz="2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Oval 1">
            <a:extLst>
              <a:ext uri="{FF2B5EF4-FFF2-40B4-BE49-F238E27FC236}">
                <a16:creationId xmlns:a16="http://schemas.microsoft.com/office/drawing/2014/main" id="{E2A95146-1E27-443B-B861-026BA1E10D06}"/>
              </a:ext>
            </a:extLst>
          </p:cNvPr>
          <p:cNvSpPr/>
          <p:nvPr/>
        </p:nvSpPr>
        <p:spPr>
          <a:xfrm>
            <a:off x="1808559" y="1827234"/>
            <a:ext cx="2095785" cy="2020300"/>
          </a:xfrm>
          <a:prstGeom prst="ellipse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360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15" name="Grafik 15" descr="Abfall mit einfarbiger Füllung">
            <a:extLst>
              <a:ext uri="{FF2B5EF4-FFF2-40B4-BE49-F238E27FC236}">
                <a16:creationId xmlns:a16="http://schemas.microsoft.com/office/drawing/2014/main" id="{9D5F2924-61C2-4DD7-8EDB-5695535C5C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9616" y="2296840"/>
            <a:ext cx="1081087" cy="1081087"/>
          </a:xfrm>
          <a:prstGeom prst="rect">
            <a:avLst/>
          </a:prstGeom>
        </p:spPr>
      </p:pic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98A007CE-D8DA-384D-877B-9CA5522C1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70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Motivation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390651" y="1604961"/>
            <a:ext cx="9809554" cy="54014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proposed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tasks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not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intended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competition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material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among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each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other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The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about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personal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development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raising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awareness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climate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protection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! 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endParaRPr lang="de-DE" sz="2200" dirty="0">
              <a:cs typeface="Calibri"/>
            </a:endParaRPr>
          </a:p>
          <a:p>
            <a:pPr algn="ctr"/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contribution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step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right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direction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so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don't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discouraged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if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reach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limits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Everyone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gives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wish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much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success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fun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upcoming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weeks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</a:p>
          <a:p>
            <a:pPr algn="ctr"/>
            <a:r>
              <a:rPr lang="de-DE" sz="2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"Every </a:t>
            </a:r>
            <a:r>
              <a:rPr lang="de-DE" sz="2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journey</a:t>
            </a:r>
            <a:r>
              <a:rPr lang="de-DE" sz="2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begins</a:t>
            </a:r>
            <a:r>
              <a:rPr lang="de-DE" sz="2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2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first</a:t>
            </a:r>
            <a:r>
              <a:rPr lang="de-DE" sz="2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b="1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step</a:t>
            </a:r>
            <a:r>
              <a:rPr lang="de-DE" sz="2200" b="1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" - Confucius</a:t>
            </a:r>
          </a:p>
          <a:p>
            <a:endParaRPr lang="de-DE" dirty="0">
              <a:cs typeface="Calibri"/>
            </a:endParaRPr>
          </a:p>
          <a:p>
            <a:endParaRPr lang="de-DE" sz="2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FF3A6E5-1F5A-1E41-8476-D1656CF9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8833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59" y="513952"/>
            <a:ext cx="9813132" cy="1170782"/>
          </a:xfrm>
        </p:spPr>
        <p:txBody>
          <a:bodyPr>
            <a:normAutofit/>
          </a:bodyPr>
          <a:lstStyle/>
          <a:p>
            <a:pPr algn="ctr"/>
            <a:r>
              <a:rPr lang="de-DE" sz="4900" b="1">
                <a:solidFill>
                  <a:srgbClr val="7EA6AD"/>
                </a:solidFill>
                <a:latin typeface="Arial Rounded MT Bold"/>
              </a:rPr>
              <a:t>Outlook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640682" y="1926430"/>
            <a:ext cx="9809554" cy="33701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New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household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are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coming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next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week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!</a:t>
            </a:r>
          </a:p>
          <a:p>
            <a:pPr algn="ctr"/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Before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start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week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familiarise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yourself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new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challenges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week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so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know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expect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 algn="ctr"/>
            <a:endParaRPr lang="de-DE" sz="2200" dirty="0">
              <a:latin typeface="Arial Unicode MS"/>
              <a:ea typeface="Arial Unicode MS"/>
              <a:cs typeface="Arial Unicode MS"/>
            </a:endParaRPr>
          </a:p>
          <a:p>
            <a:endParaRPr lang="de-DE" dirty="0">
              <a:cs typeface="Calibri"/>
            </a:endParaRPr>
          </a:p>
          <a:p>
            <a:endParaRPr lang="de-DE" sz="2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CE112F-F4E8-614B-AC59-CD7D04757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3943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319338" y="1712117"/>
            <a:ext cx="9809554" cy="54014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Do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green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electricity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  <a:endParaRPr lang="de-DE" dirty="0"/>
          </a:p>
          <a:p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Do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shower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consciously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do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not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attention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</a:p>
          <a:p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Have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calculated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carbon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If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yes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was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result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</a:p>
          <a:p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Do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already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attention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waste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consumption?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What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do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you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pay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b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most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attention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</a:p>
          <a:p>
            <a:pPr algn="ctr"/>
            <a:endParaRPr lang="de-DE" sz="2200" dirty="0">
              <a:latin typeface="Arial Unicode MS"/>
              <a:ea typeface="Arial Unicode MS"/>
              <a:cs typeface="Arial Unicode MS"/>
            </a:endParaRPr>
          </a:p>
          <a:p>
            <a:endParaRPr lang="de-DE" dirty="0">
              <a:cs typeface="Calibri"/>
            </a:endParaRPr>
          </a:p>
          <a:p>
            <a:endParaRPr lang="de-DE" sz="28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9110E186-2CA4-3E41-918C-004CB9839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26</a:t>
            </a:fld>
            <a:endParaRPr lang="de-DE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0EAA70F-A574-4960-8C1A-745719F9F3F7}"/>
              </a:ext>
            </a:extLst>
          </p:cNvPr>
          <p:cNvSpPr>
            <a:spLocks noGrp="1"/>
          </p:cNvSpPr>
          <p:nvPr/>
        </p:nvSpPr>
        <p:spPr>
          <a:xfrm>
            <a:off x="64294" y="4809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>
                <a:solidFill>
                  <a:srgbClr val="71898F"/>
                </a:solidFill>
                <a:latin typeface="Arial Rounded MT Bold"/>
              </a:rPr>
              <a:t>Warm-up for week 1</a:t>
            </a:r>
            <a:endParaRPr lang="de-DE">
              <a:solidFill>
                <a:srgbClr val="71898F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14" name="Grafik 13" descr="Bodybuilder mit einfarbiger Füllung">
            <a:extLst>
              <a:ext uri="{FF2B5EF4-FFF2-40B4-BE49-F238E27FC236}">
                <a16:creationId xmlns:a16="http://schemas.microsoft.com/office/drawing/2014/main" id="{A1DB43AF-BB33-43D2-888E-D12B07646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7520" y="369879"/>
            <a:ext cx="1336964" cy="133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699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8403702" y="5711911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731" y="2347514"/>
            <a:ext cx="9813132" cy="117078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de-DE" sz="5100" b="1">
                <a:solidFill>
                  <a:srgbClr val="7EA6AD"/>
                </a:solidFill>
                <a:latin typeface="Arial Rounded MT Bold"/>
              </a:rPr>
              <a:t>Thank you for your participation!</a:t>
            </a:r>
          </a:p>
          <a:p>
            <a:pPr algn="ctr"/>
            <a:endParaRPr lang="de-DE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4617244" y="3837383"/>
            <a:ext cx="3142055" cy="26930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20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Do you have any questions?</a:t>
            </a:r>
          </a:p>
          <a:p>
            <a:pPr algn="ctr"/>
            <a:endParaRPr lang="de-DE" sz="22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endParaRPr lang="de-DE" sz="2200">
              <a:latin typeface="Arial Unicode MS"/>
              <a:ea typeface="Arial Unicode MS"/>
              <a:cs typeface="Arial Unicode MS"/>
            </a:endParaRPr>
          </a:p>
          <a:p>
            <a:endParaRPr lang="de-DE">
              <a:cs typeface="Calibri"/>
            </a:endParaRPr>
          </a:p>
          <a:p>
            <a:endParaRPr lang="de-DE" sz="28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1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573246A-C3E1-1D43-95CB-96DB3F2C5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458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100" b="1">
                <a:solidFill>
                  <a:srgbClr val="7EA6AD"/>
                </a:solidFill>
                <a:latin typeface="Arial Rounded MT Bold"/>
              </a:rPr>
              <a:t>List of sources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9567862" y="-797719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10074604" y="841375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Verzögerung 7">
            <a:extLst>
              <a:ext uri="{FF2B5EF4-FFF2-40B4-BE49-F238E27FC236}">
                <a16:creationId xmlns:a16="http://schemas.microsoft.com/office/drawing/2014/main" id="{19416779-2FDD-9D41-8862-7F58BEA75B15}"/>
              </a:ext>
            </a:extLst>
          </p:cNvPr>
          <p:cNvSpPr/>
          <p:nvPr/>
        </p:nvSpPr>
        <p:spPr>
          <a:xfrm>
            <a:off x="-5609486" y="2853532"/>
            <a:ext cx="7843399" cy="6424753"/>
          </a:xfrm>
          <a:prstGeom prst="flowChartDelay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159B996-CD44-5148-BAA6-A1F9534CE1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82289" y="2369445"/>
            <a:ext cx="10671511" cy="307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Bilharz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, M. (Januar 2008). </a:t>
            </a:r>
            <a:r>
              <a:rPr lang="de-DE" altLang="de-DE" sz="1600" i="1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Key Points nachhaltigen Konsums.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Abgerufen am 10. Januar 2022 von </a:t>
            </a:r>
            <a:endParaRPr lang="de-DE" altLang="de-DE" sz="16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                  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ResearchGate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: https://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www.researchgate.net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/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publication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/36398241_Key_Points_nachhaltigen_Konsums</a:t>
            </a:r>
            <a:br>
              <a:rPr lang="de-DE" altLang="de-DE" sz="1600" dirty="0">
                <a:latin typeface="Arial Unicode MS"/>
                <a:ea typeface="Arial Unicode MS"/>
                <a:cs typeface="Arial Unicode MS"/>
              </a:rPr>
            </a:br>
            <a:endParaRPr lang="de-DE" altLang="de-DE" sz="1100" dirty="0">
              <a:solidFill>
                <a:srgbClr val="71898F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HTWG Konstanz. (2021). </a:t>
            </a:r>
            <a:r>
              <a:rPr lang="de-DE" altLang="de-DE" sz="1600" i="1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r>
              <a:rPr lang="de-DE" altLang="de-DE" sz="1600" i="1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.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Abgerufen am 11. Januar 2022 von #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climatechallenge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: </a:t>
            </a:r>
            <a:endParaRPr lang="de-DE" altLang="de-DE" sz="16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                  https://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www.climatechallenge.cc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/material/</a:t>
            </a:r>
            <a:br>
              <a:rPr lang="de-DE" altLang="de-DE" sz="1600" dirty="0">
                <a:latin typeface="Arial Unicode MS"/>
                <a:ea typeface="Arial Unicode MS"/>
                <a:cs typeface="Arial Unicode MS"/>
              </a:rPr>
            </a:br>
            <a:endParaRPr lang="de-DE" altLang="de-DE" sz="1100" dirty="0">
              <a:solidFill>
                <a:srgbClr val="71898F"/>
              </a:solidFill>
              <a:latin typeface="Arial Unicode MS"/>
              <a:ea typeface="Arial Unicode MS"/>
              <a:cs typeface="Arial Unicode MS"/>
            </a:endParaRPr>
          </a:p>
          <a:p>
            <a:pPr>
              <a:buNone/>
            </a:pPr>
            <a:r>
              <a:rPr lang="de-DE" sz="1600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Kompetenz Zentrum Nachhaltiger Konsum. (9. März 2021). </a:t>
            </a:r>
            <a:r>
              <a:rPr lang="de-DE" sz="1600" i="1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Der durchschnittliche CO₂-Fußabdruck auf einen Blick.</a:t>
            </a:r>
            <a:r>
              <a:rPr lang="de-DE" sz="1600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 </a:t>
            </a:r>
            <a:endParaRPr lang="de-DE" sz="1600" dirty="0">
              <a:solidFill>
                <a:srgbClr val="71898F"/>
              </a:solidFill>
              <a:ea typeface="Arial Unicode MS"/>
              <a:cs typeface="Arial"/>
            </a:endParaRPr>
          </a:p>
          <a:p>
            <a:pPr>
              <a:buNone/>
            </a:pPr>
            <a:r>
              <a:rPr lang="de-DE" sz="1600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                   Abgerufen am 2022. Januar 10 von Kompetenz Zentrum Nachhaltiger </a:t>
            </a:r>
            <a:endParaRPr lang="de-DE" sz="1600" dirty="0">
              <a:solidFill>
                <a:srgbClr val="71898F"/>
              </a:solidFill>
              <a:ea typeface="Arial Unicode MS"/>
              <a:cs typeface="Arial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buNone/>
            </a:pPr>
            <a:r>
              <a:rPr lang="de-DE" sz="1600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                   Konsum: https://</a:t>
            </a:r>
            <a:r>
              <a:rPr lang="de-DE" sz="1600" dirty="0" err="1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nachhaltigerkonsum.info</a:t>
            </a:r>
            <a:r>
              <a:rPr lang="de-DE" sz="1600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/</a:t>
            </a:r>
            <a:r>
              <a:rPr lang="de-DE" sz="1600" dirty="0" err="1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service</a:t>
            </a:r>
            <a:r>
              <a:rPr lang="de-DE" sz="1600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/</a:t>
            </a:r>
            <a:r>
              <a:rPr lang="de-DE" sz="1600" dirty="0" err="1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news</a:t>
            </a:r>
            <a:r>
              <a:rPr lang="de-DE" sz="1600" dirty="0">
                <a:solidFill>
                  <a:srgbClr val="71898F"/>
                </a:solidFill>
                <a:latin typeface="Arial"/>
                <a:ea typeface="Arial Unicode MS"/>
                <a:cs typeface="Arial"/>
              </a:rPr>
              <a:t>/neue-darstellung-des-co2-fussabdrucks-nutzbar</a:t>
            </a:r>
            <a:br>
              <a:rPr lang="de-DE" sz="1600" dirty="0">
                <a:latin typeface="Arial"/>
                <a:ea typeface="Arial Unicode MS"/>
                <a:cs typeface="Arial"/>
              </a:rPr>
            </a:br>
            <a:endParaRPr lang="de-DE" sz="1600" dirty="0"/>
          </a:p>
          <a:p>
            <a:pPr marL="0" indent="0">
              <a:lnSpc>
                <a:spcPct val="100000"/>
              </a:lnSpc>
              <a:buNone/>
            </a:pP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Reif, A., &amp; 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, M. (Dezember 2015). </a:t>
            </a:r>
            <a:r>
              <a:rPr lang="de-DE" altLang="de-DE" sz="1600" i="1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Germanwatch</a:t>
            </a:r>
            <a:r>
              <a:rPr lang="de-DE" altLang="de-DE" sz="1600" i="1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.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(G. e. V., Hrsg.) Abgerufen am 10. Januar 2022 von </a:t>
            </a:r>
            <a:endParaRPr lang="de-DE" altLang="de-DE" sz="1600" dirty="0">
              <a:solidFill>
                <a:srgbClr val="71898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                  Wandel mit Hand und Fuß: https://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germanwatch.org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/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sites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/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default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/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files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/</a:t>
            </a:r>
            <a:r>
              <a:rPr lang="de-DE" altLang="de-DE" sz="16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publication</a:t>
            </a:r>
            <a:r>
              <a:rPr lang="de-DE" altLang="de-DE" sz="16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/15335.pdf</a:t>
            </a:r>
            <a:endParaRPr lang="de-DE" altLang="de-DE" sz="1100" dirty="0">
              <a:solidFill>
                <a:srgbClr val="71898F"/>
              </a:solidFill>
              <a:latin typeface="Arial Unicode MS"/>
              <a:ea typeface="Arial Unicode MS"/>
              <a:cs typeface="Arial Unicode MS"/>
            </a:endParaRPr>
          </a:p>
          <a:p>
            <a:pPr marL="0" indent="0">
              <a:lnSpc>
                <a:spcPct val="100000"/>
              </a:lnSpc>
              <a:buNone/>
            </a:pPr>
            <a:endParaRPr lang="de-DE" altLang="de-DE" sz="1600" b="0" i="0" u="none" strike="noStrike" cap="none" normalizeH="0" baseline="0" dirty="0">
              <a:ln>
                <a:noFill/>
              </a:ln>
              <a:solidFill>
                <a:srgbClr val="71898F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1AF16FC-1986-A543-97FF-86FD15B23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30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6247" y="519906"/>
            <a:ext cx="10515600" cy="1325563"/>
          </a:xfrm>
        </p:spPr>
        <p:txBody>
          <a:bodyPr/>
          <a:lstStyle/>
          <a:p>
            <a:r>
              <a:rPr lang="de-DE">
                <a:solidFill>
                  <a:srgbClr val="7EA6AD"/>
                </a:solidFill>
                <a:latin typeface="Arial Rounded MT Bold" panose="020F0704030504030204" pitchFamily="34" charset="77"/>
              </a:rPr>
              <a:t>Contents of the first event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3259931" y="1849039"/>
            <a:ext cx="5541167" cy="42780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Info</a:t>
            </a:r>
          </a:p>
          <a:p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      -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br>
              <a:rPr lang="de-DE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 - Handprint</a:t>
            </a:r>
            <a:br>
              <a:rPr lang="de-DE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 - Big Points </a:t>
            </a:r>
            <a:br>
              <a:rPr lang="de-DE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   - Impact Levels</a:t>
            </a:r>
          </a:p>
          <a:p>
            <a:endParaRPr lang="de-DE" sz="1600" dirty="0">
              <a:solidFill>
                <a:srgbClr val="7EA6AD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indent="-285750">
              <a:buFont typeface="Arial"/>
              <a:buChar char="•"/>
            </a:pP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Presentation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Climate Challenge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/>
              <a:buChar char="•"/>
            </a:pP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Aims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background</a:t>
            </a:r>
            <a:br>
              <a:rPr lang="de-DE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Theme</a:t>
            </a: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weeks</a:t>
            </a:r>
            <a:br>
              <a:rPr lang="de-DE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Organisational </a:t>
            </a:r>
            <a:r>
              <a:rPr lang="de-DE" sz="16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matters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Motivation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Outlook</a:t>
            </a:r>
            <a:br>
              <a:rPr lang="de-DE" sz="1600" dirty="0">
                <a:latin typeface="Arial Unicode MS"/>
                <a:ea typeface="Arial Unicode MS"/>
                <a:cs typeface="Arial Unicode MS"/>
              </a:rPr>
            </a:br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marL="285750" indent="-285750">
              <a:buFont typeface="Arial"/>
              <a:buChar char="•"/>
            </a:pPr>
            <a:r>
              <a:rPr lang="de-DE" sz="16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Warm-Up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B48816B-D6DE-3E48-9903-2012AE916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494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082358" y="5819067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7062"/>
            <a:ext cx="10515600" cy="1325563"/>
          </a:xfrm>
        </p:spPr>
        <p:txBody>
          <a:bodyPr/>
          <a:lstStyle/>
          <a:p>
            <a:pPr algn="ctr"/>
            <a:r>
              <a:rPr lang="de-DE">
                <a:solidFill>
                  <a:srgbClr val="7EA6AD"/>
                </a:solidFill>
                <a:latin typeface="Arial Rounded MT Bold"/>
              </a:rPr>
              <a:t>Footprint</a:t>
            </a:r>
            <a:endParaRPr lang="de-DE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574666" y="4696318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860947" y="2384820"/>
            <a:ext cx="9732163" cy="24622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ecological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often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point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out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societal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individual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sustainability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deficits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  <a:sym typeface="Wingdings" pitchFamily="2" charset="2"/>
              </a:rPr>
              <a:t>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Sustainability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indicator</a:t>
            </a:r>
            <a:br>
              <a:rPr lang="de-DE" sz="2200" dirty="0">
                <a:latin typeface="Arial Unicode MS"/>
                <a:ea typeface="Arial Unicode MS"/>
                <a:cs typeface="Arial Unicode MS"/>
              </a:rPr>
            </a:br>
            <a:endParaRPr lang="de-DE" sz="22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ecological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tool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based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on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question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: </a:t>
            </a:r>
          </a:p>
          <a:p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"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How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much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planet's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biological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capacity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taken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given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human     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activity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population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2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group</a:t>
            </a:r>
            <a:r>
              <a:rPr lang="de-DE" sz="22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?“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629886-72C2-834B-99B1-23255CD21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12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7062"/>
            <a:ext cx="10515600" cy="1325563"/>
          </a:xfrm>
        </p:spPr>
        <p:txBody>
          <a:bodyPr/>
          <a:lstStyle/>
          <a:p>
            <a:pPr algn="ctr"/>
            <a:r>
              <a:rPr lang="de-DE" dirty="0" err="1">
                <a:solidFill>
                  <a:srgbClr val="7EA6AD"/>
                </a:solidFill>
                <a:latin typeface="Arial Rounded MT Bold"/>
              </a:rPr>
              <a:t>Footprint</a:t>
            </a:r>
            <a:endParaRPr lang="de-DE" dirty="0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803413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21683" y="2408633"/>
            <a:ext cx="911304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BCE7941-0916-4B43-AEE2-BC20C06EC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5</a:t>
            </a:fld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F705E8F-04A3-584E-81EA-B752960FDDFD}"/>
              </a:ext>
            </a:extLst>
          </p:cNvPr>
          <p:cNvSpPr txBox="1"/>
          <p:nvPr/>
        </p:nvSpPr>
        <p:spPr>
          <a:xfrm>
            <a:off x="4914900" y="6352143"/>
            <a:ext cx="689409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(Competence </a:t>
            </a:r>
            <a:r>
              <a:rPr lang="de-DE" sz="9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Centre</a:t>
            </a:r>
            <a:r>
              <a:rPr lang="de-DE" sz="9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900" dirty="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900" dirty="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 Consumption, 2021) 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B83A4079-6A7D-D048-8AEE-5FF753F48585}"/>
              </a:ext>
            </a:extLst>
          </p:cNvPr>
          <p:cNvGrpSpPr/>
          <p:nvPr/>
        </p:nvGrpSpPr>
        <p:grpSpPr>
          <a:xfrm>
            <a:off x="2441494" y="1778001"/>
            <a:ext cx="7506081" cy="4050072"/>
            <a:chOff x="1802744" y="1628800"/>
            <a:chExt cx="8057784" cy="4114576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D950676B-564D-E944-849C-D75D0824B98A}"/>
                </a:ext>
              </a:extLst>
            </p:cNvPr>
            <p:cNvGrpSpPr/>
            <p:nvPr/>
          </p:nvGrpSpPr>
          <p:grpSpPr>
            <a:xfrm>
              <a:off x="1838384" y="1628800"/>
              <a:ext cx="8022144" cy="4114576"/>
              <a:chOff x="2195440" y="1690688"/>
              <a:chExt cx="8022144" cy="4114576"/>
            </a:xfrm>
          </p:grpSpPr>
          <p:pic>
            <p:nvPicPr>
              <p:cNvPr id="34" name="Grafik 33">
                <a:extLst>
                  <a:ext uri="{FF2B5EF4-FFF2-40B4-BE49-F238E27FC236}">
                    <a16:creationId xmlns:a16="http://schemas.microsoft.com/office/drawing/2014/main" id="{B2DC222A-DAD2-544D-A0CA-D381A93C1B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1811" t="19357" r="12811" b="9891"/>
              <a:stretch/>
            </p:blipFill>
            <p:spPr bwMode="auto">
              <a:xfrm>
                <a:off x="2214528" y="1690688"/>
                <a:ext cx="7786758" cy="4114576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35" name="Gruppieren 34">
                <a:extLst>
                  <a:ext uri="{FF2B5EF4-FFF2-40B4-BE49-F238E27FC236}">
                    <a16:creationId xmlns:a16="http://schemas.microsoft.com/office/drawing/2014/main" id="{9EC7010C-8591-1244-BFFE-E2FDE1D6C8C5}"/>
                  </a:ext>
                </a:extLst>
              </p:cNvPr>
              <p:cNvGrpSpPr/>
              <p:nvPr/>
            </p:nvGrpSpPr>
            <p:grpSpPr>
              <a:xfrm>
                <a:off x="2195440" y="1690688"/>
                <a:ext cx="8022144" cy="3538545"/>
                <a:chOff x="2195440" y="1690688"/>
                <a:chExt cx="8022144" cy="3538545"/>
              </a:xfrm>
            </p:grpSpPr>
            <p:sp>
              <p:nvSpPr>
                <p:cNvPr id="36" name="Rechteck 35">
                  <a:extLst>
                    <a:ext uri="{FF2B5EF4-FFF2-40B4-BE49-F238E27FC236}">
                      <a16:creationId xmlns:a16="http://schemas.microsoft.com/office/drawing/2014/main" id="{C07CEA7D-19B5-5448-A438-732EB8058EBC}"/>
                    </a:ext>
                  </a:extLst>
                </p:cNvPr>
                <p:cNvSpPr/>
                <p:nvPr/>
              </p:nvSpPr>
              <p:spPr>
                <a:xfrm>
                  <a:off x="2195440" y="1690688"/>
                  <a:ext cx="876224" cy="3701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7" name="Rechteck 36">
                  <a:extLst>
                    <a:ext uri="{FF2B5EF4-FFF2-40B4-BE49-F238E27FC236}">
                      <a16:creationId xmlns:a16="http://schemas.microsoft.com/office/drawing/2014/main" id="{96541773-E426-3C4E-93F7-CE77B17D8718}"/>
                    </a:ext>
                  </a:extLst>
                </p:cNvPr>
                <p:cNvSpPr/>
                <p:nvPr/>
              </p:nvSpPr>
              <p:spPr bwMode="auto">
                <a:xfrm>
                  <a:off x="2246816" y="2464042"/>
                  <a:ext cx="876224" cy="1820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8" name="Rechteck 37">
                  <a:extLst>
                    <a:ext uri="{FF2B5EF4-FFF2-40B4-BE49-F238E27FC236}">
                      <a16:creationId xmlns:a16="http://schemas.microsoft.com/office/drawing/2014/main" id="{0F4DCDCE-B9AC-CE47-9508-8A3CC81EBBC0}"/>
                    </a:ext>
                  </a:extLst>
                </p:cNvPr>
                <p:cNvSpPr/>
                <p:nvPr/>
              </p:nvSpPr>
              <p:spPr bwMode="auto">
                <a:xfrm>
                  <a:off x="2195440" y="3016250"/>
                  <a:ext cx="1028624" cy="2276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9" name="Rechteck 38">
                  <a:extLst>
                    <a:ext uri="{FF2B5EF4-FFF2-40B4-BE49-F238E27FC236}">
                      <a16:creationId xmlns:a16="http://schemas.microsoft.com/office/drawing/2014/main" id="{68529D48-0BB1-E946-8955-F1B878E6958D}"/>
                    </a:ext>
                  </a:extLst>
                </p:cNvPr>
                <p:cNvSpPr/>
                <p:nvPr/>
              </p:nvSpPr>
              <p:spPr bwMode="auto">
                <a:xfrm>
                  <a:off x="2214528" y="3614081"/>
                  <a:ext cx="1095280" cy="2622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Rechteck 39">
                  <a:extLst>
                    <a:ext uri="{FF2B5EF4-FFF2-40B4-BE49-F238E27FC236}">
                      <a16:creationId xmlns:a16="http://schemas.microsoft.com/office/drawing/2014/main" id="{5FA1613E-98C8-0B49-A5A6-C467A7571106}"/>
                    </a:ext>
                  </a:extLst>
                </p:cNvPr>
                <p:cNvSpPr/>
                <p:nvPr/>
              </p:nvSpPr>
              <p:spPr bwMode="auto">
                <a:xfrm>
                  <a:off x="2214528" y="4210968"/>
                  <a:ext cx="1433200" cy="3701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1" name="Rechteck 40">
                  <a:extLst>
                    <a:ext uri="{FF2B5EF4-FFF2-40B4-BE49-F238E27FC236}">
                      <a16:creationId xmlns:a16="http://schemas.microsoft.com/office/drawing/2014/main" id="{834485E7-7F07-5D48-AEF2-BF3ECA264F46}"/>
                    </a:ext>
                  </a:extLst>
                </p:cNvPr>
                <p:cNvSpPr/>
                <p:nvPr/>
              </p:nvSpPr>
              <p:spPr bwMode="auto">
                <a:xfrm>
                  <a:off x="2214528" y="4797152"/>
                  <a:ext cx="1793240" cy="3701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2" name="Textfeld 41">
                  <a:extLst>
                    <a:ext uri="{FF2B5EF4-FFF2-40B4-BE49-F238E27FC236}">
                      <a16:creationId xmlns:a16="http://schemas.microsoft.com/office/drawing/2014/main" id="{41C2AE7A-A8FF-A949-9243-447E1F0CAAF3}"/>
                    </a:ext>
                  </a:extLst>
                </p:cNvPr>
                <p:cNvSpPr txBox="1"/>
                <p:nvPr/>
              </p:nvSpPr>
              <p:spPr bwMode="auto">
                <a:xfrm>
                  <a:off x="2214528" y="1852797"/>
                  <a:ext cx="115212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b="1" dirty="0">
                      <a:solidFill>
                        <a:srgbClr val="002838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Living</a:t>
                  </a:r>
                  <a:endParaRPr lang="de-DE" b="1" dirty="0">
                    <a:solidFill>
                      <a:srgbClr val="002838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Textfeld 42">
                  <a:extLst>
                    <a:ext uri="{FF2B5EF4-FFF2-40B4-BE49-F238E27FC236}">
                      <a16:creationId xmlns:a16="http://schemas.microsoft.com/office/drawing/2014/main" id="{6530919F-F8EA-D349-8AA0-DBCE45F135A7}"/>
                    </a:ext>
                  </a:extLst>
                </p:cNvPr>
                <p:cNvSpPr txBox="1"/>
                <p:nvPr/>
              </p:nvSpPr>
              <p:spPr bwMode="auto">
                <a:xfrm>
                  <a:off x="2222953" y="2401176"/>
                  <a:ext cx="115212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b="1" dirty="0">
                      <a:solidFill>
                        <a:srgbClr val="002838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Power</a:t>
                  </a:r>
                  <a:endParaRPr lang="de-DE" b="1" dirty="0">
                    <a:solidFill>
                      <a:srgbClr val="002838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Textfeld 43">
                  <a:extLst>
                    <a:ext uri="{FF2B5EF4-FFF2-40B4-BE49-F238E27FC236}">
                      <a16:creationId xmlns:a16="http://schemas.microsoft.com/office/drawing/2014/main" id="{B8587A6D-91FC-734F-99BA-337172A6E02F}"/>
                    </a:ext>
                  </a:extLst>
                </p:cNvPr>
                <p:cNvSpPr txBox="1"/>
                <p:nvPr/>
              </p:nvSpPr>
              <p:spPr bwMode="auto">
                <a:xfrm>
                  <a:off x="2246816" y="2998295"/>
                  <a:ext cx="115212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b="1" dirty="0">
                      <a:solidFill>
                        <a:srgbClr val="002838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Mobility</a:t>
                  </a:r>
                  <a:endParaRPr lang="de-DE" b="1" dirty="0">
                    <a:solidFill>
                      <a:srgbClr val="002838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Textfeld 44">
                  <a:extLst>
                    <a:ext uri="{FF2B5EF4-FFF2-40B4-BE49-F238E27FC236}">
                      <a16:creationId xmlns:a16="http://schemas.microsoft.com/office/drawing/2014/main" id="{C5412CD1-436B-654B-A915-C5595104E6CD}"/>
                    </a:ext>
                  </a:extLst>
                </p:cNvPr>
                <p:cNvSpPr txBox="1"/>
                <p:nvPr/>
              </p:nvSpPr>
              <p:spPr bwMode="auto">
                <a:xfrm>
                  <a:off x="2246816" y="3615303"/>
                  <a:ext cx="115212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b="1" dirty="0">
                      <a:solidFill>
                        <a:srgbClr val="002838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Nutrition</a:t>
                  </a:r>
                  <a:endParaRPr lang="de-DE" b="1" dirty="0">
                    <a:solidFill>
                      <a:srgbClr val="002838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Textfeld 45">
                  <a:extLst>
                    <a:ext uri="{FF2B5EF4-FFF2-40B4-BE49-F238E27FC236}">
                      <a16:creationId xmlns:a16="http://schemas.microsoft.com/office/drawing/2014/main" id="{01A64E63-56DE-A54D-86FB-79D93C5D9199}"/>
                    </a:ext>
                  </a:extLst>
                </p:cNvPr>
                <p:cNvSpPr txBox="1"/>
                <p:nvPr/>
              </p:nvSpPr>
              <p:spPr bwMode="auto">
                <a:xfrm>
                  <a:off x="2222952" y="4299963"/>
                  <a:ext cx="221686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b="1" dirty="0">
                      <a:solidFill>
                        <a:srgbClr val="002838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Other consumption</a:t>
                  </a:r>
                  <a:endParaRPr lang="de-DE" b="1" dirty="0">
                    <a:solidFill>
                      <a:srgbClr val="002838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Textfeld 46">
                  <a:extLst>
                    <a:ext uri="{FF2B5EF4-FFF2-40B4-BE49-F238E27FC236}">
                      <a16:creationId xmlns:a16="http://schemas.microsoft.com/office/drawing/2014/main" id="{46E62D50-5A0E-9E49-8138-7F8C6D124F36}"/>
                    </a:ext>
                  </a:extLst>
                </p:cNvPr>
                <p:cNvSpPr txBox="1"/>
                <p:nvPr/>
              </p:nvSpPr>
              <p:spPr bwMode="auto">
                <a:xfrm>
                  <a:off x="2246816" y="4921456"/>
                  <a:ext cx="221686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b="1" dirty="0">
                      <a:solidFill>
                        <a:srgbClr val="002838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Public infrastructure</a:t>
                  </a:r>
                </a:p>
              </p:txBody>
            </p:sp>
            <p:sp>
              <p:nvSpPr>
                <p:cNvPr id="48" name="Rechteck 47">
                  <a:extLst>
                    <a:ext uri="{FF2B5EF4-FFF2-40B4-BE49-F238E27FC236}">
                      <a16:creationId xmlns:a16="http://schemas.microsoft.com/office/drawing/2014/main" id="{2675852F-29C5-3C4C-A0EE-271B4F4BAE8E}"/>
                    </a:ext>
                  </a:extLst>
                </p:cNvPr>
                <p:cNvSpPr/>
                <p:nvPr/>
              </p:nvSpPr>
              <p:spPr bwMode="auto">
                <a:xfrm>
                  <a:off x="8976320" y="3614081"/>
                  <a:ext cx="792088" cy="1825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9" name="Textfeld 48">
                  <a:extLst>
                    <a:ext uri="{FF2B5EF4-FFF2-40B4-BE49-F238E27FC236}">
                      <a16:creationId xmlns:a16="http://schemas.microsoft.com/office/drawing/2014/main" id="{5892CBC1-2B73-074C-9A8F-F2256C5DEA2A}"/>
                    </a:ext>
                  </a:extLst>
                </p:cNvPr>
                <p:cNvSpPr txBox="1"/>
                <p:nvPr/>
              </p:nvSpPr>
              <p:spPr bwMode="auto">
                <a:xfrm>
                  <a:off x="9065456" y="3461415"/>
                  <a:ext cx="1152128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>
                      <a:solidFill>
                        <a:srgbClr val="002838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Climate target</a:t>
                  </a:r>
                  <a:endParaRPr lang="de-DE" sz="1600" b="1" dirty="0">
                    <a:solidFill>
                      <a:srgbClr val="002838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Rechteck 49">
                  <a:extLst>
                    <a:ext uri="{FF2B5EF4-FFF2-40B4-BE49-F238E27FC236}">
                      <a16:creationId xmlns:a16="http://schemas.microsoft.com/office/drawing/2014/main" id="{BD446193-8C3C-694D-BCD9-71930C40BFB4}"/>
                    </a:ext>
                  </a:extLst>
                </p:cNvPr>
                <p:cNvSpPr/>
                <p:nvPr/>
              </p:nvSpPr>
              <p:spPr>
                <a:xfrm>
                  <a:off x="7712942" y="2998295"/>
                  <a:ext cx="792088" cy="569754"/>
                </a:xfrm>
                <a:prstGeom prst="rect">
                  <a:avLst/>
                </a:prstGeom>
                <a:solidFill>
                  <a:srgbClr val="00304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1" name="Textfeld 50">
                  <a:extLst>
                    <a:ext uri="{FF2B5EF4-FFF2-40B4-BE49-F238E27FC236}">
                      <a16:creationId xmlns:a16="http://schemas.microsoft.com/office/drawing/2014/main" id="{85CE0EE6-E319-AB49-9AE0-3FFCE2DBD5E5}"/>
                    </a:ext>
                  </a:extLst>
                </p:cNvPr>
                <p:cNvSpPr txBox="1"/>
                <p:nvPr/>
              </p:nvSpPr>
              <p:spPr>
                <a:xfrm>
                  <a:off x="7592014" y="2967335"/>
                  <a:ext cx="1192269" cy="46901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11.2 t CO</a:t>
                  </a:r>
                  <a:r>
                    <a:rPr lang="de-DE" sz="1200" baseline="-250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r>
                    <a:rPr lang="de-DE" sz="12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</a:p>
                <a:p>
                  <a:r>
                    <a:rPr lang="de-DE" sz="12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Per head</a:t>
                  </a:r>
                </a:p>
              </p:txBody>
            </p:sp>
          </p:grpSp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9B34919F-BBCB-8D49-AEBA-337C9AE43C2C}"/>
                </a:ext>
              </a:extLst>
            </p:cNvPr>
            <p:cNvGrpSpPr/>
            <p:nvPr/>
          </p:nvGrpSpPr>
          <p:grpSpPr>
            <a:xfrm>
              <a:off x="1976387" y="2043208"/>
              <a:ext cx="128596" cy="276999"/>
              <a:chOff x="1976387" y="2043208"/>
              <a:chExt cx="128596" cy="276999"/>
            </a:xfrm>
          </p:grpSpPr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5DE85D1A-2462-7142-93B0-F0AE6E6D0E9A}"/>
                  </a:ext>
                </a:extLst>
              </p:cNvPr>
              <p:cNvSpPr/>
              <p:nvPr/>
            </p:nvSpPr>
            <p:spPr>
              <a:xfrm>
                <a:off x="2024176" y="2156301"/>
                <a:ext cx="67856" cy="1044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E8555F43-156F-B847-9C82-E1DF1189983C}"/>
                  </a:ext>
                </a:extLst>
              </p:cNvPr>
              <p:cNvSpPr txBox="1"/>
              <p:nvPr/>
            </p:nvSpPr>
            <p:spPr>
              <a:xfrm>
                <a:off x="1976387" y="2043208"/>
                <a:ext cx="1285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solidFill>
                      <a:srgbClr val="002060"/>
                    </a:solidFill>
                  </a:rPr>
                  <a:t>.</a:t>
                </a:r>
              </a:p>
            </p:txBody>
          </p:sp>
        </p:grp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390FB2AC-E1CB-DC44-BDE7-42DE1F2446D5}"/>
                </a:ext>
              </a:extLst>
            </p:cNvPr>
            <p:cNvGrpSpPr/>
            <p:nvPr/>
          </p:nvGrpSpPr>
          <p:grpSpPr>
            <a:xfrm>
              <a:off x="1855338" y="2757036"/>
              <a:ext cx="276999" cy="128596"/>
              <a:chOff x="1855338" y="2153188"/>
              <a:chExt cx="276999" cy="128596"/>
            </a:xfrm>
          </p:grpSpPr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31A3FBA0-191C-AE42-AB31-58CD894D3046}"/>
                  </a:ext>
                </a:extLst>
              </p:cNvPr>
              <p:cNvSpPr/>
              <p:nvPr/>
            </p:nvSpPr>
            <p:spPr>
              <a:xfrm>
                <a:off x="2024176" y="2156301"/>
                <a:ext cx="67856" cy="1044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76916675-DD60-1F43-9DA0-A6B0976B4D8B}"/>
                  </a:ext>
                </a:extLst>
              </p:cNvPr>
              <p:cNvSpPr txBox="1"/>
              <p:nvPr/>
            </p:nvSpPr>
            <p:spPr>
              <a:xfrm rot="16200000">
                <a:off x="1929540" y="2078986"/>
                <a:ext cx="1285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solidFill>
                      <a:srgbClr val="002060"/>
                    </a:solidFill>
                  </a:rPr>
                  <a:t>.</a:t>
                </a:r>
              </a:p>
            </p:txBody>
          </p: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2998C2C3-20D6-8948-9CF2-7B2F6E51C36D}"/>
                </a:ext>
              </a:extLst>
            </p:cNvPr>
            <p:cNvGrpSpPr/>
            <p:nvPr/>
          </p:nvGrpSpPr>
          <p:grpSpPr>
            <a:xfrm>
              <a:off x="1976966" y="3220310"/>
              <a:ext cx="128596" cy="276999"/>
              <a:chOff x="1976387" y="2043208"/>
              <a:chExt cx="128596" cy="276999"/>
            </a:xfrm>
          </p:grpSpPr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6B52E17E-78E4-EB41-9108-ACF184CD7ED5}"/>
                  </a:ext>
                </a:extLst>
              </p:cNvPr>
              <p:cNvSpPr/>
              <p:nvPr/>
            </p:nvSpPr>
            <p:spPr>
              <a:xfrm>
                <a:off x="2024176" y="2156301"/>
                <a:ext cx="67856" cy="1044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A91D5171-E281-054B-9AD0-0F9364BA5817}"/>
                  </a:ext>
                </a:extLst>
              </p:cNvPr>
              <p:cNvSpPr txBox="1"/>
              <p:nvPr/>
            </p:nvSpPr>
            <p:spPr>
              <a:xfrm>
                <a:off x="1976387" y="2043208"/>
                <a:ext cx="1285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solidFill>
                      <a:srgbClr val="002060"/>
                    </a:solidFill>
                  </a:rPr>
                  <a:t>.</a:t>
                </a:r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2B625D6C-2858-8440-AD2D-A6990A0FA527}"/>
                </a:ext>
              </a:extLst>
            </p:cNvPr>
            <p:cNvGrpSpPr/>
            <p:nvPr/>
          </p:nvGrpSpPr>
          <p:grpSpPr>
            <a:xfrm>
              <a:off x="1968499" y="3811687"/>
              <a:ext cx="128596" cy="276999"/>
              <a:chOff x="1976387" y="2043208"/>
              <a:chExt cx="128596" cy="276999"/>
            </a:xfrm>
          </p:grpSpPr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814E06D2-23E1-6C4C-BA32-A7DED4CC0346}"/>
                  </a:ext>
                </a:extLst>
              </p:cNvPr>
              <p:cNvSpPr/>
              <p:nvPr/>
            </p:nvSpPr>
            <p:spPr>
              <a:xfrm>
                <a:off x="2024176" y="2156301"/>
                <a:ext cx="67856" cy="1044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6730C306-01AE-044A-B863-7612976F5FB1}"/>
                  </a:ext>
                </a:extLst>
              </p:cNvPr>
              <p:cNvSpPr txBox="1"/>
              <p:nvPr/>
            </p:nvSpPr>
            <p:spPr>
              <a:xfrm>
                <a:off x="1976387" y="2043208"/>
                <a:ext cx="1285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solidFill>
                      <a:srgbClr val="002060"/>
                    </a:solidFill>
                  </a:rPr>
                  <a:t>.</a:t>
                </a:r>
              </a:p>
            </p:txBody>
          </p:sp>
        </p:grp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5368AC4E-D5B8-FA43-8FBD-918149B59EC8}"/>
                </a:ext>
              </a:extLst>
            </p:cNvPr>
            <p:cNvGrpSpPr/>
            <p:nvPr/>
          </p:nvGrpSpPr>
          <p:grpSpPr>
            <a:xfrm rot="2074526">
              <a:off x="1930410" y="4507962"/>
              <a:ext cx="258234" cy="370160"/>
              <a:chOff x="1969087" y="2028144"/>
              <a:chExt cx="128596" cy="276999"/>
            </a:xfrm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21318160-EAD3-0348-AB4C-20A7B01F97B2}"/>
                  </a:ext>
                </a:extLst>
              </p:cNvPr>
              <p:cNvSpPr/>
              <p:nvPr/>
            </p:nvSpPr>
            <p:spPr>
              <a:xfrm>
                <a:off x="2024176" y="2156301"/>
                <a:ext cx="67856" cy="1044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624387BE-EA46-0E47-99E1-C037C6F2B2A6}"/>
                  </a:ext>
                </a:extLst>
              </p:cNvPr>
              <p:cNvSpPr txBox="1"/>
              <p:nvPr/>
            </p:nvSpPr>
            <p:spPr>
              <a:xfrm>
                <a:off x="1969087" y="2028144"/>
                <a:ext cx="1285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solidFill>
                      <a:srgbClr val="002060"/>
                    </a:solidFill>
                  </a:rPr>
                  <a:t>.</a:t>
                </a:r>
              </a:p>
            </p:txBody>
          </p:sp>
        </p:grp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ADF64A4D-226C-394A-B5DE-4CA20500F246}"/>
                </a:ext>
              </a:extLst>
            </p:cNvPr>
            <p:cNvGrpSpPr/>
            <p:nvPr/>
          </p:nvGrpSpPr>
          <p:grpSpPr>
            <a:xfrm rot="3803093">
              <a:off x="1894446" y="5135577"/>
              <a:ext cx="263139" cy="446543"/>
              <a:chOff x="1975302" y="2047223"/>
              <a:chExt cx="128596" cy="276999"/>
            </a:xfrm>
          </p:grpSpPr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E1BEC599-AFB0-8D4B-A37D-16AA9A63328D}"/>
                  </a:ext>
                </a:extLst>
              </p:cNvPr>
              <p:cNvSpPr/>
              <p:nvPr/>
            </p:nvSpPr>
            <p:spPr>
              <a:xfrm>
                <a:off x="2024176" y="2156301"/>
                <a:ext cx="67856" cy="1044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943D53D5-84C7-5148-9048-B53D7AD11FDA}"/>
                  </a:ext>
                </a:extLst>
              </p:cNvPr>
              <p:cNvSpPr txBox="1"/>
              <p:nvPr/>
            </p:nvSpPr>
            <p:spPr>
              <a:xfrm>
                <a:off x="1975302" y="2047223"/>
                <a:ext cx="1285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solidFill>
                      <a:srgbClr val="002060"/>
                    </a:solidFill>
                  </a:rPr>
                  <a:t>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1760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03" y="2532062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What is the Handprint?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21682" y="2408633"/>
            <a:ext cx="89939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8EAC67-BDC5-E14C-8E23-BD9E305C4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477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72" y="388937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Handprint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634198" y="195756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677671" y="-113418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920966" y="4377804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926433" y="1676399"/>
            <a:ext cx="9410694" cy="48474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The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Centre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Environment Education (CEE) 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India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developed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Handprint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 open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concept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that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everyone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can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develop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individually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The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symbol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stands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positive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now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used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represent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measures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more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sustainability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latin typeface="Arial Unicode MS"/>
              <a:ea typeface="Arial Unicode MS"/>
              <a:cs typeface="Arial Unicode MS"/>
            </a:endParaRP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The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focus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on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structurally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changing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possibilities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political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commitment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context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development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</a:p>
          <a:p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The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often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problem-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oriented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approach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renunciation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reduction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(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reduce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)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thus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juxtaposed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with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proactive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approach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possible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 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and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solutions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(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increasing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handprint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). </a:t>
            </a:r>
          </a:p>
          <a:p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pic>
        <p:nvPicPr>
          <p:cNvPr id="11" name="Grafik 16" descr="Ein Bild, das ClipArt enthält.&#10;&#10;Beschreibung automatisch generiert.">
            <a:extLst>
              <a:ext uri="{FF2B5EF4-FFF2-40B4-BE49-F238E27FC236}">
                <a16:creationId xmlns:a16="http://schemas.microsoft.com/office/drawing/2014/main" id="{3712DE8D-DE7C-4C6D-A607-180966E2B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1982" y="492919"/>
            <a:ext cx="913208" cy="93106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4782D2F-0633-A148-AEE5-FB11EEF4B630}"/>
              </a:ext>
            </a:extLst>
          </p:cNvPr>
          <p:cNvSpPr txBox="1"/>
          <p:nvPr/>
        </p:nvSpPr>
        <p:spPr>
          <a:xfrm>
            <a:off x="5020761" y="6384323"/>
            <a:ext cx="3073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10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 </a:t>
            </a:r>
            <a:r>
              <a:rPr lang="de-DE" sz="1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F61F44F-E75F-FA4E-9C12-3A8FEC87D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932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2FC48-F677-3C43-93A1-503D13B1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72" y="388937"/>
            <a:ext cx="10515600" cy="1325563"/>
          </a:xfrm>
        </p:spPr>
        <p:txBody>
          <a:bodyPr/>
          <a:lstStyle/>
          <a:p>
            <a:pPr algn="ctr"/>
            <a:r>
              <a:rPr lang="de-DE" b="1">
                <a:solidFill>
                  <a:srgbClr val="7EA6AD"/>
                </a:solidFill>
                <a:latin typeface="Arial Rounded MT Bold"/>
              </a:rPr>
              <a:t>Footprint vs. Handprint</a:t>
            </a:r>
            <a:endParaRPr lang="de-DE" b="1">
              <a:solidFill>
                <a:srgbClr val="7EA6AD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1843089" y="3313508"/>
            <a:ext cx="3927865" cy="32316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-The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represents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negative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effects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of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 </a:t>
            </a:r>
            <a:b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should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reduced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through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changed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behaviour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more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purchasing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decisions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endParaRPr lang="de-DE" sz="2100" dirty="0">
              <a:latin typeface="Arial Unicode MS"/>
              <a:ea typeface="Arial Unicode MS"/>
              <a:cs typeface="Arial Unicode MS"/>
            </a:endParaRPr>
          </a:p>
          <a:p>
            <a:endParaRPr lang="de-DE" sz="20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C3AF8E-5F76-4574-9C9F-0E0369FD5BD9}"/>
              </a:ext>
            </a:extLst>
          </p:cNvPr>
          <p:cNvSpPr txBox="1"/>
          <p:nvPr/>
        </p:nvSpPr>
        <p:spPr>
          <a:xfrm>
            <a:off x="6176961" y="3313508"/>
            <a:ext cx="3743323" cy="26314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-The Handprint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stands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for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sustainable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action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and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commitment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  <a:br>
              <a:rPr lang="de-DE" sz="2100" dirty="0">
                <a:latin typeface="Arial Unicode MS"/>
                <a:ea typeface="Arial Unicode MS"/>
                <a:cs typeface="Arial Unicode MS"/>
              </a:rPr>
            </a:br>
            <a:endParaRPr lang="de-DE" sz="2100" dirty="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- In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contrast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to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the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Footprint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it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should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 not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decrease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, but </a:t>
            </a:r>
            <a:r>
              <a:rPr lang="de-DE" sz="2100" dirty="0" err="1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increase</a:t>
            </a:r>
            <a:r>
              <a:rPr lang="de-DE" sz="2100" dirty="0">
                <a:solidFill>
                  <a:srgbClr val="7EA6AD"/>
                </a:solidFill>
                <a:latin typeface="Arial Unicode MS"/>
                <a:ea typeface="Arial Unicode MS"/>
                <a:cs typeface="Arial Unicode MS"/>
              </a:rPr>
              <a:t>.</a:t>
            </a:r>
          </a:p>
          <a:p>
            <a:pPr algn="l"/>
            <a:endParaRPr lang="de-DE" dirty="0">
              <a:cs typeface="Calibri"/>
            </a:endParaRPr>
          </a:p>
        </p:txBody>
      </p:sp>
      <p:pic>
        <p:nvPicPr>
          <p:cNvPr id="11" name="Grafik 11">
            <a:extLst>
              <a:ext uri="{FF2B5EF4-FFF2-40B4-BE49-F238E27FC236}">
                <a16:creationId xmlns:a16="http://schemas.microsoft.com/office/drawing/2014/main" id="{8672811E-93C2-43B7-B04B-9AF95C6CC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681" y="2030770"/>
            <a:ext cx="1190625" cy="866775"/>
          </a:xfrm>
          <a:prstGeom prst="rect">
            <a:avLst/>
          </a:prstGeom>
        </p:spPr>
      </p:pic>
      <p:pic>
        <p:nvPicPr>
          <p:cNvPr id="12" name="Grafik 12">
            <a:extLst>
              <a:ext uri="{FF2B5EF4-FFF2-40B4-BE49-F238E27FC236}">
                <a16:creationId xmlns:a16="http://schemas.microsoft.com/office/drawing/2014/main" id="{D8F41C4A-979C-4145-B9F1-65493FCA7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659" y="2049065"/>
            <a:ext cx="1200150" cy="866775"/>
          </a:xfrm>
          <a:prstGeom prst="rect">
            <a:avLst/>
          </a:prstGeom>
        </p:spPr>
      </p:pic>
      <p:pic>
        <p:nvPicPr>
          <p:cNvPr id="14" name="Grafik 16" descr="Handabdruck mit einfarbiger Füllung">
            <a:extLst>
              <a:ext uri="{FF2B5EF4-FFF2-40B4-BE49-F238E27FC236}">
                <a16:creationId xmlns:a16="http://schemas.microsoft.com/office/drawing/2014/main" id="{002C56C4-E360-4F87-841A-961BDFD39C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87878" y="2108597"/>
            <a:ext cx="747713" cy="747713"/>
          </a:xfrm>
          <a:prstGeom prst="rect">
            <a:avLst/>
          </a:prstGeom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58F4B6D2-3448-45A8-89E6-09A9DFC80769}"/>
              </a:ext>
            </a:extLst>
          </p:cNvPr>
          <p:cNvGrpSpPr/>
          <p:nvPr/>
        </p:nvGrpSpPr>
        <p:grpSpPr>
          <a:xfrm>
            <a:off x="3485246" y="2108597"/>
            <a:ext cx="342100" cy="722250"/>
            <a:chOff x="5414444" y="2095972"/>
            <a:chExt cx="274319" cy="619125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ABAC585-AEF8-453F-8D78-FB7BE330B98F}"/>
                </a:ext>
              </a:extLst>
            </p:cNvPr>
            <p:cNvSpPr/>
            <p:nvPr/>
          </p:nvSpPr>
          <p:spPr>
            <a:xfrm>
              <a:off x="5612563" y="2095972"/>
              <a:ext cx="76200" cy="95250"/>
            </a:xfrm>
            <a:custGeom>
              <a:avLst/>
              <a:gdLst>
                <a:gd name="connsiteX0" fmla="*/ 85725 w 85725"/>
                <a:gd name="connsiteY0" fmla="*/ 47625 h 95250"/>
                <a:gd name="connsiteX1" fmla="*/ 42863 w 85725"/>
                <a:gd name="connsiteY1" fmla="*/ 95250 h 95250"/>
                <a:gd name="connsiteX2" fmla="*/ 0 w 85725"/>
                <a:gd name="connsiteY2" fmla="*/ 47625 h 95250"/>
                <a:gd name="connsiteX3" fmla="*/ 42863 w 85725"/>
                <a:gd name="connsiteY3" fmla="*/ 0 h 95250"/>
                <a:gd name="connsiteX4" fmla="*/ 85725 w 85725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95250">
                  <a:moveTo>
                    <a:pt x="85725" y="47625"/>
                  </a:moveTo>
                  <a:cubicBezTo>
                    <a:pt x="85725" y="73928"/>
                    <a:pt x="66535" y="95250"/>
                    <a:pt x="42863" y="95250"/>
                  </a:cubicBezTo>
                  <a:cubicBezTo>
                    <a:pt x="19190" y="95250"/>
                    <a:pt x="0" y="73928"/>
                    <a:pt x="0" y="47625"/>
                  </a:cubicBezTo>
                  <a:cubicBezTo>
                    <a:pt x="0" y="21322"/>
                    <a:pt x="19190" y="0"/>
                    <a:pt x="42863" y="0"/>
                  </a:cubicBezTo>
                  <a:cubicBezTo>
                    <a:pt x="66535" y="0"/>
                    <a:pt x="85725" y="21322"/>
                    <a:pt x="85725" y="476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84D82F74-61AF-48AC-910B-BDC7600174BC}"/>
                </a:ext>
              </a:extLst>
            </p:cNvPr>
            <p:cNvSpPr/>
            <p:nvPr/>
          </p:nvSpPr>
          <p:spPr>
            <a:xfrm>
              <a:off x="5538269" y="2134072"/>
              <a:ext cx="45719" cy="57150"/>
            </a:xfrm>
            <a:custGeom>
              <a:avLst/>
              <a:gdLst>
                <a:gd name="connsiteX0" fmla="*/ 47625 w 47625"/>
                <a:gd name="connsiteY0" fmla="*/ 28575 h 57150"/>
                <a:gd name="connsiteX1" fmla="*/ 23813 w 47625"/>
                <a:gd name="connsiteY1" fmla="*/ 57150 h 57150"/>
                <a:gd name="connsiteX2" fmla="*/ 0 w 47625"/>
                <a:gd name="connsiteY2" fmla="*/ 28575 h 57150"/>
                <a:gd name="connsiteX3" fmla="*/ 23813 w 47625"/>
                <a:gd name="connsiteY3" fmla="*/ 0 h 57150"/>
                <a:gd name="connsiteX4" fmla="*/ 47625 w 47625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57150">
                  <a:moveTo>
                    <a:pt x="47625" y="28575"/>
                  </a:moveTo>
                  <a:cubicBezTo>
                    <a:pt x="47625" y="44357"/>
                    <a:pt x="36964" y="57150"/>
                    <a:pt x="23813" y="57150"/>
                  </a:cubicBezTo>
                  <a:cubicBezTo>
                    <a:pt x="10661" y="57150"/>
                    <a:pt x="0" y="44357"/>
                    <a:pt x="0" y="28575"/>
                  </a:cubicBezTo>
                  <a:cubicBezTo>
                    <a:pt x="0" y="12793"/>
                    <a:pt x="10661" y="0"/>
                    <a:pt x="23813" y="0"/>
                  </a:cubicBezTo>
                  <a:cubicBezTo>
                    <a:pt x="36964" y="0"/>
                    <a:pt x="47625" y="12793"/>
                    <a:pt x="47625" y="285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3342646E-1C5B-46AB-B7D8-81709E8DA05F}"/>
                </a:ext>
              </a:extLst>
            </p:cNvPr>
            <p:cNvSpPr/>
            <p:nvPr/>
          </p:nvSpPr>
          <p:spPr>
            <a:xfrm>
              <a:off x="5481119" y="2172172"/>
              <a:ext cx="45719" cy="47625"/>
            </a:xfrm>
            <a:custGeom>
              <a:avLst/>
              <a:gdLst>
                <a:gd name="connsiteX0" fmla="*/ 38100 w 38100"/>
                <a:gd name="connsiteY0" fmla="*/ 23813 h 47625"/>
                <a:gd name="connsiteX1" fmla="*/ 19050 w 38100"/>
                <a:gd name="connsiteY1" fmla="*/ 47625 h 47625"/>
                <a:gd name="connsiteX2" fmla="*/ 0 w 38100"/>
                <a:gd name="connsiteY2" fmla="*/ 23813 h 47625"/>
                <a:gd name="connsiteX3" fmla="*/ 19050 w 38100"/>
                <a:gd name="connsiteY3" fmla="*/ 0 h 47625"/>
                <a:gd name="connsiteX4" fmla="*/ 38100 w 38100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47625">
                  <a:moveTo>
                    <a:pt x="38100" y="23813"/>
                  </a:moveTo>
                  <a:cubicBezTo>
                    <a:pt x="38100" y="36964"/>
                    <a:pt x="29571" y="47625"/>
                    <a:pt x="19050" y="47625"/>
                  </a:cubicBezTo>
                  <a:cubicBezTo>
                    <a:pt x="8529" y="47625"/>
                    <a:pt x="0" y="36964"/>
                    <a:pt x="0" y="23813"/>
                  </a:cubicBezTo>
                  <a:cubicBezTo>
                    <a:pt x="0" y="10661"/>
                    <a:pt x="8529" y="0"/>
                    <a:pt x="19050" y="0"/>
                  </a:cubicBezTo>
                  <a:cubicBezTo>
                    <a:pt x="29571" y="0"/>
                    <a:pt x="38100" y="10661"/>
                    <a:pt x="38100" y="2381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7B23DF0A-4E09-479A-87FF-023B33490F9F}"/>
                </a:ext>
              </a:extLst>
            </p:cNvPr>
            <p:cNvSpPr/>
            <p:nvPr/>
          </p:nvSpPr>
          <p:spPr>
            <a:xfrm>
              <a:off x="5443019" y="2212178"/>
              <a:ext cx="45719" cy="45719"/>
            </a:xfrm>
            <a:custGeom>
              <a:avLst/>
              <a:gdLst>
                <a:gd name="connsiteX0" fmla="*/ 28575 w 28575"/>
                <a:gd name="connsiteY0" fmla="*/ 19050 h 38100"/>
                <a:gd name="connsiteX1" fmla="*/ 14288 w 28575"/>
                <a:gd name="connsiteY1" fmla="*/ 38100 h 38100"/>
                <a:gd name="connsiteX2" fmla="*/ 0 w 28575"/>
                <a:gd name="connsiteY2" fmla="*/ 19050 h 38100"/>
                <a:gd name="connsiteX3" fmla="*/ 14288 w 28575"/>
                <a:gd name="connsiteY3" fmla="*/ 0 h 38100"/>
                <a:gd name="connsiteX4" fmla="*/ 28575 w 28575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8575" y="19050"/>
                  </a:moveTo>
                  <a:cubicBezTo>
                    <a:pt x="28575" y="29571"/>
                    <a:pt x="22178" y="38100"/>
                    <a:pt x="14288" y="38100"/>
                  </a:cubicBezTo>
                  <a:cubicBezTo>
                    <a:pt x="6397" y="38100"/>
                    <a:pt x="0" y="29571"/>
                    <a:pt x="0" y="19050"/>
                  </a:cubicBezTo>
                  <a:cubicBezTo>
                    <a:pt x="0" y="8529"/>
                    <a:pt x="6397" y="0"/>
                    <a:pt x="14288" y="0"/>
                  </a:cubicBezTo>
                  <a:cubicBezTo>
                    <a:pt x="22178" y="0"/>
                    <a:pt x="28575" y="8529"/>
                    <a:pt x="28575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A7F8A140-FB9E-4444-A3E0-8A770C47ADD4}"/>
                </a:ext>
              </a:extLst>
            </p:cNvPr>
            <p:cNvSpPr/>
            <p:nvPr/>
          </p:nvSpPr>
          <p:spPr>
            <a:xfrm>
              <a:off x="5414444" y="2250278"/>
              <a:ext cx="45719" cy="45719"/>
            </a:xfrm>
            <a:custGeom>
              <a:avLst/>
              <a:gdLst>
                <a:gd name="connsiteX0" fmla="*/ 28575 w 28575"/>
                <a:gd name="connsiteY0" fmla="*/ 19050 h 38100"/>
                <a:gd name="connsiteX1" fmla="*/ 14288 w 28575"/>
                <a:gd name="connsiteY1" fmla="*/ 38100 h 38100"/>
                <a:gd name="connsiteX2" fmla="*/ 0 w 28575"/>
                <a:gd name="connsiteY2" fmla="*/ 19050 h 38100"/>
                <a:gd name="connsiteX3" fmla="*/ 14288 w 28575"/>
                <a:gd name="connsiteY3" fmla="*/ 0 h 38100"/>
                <a:gd name="connsiteX4" fmla="*/ 28575 w 28575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8575" y="19050"/>
                  </a:moveTo>
                  <a:cubicBezTo>
                    <a:pt x="28575" y="29571"/>
                    <a:pt x="22178" y="38100"/>
                    <a:pt x="14288" y="38100"/>
                  </a:cubicBezTo>
                  <a:cubicBezTo>
                    <a:pt x="6397" y="38100"/>
                    <a:pt x="0" y="29571"/>
                    <a:pt x="0" y="19050"/>
                  </a:cubicBezTo>
                  <a:cubicBezTo>
                    <a:pt x="0" y="8529"/>
                    <a:pt x="6397" y="0"/>
                    <a:pt x="14288" y="0"/>
                  </a:cubicBezTo>
                  <a:cubicBezTo>
                    <a:pt x="22178" y="0"/>
                    <a:pt x="28575" y="8529"/>
                    <a:pt x="28575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C39EE38-9090-45A8-9058-583655C3A067}"/>
                </a:ext>
              </a:extLst>
            </p:cNvPr>
            <p:cNvSpPr/>
            <p:nvPr/>
          </p:nvSpPr>
          <p:spPr>
            <a:xfrm>
              <a:off x="5467571" y="2219797"/>
              <a:ext cx="211667" cy="495300"/>
            </a:xfrm>
            <a:custGeom>
              <a:avLst/>
              <a:gdLst>
                <a:gd name="connsiteX0" fmla="*/ 152400 w 238125"/>
                <a:gd name="connsiteY0" fmla="*/ 0 h 495300"/>
                <a:gd name="connsiteX1" fmla="*/ 0 w 238125"/>
                <a:gd name="connsiteY1" fmla="*/ 142875 h 495300"/>
                <a:gd name="connsiteX2" fmla="*/ 38100 w 238125"/>
                <a:gd name="connsiteY2" fmla="*/ 304800 h 495300"/>
                <a:gd name="connsiteX3" fmla="*/ 123825 w 238125"/>
                <a:gd name="connsiteY3" fmla="*/ 495300 h 495300"/>
                <a:gd name="connsiteX4" fmla="*/ 180975 w 238125"/>
                <a:gd name="connsiteY4" fmla="*/ 285750 h 495300"/>
                <a:gd name="connsiteX5" fmla="*/ 238125 w 238125"/>
                <a:gd name="connsiteY5" fmla="*/ 66675 h 495300"/>
                <a:gd name="connsiteX6" fmla="*/ 152400 w 238125"/>
                <a:gd name="connsiteY6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125" h="495300">
                  <a:moveTo>
                    <a:pt x="152400" y="0"/>
                  </a:moveTo>
                  <a:cubicBezTo>
                    <a:pt x="97155" y="0"/>
                    <a:pt x="0" y="80963"/>
                    <a:pt x="0" y="142875"/>
                  </a:cubicBezTo>
                  <a:cubicBezTo>
                    <a:pt x="0" y="230505"/>
                    <a:pt x="38100" y="239077"/>
                    <a:pt x="38100" y="304800"/>
                  </a:cubicBezTo>
                  <a:cubicBezTo>
                    <a:pt x="38100" y="370523"/>
                    <a:pt x="953" y="495300"/>
                    <a:pt x="123825" y="495300"/>
                  </a:cubicBezTo>
                  <a:cubicBezTo>
                    <a:pt x="264795" y="495300"/>
                    <a:pt x="180975" y="325755"/>
                    <a:pt x="180975" y="285750"/>
                  </a:cubicBezTo>
                  <a:cubicBezTo>
                    <a:pt x="180975" y="179070"/>
                    <a:pt x="238125" y="147638"/>
                    <a:pt x="238125" y="66675"/>
                  </a:cubicBezTo>
                  <a:cubicBezTo>
                    <a:pt x="238125" y="13335"/>
                    <a:pt x="207645" y="0"/>
                    <a:pt x="1524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D6CE168C-12F8-EA45-B943-391E8BA54686}"/>
              </a:ext>
            </a:extLst>
          </p:cNvPr>
          <p:cNvSpPr txBox="1"/>
          <p:nvPr/>
        </p:nvSpPr>
        <p:spPr>
          <a:xfrm>
            <a:off x="5020761" y="6384323"/>
            <a:ext cx="3073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10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 </a:t>
            </a:r>
            <a:r>
              <a:rPr lang="de-DE" sz="10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&amp; Reif, 2015)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F747FC5-DB13-AA41-A4BD-131E9495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dirty="0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093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äne 3">
            <a:extLst>
              <a:ext uri="{FF2B5EF4-FFF2-40B4-BE49-F238E27FC236}">
                <a16:creationId xmlns:a16="http://schemas.microsoft.com/office/drawing/2014/main" id="{80ED18C1-DCAA-9B41-B8AD-8DAB66FD2896}"/>
              </a:ext>
            </a:extLst>
          </p:cNvPr>
          <p:cNvSpPr/>
          <p:nvPr/>
        </p:nvSpPr>
        <p:spPr>
          <a:xfrm>
            <a:off x="-748776" y="-242386"/>
            <a:ext cx="2881313" cy="2587625"/>
          </a:xfrm>
          <a:prstGeom prst="teardrop">
            <a:avLst/>
          </a:pr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äne 4">
            <a:extLst>
              <a:ext uri="{FF2B5EF4-FFF2-40B4-BE49-F238E27FC236}">
                <a16:creationId xmlns:a16="http://schemas.microsoft.com/office/drawing/2014/main" id="{1C8AFD43-E1B3-674F-B1D3-3D75069EAE0E}"/>
              </a:ext>
            </a:extLst>
          </p:cNvPr>
          <p:cNvSpPr/>
          <p:nvPr/>
        </p:nvSpPr>
        <p:spPr>
          <a:xfrm>
            <a:off x="10074604" y="4779662"/>
            <a:ext cx="2958769" cy="3629347"/>
          </a:xfrm>
          <a:custGeom>
            <a:avLst/>
            <a:gdLst>
              <a:gd name="connsiteX0" fmla="*/ 0 w 2881314"/>
              <a:gd name="connsiteY0" fmla="*/ 1716289 h 3432578"/>
              <a:gd name="connsiteX1" fmla="*/ 1440657 w 2881314"/>
              <a:gd name="connsiteY1" fmla="*/ 0 h 3432578"/>
              <a:gd name="connsiteX2" fmla="*/ 2881314 w 2881314"/>
              <a:gd name="connsiteY2" fmla="*/ 1716289 h 3432578"/>
              <a:gd name="connsiteX3" fmla="*/ 1440657 w 2881314"/>
              <a:gd name="connsiteY3" fmla="*/ 3432578 h 3432578"/>
              <a:gd name="connsiteX4" fmla="*/ 0 w 2881314"/>
              <a:gd name="connsiteY4" fmla="*/ 1716289 h 3432578"/>
              <a:gd name="connsiteX0" fmla="*/ 77455 w 2958769"/>
              <a:gd name="connsiteY0" fmla="*/ 1913058 h 3629347"/>
              <a:gd name="connsiteX1" fmla="*/ 696310 w 2958769"/>
              <a:gd name="connsiteY1" fmla="*/ 0 h 3629347"/>
              <a:gd name="connsiteX2" fmla="*/ 2958769 w 2958769"/>
              <a:gd name="connsiteY2" fmla="*/ 1913058 h 3629347"/>
              <a:gd name="connsiteX3" fmla="*/ 1518112 w 2958769"/>
              <a:gd name="connsiteY3" fmla="*/ 3629347 h 3629347"/>
              <a:gd name="connsiteX4" fmla="*/ 77455 w 2958769"/>
              <a:gd name="connsiteY4" fmla="*/ 1913058 h 362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8769" h="3629347">
                <a:moveTo>
                  <a:pt x="77455" y="1913058"/>
                </a:moveTo>
                <a:cubicBezTo>
                  <a:pt x="-59512" y="1308167"/>
                  <a:pt x="-99343" y="0"/>
                  <a:pt x="696310" y="0"/>
                </a:cubicBezTo>
                <a:cubicBezTo>
                  <a:pt x="1491963" y="0"/>
                  <a:pt x="2958769" y="965178"/>
                  <a:pt x="2958769" y="1913058"/>
                </a:cubicBezTo>
                <a:cubicBezTo>
                  <a:pt x="2958769" y="2860938"/>
                  <a:pt x="2313765" y="3629347"/>
                  <a:pt x="1518112" y="3629347"/>
                </a:cubicBezTo>
                <a:cubicBezTo>
                  <a:pt x="722459" y="3629347"/>
                  <a:pt x="214422" y="2517949"/>
                  <a:pt x="77455" y="1913058"/>
                </a:cubicBezTo>
                <a:close/>
              </a:path>
            </a:pathLst>
          </a:custGeom>
          <a:solidFill>
            <a:srgbClr val="D8E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äne 5">
            <a:extLst>
              <a:ext uri="{FF2B5EF4-FFF2-40B4-BE49-F238E27FC236}">
                <a16:creationId xmlns:a16="http://schemas.microsoft.com/office/drawing/2014/main" id="{4EB3F4AF-43FB-9149-A8BE-64D2A1AB6AE7}"/>
              </a:ext>
            </a:extLst>
          </p:cNvPr>
          <p:cNvSpPr/>
          <p:nvPr/>
        </p:nvSpPr>
        <p:spPr>
          <a:xfrm>
            <a:off x="9820546" y="3068723"/>
            <a:ext cx="2881313" cy="2587625"/>
          </a:xfrm>
          <a:prstGeom prst="teardrop">
            <a:avLst/>
          </a:pr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FD4067-3390-9C4F-8748-9E425B9D2CC8}"/>
              </a:ext>
            </a:extLst>
          </p:cNvPr>
          <p:cNvSpPr/>
          <p:nvPr/>
        </p:nvSpPr>
        <p:spPr>
          <a:xfrm>
            <a:off x="-659029" y="4020616"/>
            <a:ext cx="3794414" cy="3213565"/>
          </a:xfrm>
          <a:custGeom>
            <a:avLst/>
            <a:gdLst>
              <a:gd name="connsiteX0" fmla="*/ 0 w 2881313"/>
              <a:gd name="connsiteY0" fmla="*/ 1293813 h 2587625"/>
              <a:gd name="connsiteX1" fmla="*/ 1440657 w 2881313"/>
              <a:gd name="connsiteY1" fmla="*/ 0 h 2587625"/>
              <a:gd name="connsiteX2" fmla="*/ 2881314 w 2881313"/>
              <a:gd name="connsiteY2" fmla="*/ 1293813 h 2587625"/>
              <a:gd name="connsiteX3" fmla="*/ 1440657 w 2881313"/>
              <a:gd name="connsiteY3" fmla="*/ 2587626 h 2587625"/>
              <a:gd name="connsiteX4" fmla="*/ 0 w 2881313"/>
              <a:gd name="connsiteY4" fmla="*/ 1293813 h 2587625"/>
              <a:gd name="connsiteX0" fmla="*/ 0 w 3460048"/>
              <a:gd name="connsiteY0" fmla="*/ 1300571 h 2612667"/>
              <a:gd name="connsiteX1" fmla="*/ 1440657 w 3460048"/>
              <a:gd name="connsiteY1" fmla="*/ 6758 h 2612667"/>
              <a:gd name="connsiteX2" fmla="*/ 3460048 w 3460048"/>
              <a:gd name="connsiteY2" fmla="*/ 1786707 h 2612667"/>
              <a:gd name="connsiteX3" fmla="*/ 1440657 w 3460048"/>
              <a:gd name="connsiteY3" fmla="*/ 2594384 h 2612667"/>
              <a:gd name="connsiteX4" fmla="*/ 0 w 3460048"/>
              <a:gd name="connsiteY4" fmla="*/ 1300571 h 2612667"/>
              <a:gd name="connsiteX0" fmla="*/ 50385 w 3510433"/>
              <a:gd name="connsiteY0" fmla="*/ 1852757 h 3164853"/>
              <a:gd name="connsiteX1" fmla="*/ 634515 w 3510433"/>
              <a:gd name="connsiteY1" fmla="*/ 3359 h 3164853"/>
              <a:gd name="connsiteX2" fmla="*/ 3510433 w 3510433"/>
              <a:gd name="connsiteY2" fmla="*/ 2338893 h 3164853"/>
              <a:gd name="connsiteX3" fmla="*/ 1491042 w 3510433"/>
              <a:gd name="connsiteY3" fmla="*/ 3146570 h 3164853"/>
              <a:gd name="connsiteX4" fmla="*/ 50385 w 3510433"/>
              <a:gd name="connsiteY4" fmla="*/ 1852757 h 3164853"/>
              <a:gd name="connsiteX0" fmla="*/ 31065 w 2136875"/>
              <a:gd name="connsiteY0" fmla="*/ 1855577 h 3154781"/>
              <a:gd name="connsiteX1" fmla="*/ 615195 w 2136875"/>
              <a:gd name="connsiteY1" fmla="*/ 6179 h 3154781"/>
              <a:gd name="connsiteX2" fmla="*/ 2136875 w 2136875"/>
              <a:gd name="connsiteY2" fmla="*/ 1369439 h 3154781"/>
              <a:gd name="connsiteX3" fmla="*/ 1471722 w 2136875"/>
              <a:gd name="connsiteY3" fmla="*/ 3149390 h 3154781"/>
              <a:gd name="connsiteX4" fmla="*/ 31065 w 2136875"/>
              <a:gd name="connsiteY4" fmla="*/ 1855577 h 3154781"/>
              <a:gd name="connsiteX0" fmla="*/ 56573 w 3794414"/>
              <a:gd name="connsiteY0" fmla="*/ 1856400 h 3213565"/>
              <a:gd name="connsiteX1" fmla="*/ 640703 w 3794414"/>
              <a:gd name="connsiteY1" fmla="*/ 7002 h 3213565"/>
              <a:gd name="connsiteX2" fmla="*/ 3794414 w 3794414"/>
              <a:gd name="connsiteY2" fmla="*/ 2574029 h 3213565"/>
              <a:gd name="connsiteX3" fmla="*/ 1497230 w 3794414"/>
              <a:gd name="connsiteY3" fmla="*/ 3150213 h 3213565"/>
              <a:gd name="connsiteX4" fmla="*/ 56573 w 3794414"/>
              <a:gd name="connsiteY4" fmla="*/ 1856400 h 321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414" h="3213565">
                <a:moveTo>
                  <a:pt x="56573" y="1856400"/>
                </a:moveTo>
                <a:cubicBezTo>
                  <a:pt x="-86182" y="1332532"/>
                  <a:pt x="17729" y="-112603"/>
                  <a:pt x="640703" y="7002"/>
                </a:cubicBezTo>
                <a:cubicBezTo>
                  <a:pt x="1263677" y="126607"/>
                  <a:pt x="3794414" y="1859476"/>
                  <a:pt x="3794414" y="2574029"/>
                </a:cubicBezTo>
                <a:cubicBezTo>
                  <a:pt x="3794414" y="3288582"/>
                  <a:pt x="2120204" y="3269818"/>
                  <a:pt x="1497230" y="3150213"/>
                </a:cubicBezTo>
                <a:cubicBezTo>
                  <a:pt x="874257" y="3030608"/>
                  <a:pt x="199328" y="2380269"/>
                  <a:pt x="56573" y="1856400"/>
                </a:cubicBezTo>
                <a:close/>
              </a:path>
            </a:pathLst>
          </a:custGeom>
          <a:solidFill>
            <a:srgbClr val="E5F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37FA509E-D412-054E-880A-E86765151B2F}"/>
              </a:ext>
            </a:extLst>
          </p:cNvPr>
          <p:cNvSpPr/>
          <p:nvPr/>
        </p:nvSpPr>
        <p:spPr>
          <a:xfrm>
            <a:off x="-106432" y="3068723"/>
            <a:ext cx="3361275" cy="4224263"/>
          </a:xfrm>
          <a:custGeom>
            <a:avLst/>
            <a:gdLst>
              <a:gd name="connsiteX0" fmla="*/ 0 w 3361275"/>
              <a:gd name="connsiteY0" fmla="*/ 0 h 4224263"/>
              <a:gd name="connsiteX1" fmla="*/ 702365 w 3361275"/>
              <a:gd name="connsiteY1" fmla="*/ 742122 h 4224263"/>
              <a:gd name="connsiteX2" fmla="*/ 2040835 w 3361275"/>
              <a:gd name="connsiteY2" fmla="*/ 609600 h 4224263"/>
              <a:gd name="connsiteX3" fmla="*/ 1391478 w 3361275"/>
              <a:gd name="connsiteY3" fmla="*/ 2637183 h 4224263"/>
              <a:gd name="connsiteX4" fmla="*/ 3352800 w 3361275"/>
              <a:gd name="connsiteY4" fmla="*/ 3829878 h 42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1275" h="4224263">
                <a:moveTo>
                  <a:pt x="0" y="0"/>
                </a:moveTo>
                <a:cubicBezTo>
                  <a:pt x="181113" y="320261"/>
                  <a:pt x="362226" y="640522"/>
                  <a:pt x="702365" y="742122"/>
                </a:cubicBezTo>
                <a:cubicBezTo>
                  <a:pt x="1042504" y="843722"/>
                  <a:pt x="1925983" y="293757"/>
                  <a:pt x="2040835" y="609600"/>
                </a:cubicBezTo>
                <a:cubicBezTo>
                  <a:pt x="2155687" y="925443"/>
                  <a:pt x="1172817" y="2100470"/>
                  <a:pt x="1391478" y="2637183"/>
                </a:cubicBezTo>
                <a:cubicBezTo>
                  <a:pt x="1610139" y="3173896"/>
                  <a:pt x="3502991" y="5024782"/>
                  <a:pt x="3352800" y="3829878"/>
                </a:cubicBezTo>
              </a:path>
            </a:pathLst>
          </a:custGeom>
          <a:noFill/>
          <a:ln>
            <a:solidFill>
              <a:srgbClr val="866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86664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4415-5B96-493D-B914-4D846A5A941B}"/>
              </a:ext>
            </a:extLst>
          </p:cNvPr>
          <p:cNvSpPr txBox="1"/>
          <p:nvPr/>
        </p:nvSpPr>
        <p:spPr>
          <a:xfrm>
            <a:off x="2069307" y="4105274"/>
            <a:ext cx="89939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de-DE" sz="20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  <a:p>
            <a:endParaRPr lang="de-DE" sz="1600">
              <a:solidFill>
                <a:srgbClr val="7EA6AD"/>
              </a:solidFill>
              <a:latin typeface="Arial Unicode MS"/>
              <a:ea typeface="Arial Unicode MS"/>
              <a:cs typeface="Arial Unicode MS"/>
            </a:endParaRPr>
          </a:p>
        </p:txBody>
      </p:sp>
      <p:pic>
        <p:nvPicPr>
          <p:cNvPr id="3" name="Grafik 9">
            <a:extLst>
              <a:ext uri="{FF2B5EF4-FFF2-40B4-BE49-F238E27FC236}">
                <a16:creationId xmlns:a16="http://schemas.microsoft.com/office/drawing/2014/main" id="{665074EE-7CCC-400F-BD58-7DB9F29E1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199" y="400718"/>
            <a:ext cx="5131478" cy="6056563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B7C3AB5-C0C2-0A46-866F-574F502B4E6A}"/>
              </a:ext>
            </a:extLst>
          </p:cNvPr>
          <p:cNvSpPr txBox="1"/>
          <p:nvPr/>
        </p:nvSpPr>
        <p:spPr>
          <a:xfrm>
            <a:off x="5029331" y="6478919"/>
            <a:ext cx="3073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(</a:t>
            </a:r>
            <a:r>
              <a:rPr lang="de-DE" sz="900" err="1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Heitfeld </a:t>
            </a:r>
            <a:r>
              <a:rPr lang="de-DE" sz="900">
                <a:solidFill>
                  <a:srgbClr val="71898F"/>
                </a:solidFill>
                <a:latin typeface="Arial Unicode MS"/>
                <a:ea typeface="Arial Unicode MS"/>
                <a:cs typeface="Arial Unicode MS"/>
              </a:rPr>
              <a:t>&amp; Reif, 2015)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A553134-F578-8B4D-BE89-77B4821FF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133-2164-FA40-A83E-FEF5631EBA22}" type="slidenum">
              <a:rPr lang="de-DE" smtClean="0"/>
              <a:t>9</a:t>
            </a:fld>
            <a:endParaRPr lang="de-DE" dirty="0"/>
          </a:p>
        </p:txBody>
      </p: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53979C3B-74AD-7F48-92AB-99B11C151516}"/>
              </a:ext>
            </a:extLst>
          </p:cNvPr>
          <p:cNvCxnSpPr/>
          <p:nvPr/>
        </p:nvCxnSpPr>
        <p:spPr>
          <a:xfrm>
            <a:off x="6800785" y="5544273"/>
            <a:ext cx="251683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4B6C68C8-C242-F642-9F4B-76E735677F6E}"/>
              </a:ext>
            </a:extLst>
          </p:cNvPr>
          <p:cNvSpPr txBox="1"/>
          <p:nvPr/>
        </p:nvSpPr>
        <p:spPr>
          <a:xfrm>
            <a:off x="9362190" y="5381319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Me</a:t>
            </a:r>
            <a:endParaRPr lang="de-DE" dirty="0"/>
          </a:p>
        </p:txBody>
      </p: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9F9A5F82-5534-AD4B-A242-F60ECE5AE39B}"/>
              </a:ext>
            </a:extLst>
          </p:cNvPr>
          <p:cNvCxnSpPr>
            <a:cxnSpLocks/>
          </p:cNvCxnSpPr>
          <p:nvPr/>
        </p:nvCxnSpPr>
        <p:spPr>
          <a:xfrm flipH="1">
            <a:off x="2822500" y="4779662"/>
            <a:ext cx="1980994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BA5789FD-2158-3345-B64B-FD3AF28ECA9E}"/>
              </a:ext>
            </a:extLst>
          </p:cNvPr>
          <p:cNvSpPr txBox="1"/>
          <p:nvPr/>
        </p:nvSpPr>
        <p:spPr>
          <a:xfrm>
            <a:off x="1875099" y="4629873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Household</a:t>
            </a:r>
            <a:endParaRPr lang="de-DE" dirty="0"/>
          </a:p>
        </p:txBody>
      </p: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4B7518C1-AE7F-F644-9403-07C3F6CB32D3}"/>
              </a:ext>
            </a:extLst>
          </p:cNvPr>
          <p:cNvCxnSpPr>
            <a:cxnSpLocks/>
          </p:cNvCxnSpPr>
          <p:nvPr/>
        </p:nvCxnSpPr>
        <p:spPr>
          <a:xfrm flipH="1">
            <a:off x="2610702" y="4428439"/>
            <a:ext cx="1980994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B2F1337F-F1EA-B64A-B261-8D1911ACF76A}"/>
              </a:ext>
            </a:extLst>
          </p:cNvPr>
          <p:cNvSpPr txBox="1"/>
          <p:nvPr/>
        </p:nvSpPr>
        <p:spPr>
          <a:xfrm>
            <a:off x="1721834" y="4285387"/>
            <a:ext cx="901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Neighbours</a:t>
            </a:r>
            <a:endParaRPr lang="de-DE" dirty="0"/>
          </a:p>
        </p:txBody>
      </p: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1F6E2B2A-70DE-9147-8D50-99B19192E497}"/>
              </a:ext>
            </a:extLst>
          </p:cNvPr>
          <p:cNvCxnSpPr/>
          <p:nvPr/>
        </p:nvCxnSpPr>
        <p:spPr>
          <a:xfrm>
            <a:off x="7051240" y="5046821"/>
            <a:ext cx="251683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F9CC7FD3-3C60-2646-9CB0-505C49DBC91C}"/>
              </a:ext>
            </a:extLst>
          </p:cNvPr>
          <p:cNvSpPr txBox="1"/>
          <p:nvPr/>
        </p:nvSpPr>
        <p:spPr>
          <a:xfrm>
            <a:off x="9626199" y="4908321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Friends</a:t>
            </a:r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3A28C2C-8308-6C4F-939E-7A163EABC533}"/>
              </a:ext>
            </a:extLst>
          </p:cNvPr>
          <p:cNvSpPr txBox="1"/>
          <p:nvPr/>
        </p:nvSpPr>
        <p:spPr>
          <a:xfrm>
            <a:off x="9802026" y="4629873"/>
            <a:ext cx="599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School</a:t>
            </a:r>
            <a:endParaRPr lang="de-DE" dirty="0"/>
          </a:p>
        </p:txBody>
      </p: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CCE39C18-4BF9-024E-AA92-9644967B1C84}"/>
              </a:ext>
            </a:extLst>
          </p:cNvPr>
          <p:cNvCxnSpPr/>
          <p:nvPr/>
        </p:nvCxnSpPr>
        <p:spPr>
          <a:xfrm>
            <a:off x="7303711" y="4804999"/>
            <a:ext cx="251683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>
            <a:extLst>
              <a:ext uri="{FF2B5EF4-FFF2-40B4-BE49-F238E27FC236}">
                <a16:creationId xmlns:a16="http://schemas.microsoft.com/office/drawing/2014/main" id="{4193E31D-3B04-B248-83DE-6E7B22DAB5F5}"/>
              </a:ext>
            </a:extLst>
          </p:cNvPr>
          <p:cNvCxnSpPr/>
          <p:nvPr/>
        </p:nvCxnSpPr>
        <p:spPr>
          <a:xfrm>
            <a:off x="6344942" y="4462044"/>
            <a:ext cx="2516835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D1DED4B3-83FA-8D42-98C6-0B4269015DDA}"/>
              </a:ext>
            </a:extLst>
          </p:cNvPr>
          <p:cNvSpPr txBox="1"/>
          <p:nvPr/>
        </p:nvSpPr>
        <p:spPr>
          <a:xfrm>
            <a:off x="8887398" y="4316757"/>
            <a:ext cx="859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Colleagues</a:t>
            </a:r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33EECE4C-D469-CE4F-BFDD-D72351DCEED9}"/>
              </a:ext>
            </a:extLst>
          </p:cNvPr>
          <p:cNvSpPr txBox="1"/>
          <p:nvPr/>
        </p:nvSpPr>
        <p:spPr>
          <a:xfrm>
            <a:off x="9691499" y="3567281"/>
            <a:ext cx="1358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Areas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education</a:t>
            </a:r>
            <a:endParaRPr lang="de-DE" dirty="0"/>
          </a:p>
        </p:txBody>
      </p: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85940CAE-80C1-F94F-B30B-49071EE7B47F}"/>
              </a:ext>
            </a:extLst>
          </p:cNvPr>
          <p:cNvCxnSpPr>
            <a:cxnSpLocks/>
          </p:cNvCxnSpPr>
          <p:nvPr/>
        </p:nvCxnSpPr>
        <p:spPr>
          <a:xfrm>
            <a:off x="7847798" y="3731912"/>
            <a:ext cx="177840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>
            <a:extLst>
              <a:ext uri="{FF2B5EF4-FFF2-40B4-BE49-F238E27FC236}">
                <a16:creationId xmlns:a16="http://schemas.microsoft.com/office/drawing/2014/main" id="{B75EB1AB-3CF8-E943-9411-DBF88075AEBB}"/>
              </a:ext>
            </a:extLst>
          </p:cNvPr>
          <p:cNvCxnSpPr>
            <a:cxnSpLocks/>
          </p:cNvCxnSpPr>
          <p:nvPr/>
        </p:nvCxnSpPr>
        <p:spPr>
          <a:xfrm>
            <a:off x="7344458" y="2723440"/>
            <a:ext cx="177840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>
            <a:extLst>
              <a:ext uri="{FF2B5EF4-FFF2-40B4-BE49-F238E27FC236}">
                <a16:creationId xmlns:a16="http://schemas.microsoft.com/office/drawing/2014/main" id="{C9979815-2F18-7143-ABF5-31FBE7E051C1}"/>
              </a:ext>
            </a:extLst>
          </p:cNvPr>
          <p:cNvSpPr txBox="1"/>
          <p:nvPr/>
        </p:nvSpPr>
        <p:spPr>
          <a:xfrm>
            <a:off x="9150051" y="2571272"/>
            <a:ext cx="1040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National </a:t>
            </a:r>
            <a:r>
              <a:rPr lang="de-DE" sz="1200" dirty="0" err="1"/>
              <a:t>level</a:t>
            </a:r>
            <a:endParaRPr lang="de-DE" dirty="0"/>
          </a:p>
        </p:txBody>
      </p:sp>
      <p:cxnSp>
        <p:nvCxnSpPr>
          <p:cNvPr id="37" name="Gerade Verbindung 36">
            <a:extLst>
              <a:ext uri="{FF2B5EF4-FFF2-40B4-BE49-F238E27FC236}">
                <a16:creationId xmlns:a16="http://schemas.microsoft.com/office/drawing/2014/main" id="{1C5BEFEF-BCAB-7C49-BA03-D2DFAA44EADA}"/>
              </a:ext>
            </a:extLst>
          </p:cNvPr>
          <p:cNvCxnSpPr>
            <a:cxnSpLocks/>
          </p:cNvCxnSpPr>
          <p:nvPr/>
        </p:nvCxnSpPr>
        <p:spPr>
          <a:xfrm>
            <a:off x="3025093" y="2345239"/>
            <a:ext cx="177840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81B4127A-AFE9-C24A-92BE-666D31C0DED1}"/>
              </a:ext>
            </a:extLst>
          </p:cNvPr>
          <p:cNvSpPr txBox="1"/>
          <p:nvPr/>
        </p:nvSpPr>
        <p:spPr>
          <a:xfrm>
            <a:off x="1920039" y="2175355"/>
            <a:ext cx="914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Global </a:t>
            </a:r>
            <a:r>
              <a:rPr lang="de-DE" sz="1200" dirty="0" err="1"/>
              <a:t>level</a:t>
            </a:r>
            <a:endParaRPr lang="de-DE" dirty="0"/>
          </a:p>
        </p:txBody>
      </p:sp>
      <p:cxnSp>
        <p:nvCxnSpPr>
          <p:cNvPr id="39" name="Gerade Verbindung 38">
            <a:extLst>
              <a:ext uri="{FF2B5EF4-FFF2-40B4-BE49-F238E27FC236}">
                <a16:creationId xmlns:a16="http://schemas.microsoft.com/office/drawing/2014/main" id="{C06146B9-8734-8A4B-BD95-C38CDC45EE86}"/>
              </a:ext>
            </a:extLst>
          </p:cNvPr>
          <p:cNvCxnSpPr>
            <a:cxnSpLocks/>
          </p:cNvCxnSpPr>
          <p:nvPr/>
        </p:nvCxnSpPr>
        <p:spPr>
          <a:xfrm>
            <a:off x="4356504" y="1650756"/>
            <a:ext cx="177840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C859AF6E-15DD-B346-A45B-D0D5A9105127}"/>
              </a:ext>
            </a:extLst>
          </p:cNvPr>
          <p:cNvSpPr txBox="1"/>
          <p:nvPr/>
        </p:nvSpPr>
        <p:spPr>
          <a:xfrm>
            <a:off x="3251450" y="1480872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EU</a:t>
            </a:r>
            <a:endParaRPr lang="de-DE" dirty="0"/>
          </a:p>
        </p:txBody>
      </p:sp>
      <p:cxnSp>
        <p:nvCxnSpPr>
          <p:cNvPr id="41" name="Gerade Verbindung 40">
            <a:extLst>
              <a:ext uri="{FF2B5EF4-FFF2-40B4-BE49-F238E27FC236}">
                <a16:creationId xmlns:a16="http://schemas.microsoft.com/office/drawing/2014/main" id="{B742ED12-12CA-3F42-8E71-11008D3061DF}"/>
              </a:ext>
            </a:extLst>
          </p:cNvPr>
          <p:cNvCxnSpPr>
            <a:cxnSpLocks/>
          </p:cNvCxnSpPr>
          <p:nvPr/>
        </p:nvCxnSpPr>
        <p:spPr>
          <a:xfrm flipH="1">
            <a:off x="3426087" y="3106622"/>
            <a:ext cx="1980994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16BBC53-0BD7-8642-9574-5FCADFC028F9}"/>
              </a:ext>
            </a:extLst>
          </p:cNvPr>
          <p:cNvSpPr txBox="1"/>
          <p:nvPr/>
        </p:nvSpPr>
        <p:spPr>
          <a:xfrm>
            <a:off x="2036201" y="2963544"/>
            <a:ext cx="1390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Groups/Companies</a:t>
            </a:r>
            <a:endParaRPr lang="de-DE" dirty="0"/>
          </a:p>
        </p:txBody>
      </p:sp>
      <p:cxnSp>
        <p:nvCxnSpPr>
          <p:cNvPr id="43" name="Gerade Verbindung 42">
            <a:extLst>
              <a:ext uri="{FF2B5EF4-FFF2-40B4-BE49-F238E27FC236}">
                <a16:creationId xmlns:a16="http://schemas.microsoft.com/office/drawing/2014/main" id="{421B3DEB-52A3-644C-9D0F-775EE70C0959}"/>
              </a:ext>
            </a:extLst>
          </p:cNvPr>
          <p:cNvCxnSpPr>
            <a:cxnSpLocks/>
          </p:cNvCxnSpPr>
          <p:nvPr/>
        </p:nvCxnSpPr>
        <p:spPr>
          <a:xfrm flipH="1">
            <a:off x="3025093" y="4020616"/>
            <a:ext cx="139149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E1002434-ECE6-664F-932E-D8D0F2F7E438}"/>
              </a:ext>
            </a:extLst>
          </p:cNvPr>
          <p:cNvSpPr txBox="1"/>
          <p:nvPr/>
        </p:nvSpPr>
        <p:spPr>
          <a:xfrm>
            <a:off x="1853531" y="3882115"/>
            <a:ext cx="1180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Residential </a:t>
            </a:r>
            <a:r>
              <a:rPr lang="de-DE" sz="1200" dirty="0" err="1"/>
              <a:t>area</a:t>
            </a:r>
            <a:endParaRPr lang="de-DE" dirty="0"/>
          </a:p>
        </p:txBody>
      </p:sp>
      <p:cxnSp>
        <p:nvCxnSpPr>
          <p:cNvPr id="48" name="Gerade Verbindung 47">
            <a:extLst>
              <a:ext uri="{FF2B5EF4-FFF2-40B4-BE49-F238E27FC236}">
                <a16:creationId xmlns:a16="http://schemas.microsoft.com/office/drawing/2014/main" id="{B2E92B42-1790-BB47-B2F1-7E022279C950}"/>
              </a:ext>
            </a:extLst>
          </p:cNvPr>
          <p:cNvCxnSpPr>
            <a:cxnSpLocks/>
          </p:cNvCxnSpPr>
          <p:nvPr/>
        </p:nvCxnSpPr>
        <p:spPr>
          <a:xfrm flipH="1">
            <a:off x="3397620" y="3709357"/>
            <a:ext cx="2698380" cy="2255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C3FB785D-5C47-3D44-A2AE-E506E5547EC3}"/>
              </a:ext>
            </a:extLst>
          </p:cNvPr>
          <p:cNvSpPr txBox="1"/>
          <p:nvPr/>
        </p:nvSpPr>
        <p:spPr>
          <a:xfrm>
            <a:off x="2226058" y="3593411"/>
            <a:ext cx="1180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Workplace</a:t>
            </a:r>
            <a:endParaRPr lang="de-DE" dirty="0"/>
          </a:p>
        </p:txBody>
      </p:sp>
      <p:cxnSp>
        <p:nvCxnSpPr>
          <p:cNvPr id="51" name="Gerade Verbindung 50">
            <a:extLst>
              <a:ext uri="{FF2B5EF4-FFF2-40B4-BE49-F238E27FC236}">
                <a16:creationId xmlns:a16="http://schemas.microsoft.com/office/drawing/2014/main" id="{FDA4413A-D33D-B144-98AC-5C365D5DE649}"/>
              </a:ext>
            </a:extLst>
          </p:cNvPr>
          <p:cNvCxnSpPr>
            <a:cxnSpLocks/>
          </p:cNvCxnSpPr>
          <p:nvPr/>
        </p:nvCxnSpPr>
        <p:spPr>
          <a:xfrm>
            <a:off x="7459335" y="3153706"/>
            <a:ext cx="177840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0D948CE9-7428-1949-97FC-55BC91CFE350}"/>
              </a:ext>
            </a:extLst>
          </p:cNvPr>
          <p:cNvSpPr txBox="1"/>
          <p:nvPr/>
        </p:nvSpPr>
        <p:spPr>
          <a:xfrm>
            <a:off x="9264928" y="3001538"/>
            <a:ext cx="503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State</a:t>
            </a:r>
            <a:endParaRPr lang="de-DE" dirty="0"/>
          </a:p>
        </p:txBody>
      </p:sp>
      <p:cxnSp>
        <p:nvCxnSpPr>
          <p:cNvPr id="53" name="Gerade Verbindung 52">
            <a:extLst>
              <a:ext uri="{FF2B5EF4-FFF2-40B4-BE49-F238E27FC236}">
                <a16:creationId xmlns:a16="http://schemas.microsoft.com/office/drawing/2014/main" id="{A8684146-B2AB-4D4A-8F1A-97AF89340CFB}"/>
              </a:ext>
            </a:extLst>
          </p:cNvPr>
          <p:cNvCxnSpPr>
            <a:cxnSpLocks/>
          </p:cNvCxnSpPr>
          <p:nvPr/>
        </p:nvCxnSpPr>
        <p:spPr>
          <a:xfrm>
            <a:off x="6800785" y="3549037"/>
            <a:ext cx="177840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4B1ED134-A0D9-264A-8736-9EB92FA70E23}"/>
              </a:ext>
            </a:extLst>
          </p:cNvPr>
          <p:cNvSpPr txBox="1"/>
          <p:nvPr/>
        </p:nvSpPr>
        <p:spPr>
          <a:xfrm>
            <a:off x="8606378" y="3396869"/>
            <a:ext cx="1109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Administration</a:t>
            </a:r>
            <a:endParaRPr lang="de-DE" dirty="0"/>
          </a:p>
        </p:txBody>
      </p:sp>
      <p:cxnSp>
        <p:nvCxnSpPr>
          <p:cNvPr id="55" name="Gerade Verbindung 54">
            <a:extLst>
              <a:ext uri="{FF2B5EF4-FFF2-40B4-BE49-F238E27FC236}">
                <a16:creationId xmlns:a16="http://schemas.microsoft.com/office/drawing/2014/main" id="{426B818C-4F44-A04F-9602-4D54318893DE}"/>
              </a:ext>
            </a:extLst>
          </p:cNvPr>
          <p:cNvCxnSpPr>
            <a:cxnSpLocks/>
          </p:cNvCxnSpPr>
          <p:nvPr/>
        </p:nvCxnSpPr>
        <p:spPr>
          <a:xfrm>
            <a:off x="5998011" y="2839114"/>
            <a:ext cx="3375651" cy="22922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E0EED99D-171A-5940-9400-BE9892BB2CF5}"/>
              </a:ext>
            </a:extLst>
          </p:cNvPr>
          <p:cNvSpPr txBox="1"/>
          <p:nvPr/>
        </p:nvSpPr>
        <p:spPr>
          <a:xfrm>
            <a:off x="9400854" y="2709868"/>
            <a:ext cx="1455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City/</a:t>
            </a:r>
            <a:r>
              <a:rPr lang="de-DE" sz="1200" dirty="0" err="1"/>
              <a:t>municipality</a:t>
            </a:r>
            <a:endParaRPr lang="de-DE" dirty="0"/>
          </a:p>
        </p:txBody>
      </p:sp>
      <p:cxnSp>
        <p:nvCxnSpPr>
          <p:cNvPr id="58" name="Gerade Verbindung 57">
            <a:extLst>
              <a:ext uri="{FF2B5EF4-FFF2-40B4-BE49-F238E27FC236}">
                <a16:creationId xmlns:a16="http://schemas.microsoft.com/office/drawing/2014/main" id="{FA012D25-67D7-5B43-8A84-26A678DBBB41}"/>
              </a:ext>
            </a:extLst>
          </p:cNvPr>
          <p:cNvCxnSpPr>
            <a:cxnSpLocks/>
          </p:cNvCxnSpPr>
          <p:nvPr/>
        </p:nvCxnSpPr>
        <p:spPr>
          <a:xfrm flipH="1">
            <a:off x="3589778" y="4873282"/>
            <a:ext cx="1980994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725236F5-5C16-8244-8FF4-129BCF1322D6}"/>
              </a:ext>
            </a:extLst>
          </p:cNvPr>
          <p:cNvSpPr txBox="1"/>
          <p:nvPr/>
        </p:nvSpPr>
        <p:spPr>
          <a:xfrm>
            <a:off x="2967112" y="4756105"/>
            <a:ext cx="587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Family</a:t>
            </a:r>
            <a:endParaRPr lang="de-DE" dirty="0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CD2CDCC8-022B-AF40-AE37-536A28420936}"/>
              </a:ext>
            </a:extLst>
          </p:cNvPr>
          <p:cNvSpPr txBox="1"/>
          <p:nvPr/>
        </p:nvSpPr>
        <p:spPr>
          <a:xfrm>
            <a:off x="9322869" y="3871352"/>
            <a:ext cx="960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Associations</a:t>
            </a:r>
            <a:endParaRPr lang="de-DE" dirty="0"/>
          </a:p>
        </p:txBody>
      </p:sp>
      <p:cxnSp>
        <p:nvCxnSpPr>
          <p:cNvPr id="61" name="Gerade Verbindung 60">
            <a:extLst>
              <a:ext uri="{FF2B5EF4-FFF2-40B4-BE49-F238E27FC236}">
                <a16:creationId xmlns:a16="http://schemas.microsoft.com/office/drawing/2014/main" id="{71F18E43-2166-0044-A607-4DD301936444}"/>
              </a:ext>
            </a:extLst>
          </p:cNvPr>
          <p:cNvCxnSpPr>
            <a:cxnSpLocks/>
          </p:cNvCxnSpPr>
          <p:nvPr/>
        </p:nvCxnSpPr>
        <p:spPr>
          <a:xfrm>
            <a:off x="7479168" y="4035983"/>
            <a:ext cx="177840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216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D022E980F7D834A8A13327F921B56EE" ma:contentTypeVersion="4" ma:contentTypeDescription="Ein neues Dokument erstellen." ma:contentTypeScope="" ma:versionID="039514b970af7c5f8dda6224ec4cd153">
  <xsd:schema xmlns:xsd="http://www.w3.org/2001/XMLSchema" xmlns:xs="http://www.w3.org/2001/XMLSchema" xmlns:p="http://schemas.microsoft.com/office/2006/metadata/properties" xmlns:ns2="a16cfcc6-fc8c-4851-9c49-03b4deb55514" targetNamespace="http://schemas.microsoft.com/office/2006/metadata/properties" ma:root="true" ma:fieldsID="c5764ff34ebd1e82713458c0ef848425" ns2:_="">
    <xsd:import namespace="a16cfcc6-fc8c-4851-9c49-03b4deb555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cfcc6-fc8c-4851-9c49-03b4deb55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AECA87-4080-432D-8470-4222FF59DB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77181C-3535-4C1F-8912-2E824D2986A7}">
  <ds:schemaRefs>
    <ds:schemaRef ds:uri="a16cfcc6-fc8c-4851-9c49-03b4deb555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17E579D-60A6-4A14-B757-03274DFF929A}">
  <ds:schemaRefs>
    <ds:schemaRef ds:uri="http://schemas.microsoft.com/office/2006/documentManagement/types"/>
    <ds:schemaRef ds:uri="a16cfcc6-fc8c-4851-9c49-03b4deb55514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1720</Words>
  <Application>Microsoft Macintosh PowerPoint</Application>
  <PresentationFormat>Breitbild</PresentationFormat>
  <Paragraphs>253</Paragraphs>
  <Slides>28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4" baseType="lpstr">
      <vt:lpstr>Arial Unicode MS</vt:lpstr>
      <vt:lpstr>Arial</vt:lpstr>
      <vt:lpstr>Arial Rounded MT Bold</vt:lpstr>
      <vt:lpstr>Calibri</vt:lpstr>
      <vt:lpstr>Calibri Light</vt:lpstr>
      <vt:lpstr>Office</vt:lpstr>
      <vt:lpstr>Climate Challenge</vt:lpstr>
      <vt:lpstr>Welcoming the participants</vt:lpstr>
      <vt:lpstr>Contents of the first event</vt:lpstr>
      <vt:lpstr>Footprint</vt:lpstr>
      <vt:lpstr>Footprint</vt:lpstr>
      <vt:lpstr>What is the Handprint?</vt:lpstr>
      <vt:lpstr>Handprint</vt:lpstr>
      <vt:lpstr>Footprint vs. Handprint</vt:lpstr>
      <vt:lpstr>PowerPoint-Präsentation</vt:lpstr>
      <vt:lpstr>Interpretation</vt:lpstr>
      <vt:lpstr>What can I already do as an individual?</vt:lpstr>
      <vt:lpstr>Impact levels</vt:lpstr>
      <vt:lpstr>What do you imagine as decisions that go beyond the individual impact level and thus achieve more reach? </vt:lpstr>
      <vt:lpstr>Impact levels in general</vt:lpstr>
      <vt:lpstr>First steps </vt:lpstr>
      <vt:lpstr>First steps </vt:lpstr>
      <vt:lpstr>Big Points </vt:lpstr>
      <vt:lpstr>Big points for climate protection</vt:lpstr>
      <vt:lpstr>Presentation of the Climate Challenge </vt:lpstr>
      <vt:lpstr>Goals and background </vt:lpstr>
      <vt:lpstr>Theme weeks</vt:lpstr>
      <vt:lpstr>Organisational </vt:lpstr>
      <vt:lpstr>Organisational </vt:lpstr>
      <vt:lpstr>Motivation </vt:lpstr>
      <vt:lpstr>Outlook </vt:lpstr>
      <vt:lpstr>PowerPoint-Präsentation</vt:lpstr>
      <vt:lpstr>Thank you for your participation! </vt:lpstr>
      <vt:lpstr>List of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Jana Stefanie</dc:creator>
  <cp:keywords>, docId:FC7E4893919794F4633896F061927421</cp:keywords>
  <cp:lastModifiedBy>Jana Stefanie</cp:lastModifiedBy>
  <cp:revision>2</cp:revision>
  <dcterms:created xsi:type="dcterms:W3CDTF">2021-12-21T22:16:40Z</dcterms:created>
  <dcterms:modified xsi:type="dcterms:W3CDTF">2022-01-23T15:11:37Z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0x0101008D022E980F7D834A8A13327F921B56EE</vt:lpwstr>
  </property>
</Properties>
</file>