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62" r:id="rId5"/>
    <p:sldId id="257" r:id="rId6"/>
    <p:sldId id="271" r:id="rId7"/>
    <p:sldId id="270" r:id="rId8"/>
    <p:sldId id="269" r:id="rId9"/>
    <p:sldId id="273" r:id="rId10"/>
    <p:sldId id="274" r:id="rId11"/>
    <p:sldId id="272" r:id="rId12"/>
    <p:sldId id="264" r:id="rId13"/>
    <p:sldId id="276" r:id="rId14"/>
    <p:sldId id="275" r:id="rId15"/>
    <p:sldId id="265" r:id="rId16"/>
    <p:sldId id="259" r:id="rId17"/>
    <p:sldId id="267" r:id="rId18"/>
    <p:sldId id="260" r:id="rId19"/>
    <p:sldId id="263" r:id="rId20"/>
    <p:sldId id="258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D1D2D5"/>
    <a:srgbClr val="2CB572"/>
    <a:srgbClr val="5D4D43"/>
    <a:srgbClr val="FEDCAC"/>
    <a:srgbClr val="E5F4E8"/>
    <a:srgbClr val="71898F"/>
    <a:srgbClr val="FDEAE6"/>
    <a:srgbClr val="AAC8C7"/>
    <a:srgbClr val="F1E4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0802B5-DC98-4088-930B-7A6E9AEFCD41}" v="1" dt="2022-01-23T10:33:06.752"/>
    <p1510:client id="{78266B7E-A3F4-1F4B-80C6-B56C24054574}" v="69" dt="2022-01-23T14:29:36.2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84"/>
  </p:normalViewPr>
  <p:slideViewPr>
    <p:cSldViewPr snapToGrid="0">
      <p:cViewPr varScale="1">
        <p:scale>
          <a:sx n="106" d="100"/>
          <a:sy n="106" d="100"/>
        </p:scale>
        <p:origin x="4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ehler, Jana Stefanie" userId="S::buehlerj@stud.hfwu.de::ee417f53-d201-4685-a481-6e546633a560" providerId="AD" clId="Web-{390802B5-DC98-4088-930B-7A6E9AEFCD41}"/>
    <pc:docChg chg="modSld">
      <pc:chgData name="Buehler, Jana Stefanie" userId="S::buehlerj@stud.hfwu.de::ee417f53-d201-4685-a481-6e546633a560" providerId="AD" clId="Web-{390802B5-DC98-4088-930B-7A6E9AEFCD41}" dt="2022-01-23T10:33:06.752" v="0" actId="1076"/>
      <pc:docMkLst>
        <pc:docMk/>
      </pc:docMkLst>
      <pc:sldChg chg="modSp">
        <pc:chgData name="Buehler, Jana Stefanie" userId="S::buehlerj@stud.hfwu.de::ee417f53-d201-4685-a481-6e546633a560" providerId="AD" clId="Web-{390802B5-DC98-4088-930B-7A6E9AEFCD41}" dt="2022-01-23T10:33:06.752" v="0" actId="1076"/>
        <pc:sldMkLst>
          <pc:docMk/>
          <pc:sldMk cId="1698542039" sldId="265"/>
        </pc:sldMkLst>
        <pc:spChg chg="mod">
          <ac:chgData name="Buehler, Jana Stefanie" userId="S::buehlerj@stud.hfwu.de::ee417f53-d201-4685-a481-6e546633a560" providerId="AD" clId="Web-{390802B5-DC98-4088-930B-7A6E9AEFCD41}" dt="2022-01-23T10:33:06.752" v="0" actId="1076"/>
          <ac:spMkLst>
            <pc:docMk/>
            <pc:sldMk cId="1698542039" sldId="265"/>
            <ac:spMk id="34" creationId="{A2C43CD1-985E-F846-B74A-1805DD812239}"/>
          </ac:spMkLst>
        </pc:spChg>
      </pc:sldChg>
    </pc:docChg>
  </pc:docChgLst>
  <pc:docChgLst>
    <pc:chgData name="Buehler, Jana Stefanie" userId="ee417f53-d201-4685-a481-6e546633a560" providerId="ADAL" clId="{78266B7E-A3F4-1F4B-80C6-B56C24054574}"/>
    <pc:docChg chg="undo custSel modSld">
      <pc:chgData name="Buehler, Jana Stefanie" userId="ee417f53-d201-4685-a481-6e546633a560" providerId="ADAL" clId="{78266B7E-A3F4-1F4B-80C6-B56C24054574}" dt="2022-01-23T14:33:19.556" v="629" actId="20577"/>
      <pc:docMkLst>
        <pc:docMk/>
      </pc:docMkLst>
      <pc:sldChg chg="modSp mod">
        <pc:chgData name="Buehler, Jana Stefanie" userId="ee417f53-d201-4685-a481-6e546633a560" providerId="ADAL" clId="{78266B7E-A3F4-1F4B-80C6-B56C24054574}" dt="2022-01-23T14:15:00.347" v="421" actId="20577"/>
        <pc:sldMkLst>
          <pc:docMk/>
          <pc:sldMk cId="2001471780" sldId="257"/>
        </pc:sldMkLst>
        <pc:spChg chg="mod">
          <ac:chgData name="Buehler, Jana Stefanie" userId="ee417f53-d201-4685-a481-6e546633a560" providerId="ADAL" clId="{78266B7E-A3F4-1F4B-80C6-B56C24054574}" dt="2022-01-23T14:15:00.347" v="421" actId="20577"/>
          <ac:spMkLst>
            <pc:docMk/>
            <pc:sldMk cId="2001471780" sldId="257"/>
            <ac:spMk id="2" creationId="{AB72FC48-F677-3C43-93A1-503D13B113E2}"/>
          </ac:spMkLst>
        </pc:spChg>
      </pc:sldChg>
      <pc:sldChg chg="modSp">
        <pc:chgData name="Buehler, Jana Stefanie" userId="ee417f53-d201-4685-a481-6e546633a560" providerId="ADAL" clId="{78266B7E-A3F4-1F4B-80C6-B56C24054574}" dt="2022-01-23T13:32:00.582" v="419"/>
        <pc:sldMkLst>
          <pc:docMk/>
          <pc:sldMk cId="259130044" sldId="258"/>
        </pc:sldMkLst>
        <pc:spChg chg="mod">
          <ac:chgData name="Buehler, Jana Stefanie" userId="ee417f53-d201-4685-a481-6e546633a560" providerId="ADAL" clId="{78266B7E-A3F4-1F4B-80C6-B56C24054574}" dt="2022-01-23T13:32:00.582" v="419"/>
          <ac:spMkLst>
            <pc:docMk/>
            <pc:sldMk cId="259130044" sldId="258"/>
            <ac:spMk id="5" creationId="{F63E4CF6-8C2D-3C49-BA51-F986A20133B2}"/>
          </ac:spMkLst>
        </pc:spChg>
      </pc:sldChg>
      <pc:sldChg chg="modSp mod">
        <pc:chgData name="Buehler, Jana Stefanie" userId="ee417f53-d201-4685-a481-6e546633a560" providerId="ADAL" clId="{78266B7E-A3F4-1F4B-80C6-B56C24054574}" dt="2022-01-23T14:30:15.693" v="625" actId="20577"/>
        <pc:sldMkLst>
          <pc:docMk/>
          <pc:sldMk cId="1725741587" sldId="259"/>
        </pc:sldMkLst>
        <pc:spChg chg="mod">
          <ac:chgData name="Buehler, Jana Stefanie" userId="ee417f53-d201-4685-a481-6e546633a560" providerId="ADAL" clId="{78266B7E-A3F4-1F4B-80C6-B56C24054574}" dt="2022-01-23T14:28:27.673" v="586" actId="20577"/>
          <ac:spMkLst>
            <pc:docMk/>
            <pc:sldMk cId="1725741587" sldId="259"/>
            <ac:spMk id="8" creationId="{99AA896E-198E-0847-8776-B6DD02EF2996}"/>
          </ac:spMkLst>
        </pc:spChg>
        <pc:spChg chg="mod">
          <ac:chgData name="Buehler, Jana Stefanie" userId="ee417f53-d201-4685-a481-6e546633a560" providerId="ADAL" clId="{78266B7E-A3F4-1F4B-80C6-B56C24054574}" dt="2022-01-23T14:30:15.693" v="625" actId="20577"/>
          <ac:spMkLst>
            <pc:docMk/>
            <pc:sldMk cId="1725741587" sldId="259"/>
            <ac:spMk id="9" creationId="{3B9E7D32-E8E2-4D42-846D-EC7153437797}"/>
          </ac:spMkLst>
        </pc:spChg>
      </pc:sldChg>
      <pc:sldChg chg="addSp delSp modSp mod delAnim">
        <pc:chgData name="Buehler, Jana Stefanie" userId="ee417f53-d201-4685-a481-6e546633a560" providerId="ADAL" clId="{78266B7E-A3F4-1F4B-80C6-B56C24054574}" dt="2022-01-23T14:28:16.173" v="576" actId="164"/>
        <pc:sldMkLst>
          <pc:docMk/>
          <pc:sldMk cId="1698542039" sldId="265"/>
        </pc:sldMkLst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8" creationId="{A6FD8236-3E3C-0746-A020-6749B8287C03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9" creationId="{4355AD70-7D8B-D144-BBA4-53413F1A58F4}"/>
          </ac:spMkLst>
        </pc:spChg>
        <pc:spChg chg="mod">
          <ac:chgData name="Buehler, Jana Stefanie" userId="ee417f53-d201-4685-a481-6e546633a560" providerId="ADAL" clId="{78266B7E-A3F4-1F4B-80C6-B56C24054574}" dt="2022-01-23T10:19:43.243" v="418" actId="14100"/>
          <ac:spMkLst>
            <pc:docMk/>
            <pc:sldMk cId="1698542039" sldId="265"/>
            <ac:spMk id="11" creationId="{513242C5-8A1A-8E4E-948A-634893D7AD93}"/>
          </ac:spMkLst>
        </pc:spChg>
        <pc:spChg chg="mod">
          <ac:chgData name="Buehler, Jana Stefanie" userId="ee417f53-d201-4685-a481-6e546633a560" providerId="ADAL" clId="{78266B7E-A3F4-1F4B-80C6-B56C24054574}" dt="2022-01-23T10:19:19.112" v="410" actId="14100"/>
          <ac:spMkLst>
            <pc:docMk/>
            <pc:sldMk cId="1698542039" sldId="265"/>
            <ac:spMk id="12" creationId="{EA48E84A-4E78-4240-A424-4B77CA57717C}"/>
          </ac:spMkLst>
        </pc:spChg>
        <pc:spChg chg="mod">
          <ac:chgData name="Buehler, Jana Stefanie" userId="ee417f53-d201-4685-a481-6e546633a560" providerId="ADAL" clId="{78266B7E-A3F4-1F4B-80C6-B56C24054574}" dt="2022-01-23T10:19:32.461" v="414" actId="14100"/>
          <ac:spMkLst>
            <pc:docMk/>
            <pc:sldMk cId="1698542039" sldId="265"/>
            <ac:spMk id="13" creationId="{36E6A951-82F2-E740-8206-AEFD0796B0A2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15" creationId="{7850AC75-0AAA-454B-AD14-8CD19252CCE1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16" creationId="{F307BCA3-C35E-3745-8485-AF4659FA626F}"/>
          </ac:spMkLst>
        </pc:spChg>
        <pc:spChg chg="add del mod">
          <ac:chgData name="Buehler, Jana Stefanie" userId="ee417f53-d201-4685-a481-6e546633a560" providerId="ADAL" clId="{78266B7E-A3F4-1F4B-80C6-B56C24054574}" dt="2022-01-23T10:05:27.748" v="207" actId="478"/>
          <ac:spMkLst>
            <pc:docMk/>
            <pc:sldMk cId="1698542039" sldId="265"/>
            <ac:spMk id="17" creationId="{DC6B226A-0553-2B4D-94F6-7E78214478C8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18" creationId="{E0EB8484-7830-A24C-AE8F-ECCF51FF1FD4}"/>
          </ac:spMkLst>
        </pc:spChg>
        <pc:spChg chg="add del mod">
          <ac:chgData name="Buehler, Jana Stefanie" userId="ee417f53-d201-4685-a481-6e546633a560" providerId="ADAL" clId="{78266B7E-A3F4-1F4B-80C6-B56C24054574}" dt="2022-01-23T10:05:21.814" v="205" actId="478"/>
          <ac:spMkLst>
            <pc:docMk/>
            <pc:sldMk cId="1698542039" sldId="265"/>
            <ac:spMk id="19" creationId="{9B2AA180-7232-1040-80AD-CF72513EDF82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0" creationId="{9C461523-A94F-5C48-A344-46A73F75434E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1" creationId="{60DD9DAC-33A2-3447-A299-33738DBB298B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4" creationId="{5E1BFE4F-5991-B64E-A5FC-1D2FD6538481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5" creationId="{079D1AE6-F74F-F04A-9B4A-5B0A52F1D157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6" creationId="{DA33C381-5A3E-E942-9CC5-BD289FD91767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7" creationId="{1C21E8E3-12F0-E143-82DA-B514DAC14383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8" creationId="{F1E76098-57A1-5E40-9B1D-60D8A1B77DFF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29" creationId="{BB8141C1-9362-4A4B-841B-AFBD1400A594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0" creationId="{FB90E44D-71C9-134C-AC73-8E74226BE6AF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1" creationId="{CB430E74-38E5-544C-8527-37FD311250E6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2" creationId="{5595B22A-21BC-FE4F-B40C-871A2E2A5075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3" creationId="{D62F56E8-F8A8-394F-852B-555A4C415B67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4" creationId="{A2C43CD1-985E-F846-B74A-1805DD812239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5" creationId="{8FBF8DD5-CBA7-934A-8082-D328B9D56354}"/>
          </ac:spMkLst>
        </pc:spChg>
        <pc:spChg chg="add mod">
          <ac:chgData name="Buehler, Jana Stefanie" userId="ee417f53-d201-4685-a481-6e546633a560" providerId="ADAL" clId="{78266B7E-A3F4-1F4B-80C6-B56C24054574}" dt="2022-01-23T10:18:31.230" v="400" actId="1076"/>
          <ac:spMkLst>
            <pc:docMk/>
            <pc:sldMk cId="1698542039" sldId="265"/>
            <ac:spMk id="36" creationId="{2A501D69-D000-9D44-BF56-7C91092FF2D8}"/>
          </ac:spMkLst>
        </pc:spChg>
        <pc:spChg chg="add mod">
          <ac:chgData name="Buehler, Jana Stefanie" userId="ee417f53-d201-4685-a481-6e546633a560" providerId="ADAL" clId="{78266B7E-A3F4-1F4B-80C6-B56C24054574}" dt="2022-01-23T14:27:54.043" v="575" actId="14100"/>
          <ac:spMkLst>
            <pc:docMk/>
            <pc:sldMk cId="1698542039" sldId="265"/>
            <ac:spMk id="58" creationId="{45D63154-171A-DE4B-B94A-FEB5E80AFFEC}"/>
          </ac:spMkLst>
        </pc:spChg>
        <pc:grpChg chg="add mod">
          <ac:chgData name="Buehler, Jana Stefanie" userId="ee417f53-d201-4685-a481-6e546633a560" providerId="ADAL" clId="{78266B7E-A3F4-1F4B-80C6-B56C24054574}" dt="2022-01-23T10:18:31.230" v="400" actId="1076"/>
          <ac:grpSpMkLst>
            <pc:docMk/>
            <pc:sldMk cId="1698542039" sldId="265"/>
            <ac:grpSpMk id="37" creationId="{B3EDC921-EE0F-8940-BB1D-5D7B073D48A3}"/>
          </ac:grpSpMkLst>
        </pc:grpChg>
        <pc:grpChg chg="add mod">
          <ac:chgData name="Buehler, Jana Stefanie" userId="ee417f53-d201-4685-a481-6e546633a560" providerId="ADAL" clId="{78266B7E-A3F4-1F4B-80C6-B56C24054574}" dt="2022-01-23T10:18:31.230" v="400" actId="1076"/>
          <ac:grpSpMkLst>
            <pc:docMk/>
            <pc:sldMk cId="1698542039" sldId="265"/>
            <ac:grpSpMk id="38" creationId="{6BAC42D1-00B7-4A48-8C45-6B73187AC62E}"/>
          </ac:grpSpMkLst>
        </pc:grpChg>
        <pc:grpChg chg="add">
          <ac:chgData name="Buehler, Jana Stefanie" userId="ee417f53-d201-4685-a481-6e546633a560" providerId="ADAL" clId="{78266B7E-A3F4-1F4B-80C6-B56C24054574}" dt="2022-01-23T14:28:16.173" v="576" actId="164"/>
          <ac:grpSpMkLst>
            <pc:docMk/>
            <pc:sldMk cId="1698542039" sldId="265"/>
            <ac:grpSpMk id="59" creationId="{9BCE6F16-5B91-8246-9985-9CAF9E3FB0AD}"/>
          </ac:grpSpMkLst>
        </pc:grpChg>
        <pc:picChg chg="mod">
          <ac:chgData name="Buehler, Jana Stefanie" userId="ee417f53-d201-4685-a481-6e546633a560" providerId="ADAL" clId="{78266B7E-A3F4-1F4B-80C6-B56C24054574}" dt="2022-01-23T10:18:31.230" v="400" actId="1076"/>
          <ac:picMkLst>
            <pc:docMk/>
            <pc:sldMk cId="1698542039" sldId="265"/>
            <ac:picMk id="10" creationId="{62F01E9F-27C5-1B4D-B06F-673A084E1F5A}"/>
          </ac:picMkLst>
        </pc:picChg>
        <pc:picChg chg="add del mod">
          <ac:chgData name="Buehler, Jana Stefanie" userId="ee417f53-d201-4685-a481-6e546633a560" providerId="ADAL" clId="{78266B7E-A3F4-1F4B-80C6-B56C24054574}" dt="2022-01-23T10:08:22.331" v="263"/>
          <ac:picMkLst>
            <pc:docMk/>
            <pc:sldMk cId="1698542039" sldId="265"/>
            <ac:picMk id="22" creationId="{540482F7-19D4-E248-B440-133C3C50BE11}"/>
          </ac:picMkLst>
        </pc:picChg>
        <pc:picChg chg="add del mod">
          <ac:chgData name="Buehler, Jana Stefanie" userId="ee417f53-d201-4685-a481-6e546633a560" providerId="ADAL" clId="{78266B7E-A3F4-1F4B-80C6-B56C24054574}" dt="2022-01-23T10:08:27.465" v="265"/>
          <ac:picMkLst>
            <pc:docMk/>
            <pc:sldMk cId="1698542039" sldId="265"/>
            <ac:picMk id="23" creationId="{026CD47D-F97B-D743-9887-8A648DBC31CD}"/>
          </ac:picMkLst>
        </pc:picChg>
      </pc:sldChg>
      <pc:sldChg chg="modSp mod">
        <pc:chgData name="Buehler, Jana Stefanie" userId="ee417f53-d201-4685-a481-6e546633a560" providerId="ADAL" clId="{78266B7E-A3F4-1F4B-80C6-B56C24054574}" dt="2022-01-23T09:50:39.232" v="16" actId="27636"/>
        <pc:sldMkLst>
          <pc:docMk/>
          <pc:sldMk cId="2970135139" sldId="269"/>
        </pc:sldMkLst>
        <pc:spChg chg="mod">
          <ac:chgData name="Buehler, Jana Stefanie" userId="ee417f53-d201-4685-a481-6e546633a560" providerId="ADAL" clId="{78266B7E-A3F4-1F4B-80C6-B56C24054574}" dt="2022-01-23T09:50:39.232" v="16" actId="27636"/>
          <ac:spMkLst>
            <pc:docMk/>
            <pc:sldMk cId="2970135139" sldId="269"/>
            <ac:spMk id="2" creationId="{AB72FC48-F677-3C43-93A1-503D13B113E2}"/>
          </ac:spMkLst>
        </pc:spChg>
      </pc:sldChg>
      <pc:sldChg chg="modSp mod">
        <pc:chgData name="Buehler, Jana Stefanie" userId="ee417f53-d201-4685-a481-6e546633a560" providerId="ADAL" clId="{78266B7E-A3F4-1F4B-80C6-B56C24054574}" dt="2022-01-23T14:33:19.556" v="629" actId="20577"/>
        <pc:sldMkLst>
          <pc:docMk/>
          <pc:sldMk cId="64822043" sldId="270"/>
        </pc:sldMkLst>
        <pc:spChg chg="mod">
          <ac:chgData name="Buehler, Jana Stefanie" userId="ee417f53-d201-4685-a481-6e546633a560" providerId="ADAL" clId="{78266B7E-A3F4-1F4B-80C6-B56C24054574}" dt="2022-01-23T14:33:19.556" v="629" actId="20577"/>
          <ac:spMkLst>
            <pc:docMk/>
            <pc:sldMk cId="64822043" sldId="270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78266B7E-A3F4-1F4B-80C6-B56C24054574}" dt="2022-01-23T14:15:39.361" v="441" actId="20577"/>
          <ac:spMkLst>
            <pc:docMk/>
            <pc:sldMk cId="64822043" sldId="270"/>
            <ac:spMk id="16" creationId="{C3D8057C-4308-0344-AF42-6F10EAC9C9F7}"/>
          </ac:spMkLst>
        </pc:spChg>
      </pc:sldChg>
      <pc:sldChg chg="modSp mod">
        <pc:chgData name="Buehler, Jana Stefanie" userId="ee417f53-d201-4685-a481-6e546633a560" providerId="ADAL" clId="{78266B7E-A3F4-1F4B-80C6-B56C24054574}" dt="2022-01-23T14:21:27.811" v="452" actId="20577"/>
        <pc:sldMkLst>
          <pc:docMk/>
          <pc:sldMk cId="2422039798" sldId="272"/>
        </pc:sldMkLst>
        <pc:spChg chg="mod">
          <ac:chgData name="Buehler, Jana Stefanie" userId="ee417f53-d201-4685-a481-6e546633a560" providerId="ADAL" clId="{78266B7E-A3F4-1F4B-80C6-B56C24054574}" dt="2022-01-23T14:21:27.811" v="452" actId="20577"/>
          <ac:spMkLst>
            <pc:docMk/>
            <pc:sldMk cId="2422039798" sldId="272"/>
            <ac:spMk id="14" creationId="{6A822450-CDD9-2443-8255-6F19EEE442E8}"/>
          </ac:spMkLst>
        </pc:spChg>
      </pc:sldChg>
      <pc:sldChg chg="modSp mod">
        <pc:chgData name="Buehler, Jana Stefanie" userId="ee417f53-d201-4685-a481-6e546633a560" providerId="ADAL" clId="{78266B7E-A3F4-1F4B-80C6-B56C24054574}" dt="2022-01-23T14:26:12.591" v="482" actId="20577"/>
        <pc:sldMkLst>
          <pc:docMk/>
          <pc:sldMk cId="2958076180" sldId="275"/>
        </pc:sldMkLst>
        <pc:spChg chg="mod">
          <ac:chgData name="Buehler, Jana Stefanie" userId="ee417f53-d201-4685-a481-6e546633a560" providerId="ADAL" clId="{78266B7E-A3F4-1F4B-80C6-B56C24054574}" dt="2022-01-23T14:26:12.591" v="482" actId="20577"/>
          <ac:spMkLst>
            <pc:docMk/>
            <pc:sldMk cId="2958076180" sldId="275"/>
            <ac:spMk id="3" creationId="{4D42FC61-2068-6F49-89B3-20A6BFB466A4}"/>
          </ac:spMkLst>
        </pc:spChg>
      </pc:sldChg>
      <pc:sldChg chg="addSp delSp modSp mod">
        <pc:chgData name="Buehler, Jana Stefanie" userId="ee417f53-d201-4685-a481-6e546633a560" providerId="ADAL" clId="{78266B7E-A3F4-1F4B-80C6-B56C24054574}" dt="2022-01-23T09:56:32.849" v="94" actId="20577"/>
        <pc:sldMkLst>
          <pc:docMk/>
          <pc:sldMk cId="3148230586" sldId="276"/>
        </pc:sldMkLst>
        <pc:spChg chg="add mod">
          <ac:chgData name="Buehler, Jana Stefanie" userId="ee417f53-d201-4685-a481-6e546633a560" providerId="ADAL" clId="{78266B7E-A3F4-1F4B-80C6-B56C24054574}" dt="2022-01-23T09:50:20.168" v="14" actId="207"/>
          <ac:spMkLst>
            <pc:docMk/>
            <pc:sldMk cId="3148230586" sldId="276"/>
            <ac:spMk id="9" creationId="{A6D0D311-9B24-1D4E-B602-0FEB47E99385}"/>
          </ac:spMkLst>
        </pc:spChg>
        <pc:spChg chg="add del mod">
          <ac:chgData name="Buehler, Jana Stefanie" userId="ee417f53-d201-4685-a481-6e546633a560" providerId="ADAL" clId="{78266B7E-A3F4-1F4B-80C6-B56C24054574}" dt="2022-01-23T09:56:06.945" v="82" actId="478"/>
          <ac:spMkLst>
            <pc:docMk/>
            <pc:sldMk cId="3148230586" sldId="276"/>
            <ac:spMk id="10" creationId="{142F4285-56DC-BA4C-A507-20C8A67C7A37}"/>
          </ac:spMkLst>
        </pc:spChg>
        <pc:spChg chg="add mod">
          <ac:chgData name="Buehler, Jana Stefanie" userId="ee417f53-d201-4685-a481-6e546633a560" providerId="ADAL" clId="{78266B7E-A3F4-1F4B-80C6-B56C24054574}" dt="2022-01-23T09:50:49.927" v="23" actId="20577"/>
          <ac:spMkLst>
            <pc:docMk/>
            <pc:sldMk cId="3148230586" sldId="276"/>
            <ac:spMk id="12" creationId="{16B07499-E450-0844-9C8B-5F29EB3BF297}"/>
          </ac:spMkLst>
        </pc:spChg>
        <pc:spChg chg="add mod">
          <ac:chgData name="Buehler, Jana Stefanie" userId="ee417f53-d201-4685-a481-6e546633a560" providerId="ADAL" clId="{78266B7E-A3F4-1F4B-80C6-B56C24054574}" dt="2022-01-23T09:51:16.960" v="30" actId="20577"/>
          <ac:spMkLst>
            <pc:docMk/>
            <pc:sldMk cId="3148230586" sldId="276"/>
            <ac:spMk id="13" creationId="{79BED70F-2F1C-5B4A-B3DE-2046074C229D}"/>
          </ac:spMkLst>
        </pc:spChg>
        <pc:spChg chg="add mod">
          <ac:chgData name="Buehler, Jana Stefanie" userId="ee417f53-d201-4685-a481-6e546633a560" providerId="ADAL" clId="{78266B7E-A3F4-1F4B-80C6-B56C24054574}" dt="2022-01-23T09:54:08.227" v="63"/>
          <ac:spMkLst>
            <pc:docMk/>
            <pc:sldMk cId="3148230586" sldId="276"/>
            <ac:spMk id="14" creationId="{A22BAE63-2DDA-334E-A632-377575D8A03A}"/>
          </ac:spMkLst>
        </pc:spChg>
        <pc:spChg chg="add mod">
          <ac:chgData name="Buehler, Jana Stefanie" userId="ee417f53-d201-4685-a481-6e546633a560" providerId="ADAL" clId="{78266B7E-A3F4-1F4B-80C6-B56C24054574}" dt="2022-01-23T09:53:35.785" v="60"/>
          <ac:spMkLst>
            <pc:docMk/>
            <pc:sldMk cId="3148230586" sldId="276"/>
            <ac:spMk id="15" creationId="{B3A016B5-FB92-DA4B-88AB-B669A54421CB}"/>
          </ac:spMkLst>
        </pc:spChg>
        <pc:spChg chg="add mod">
          <ac:chgData name="Buehler, Jana Stefanie" userId="ee417f53-d201-4685-a481-6e546633a560" providerId="ADAL" clId="{78266B7E-A3F4-1F4B-80C6-B56C24054574}" dt="2022-01-23T09:52:40.161" v="55" actId="20577"/>
          <ac:spMkLst>
            <pc:docMk/>
            <pc:sldMk cId="3148230586" sldId="276"/>
            <ac:spMk id="16" creationId="{C7F3E030-0FD3-3344-AC11-03C831629F05}"/>
          </ac:spMkLst>
        </pc:spChg>
        <pc:graphicFrameChg chg="mod">
          <ac:chgData name="Buehler, Jana Stefanie" userId="ee417f53-d201-4685-a481-6e546633a560" providerId="ADAL" clId="{78266B7E-A3F4-1F4B-80C6-B56C24054574}" dt="2022-01-23T09:56:32.849" v="94" actId="20577"/>
          <ac:graphicFrameMkLst>
            <pc:docMk/>
            <pc:sldMk cId="3148230586" sldId="276"/>
            <ac:graphicFrameMk id="3" creationId="{51F89C2F-4428-FC45-8FA6-541312A6DC12}"/>
          </ac:graphicFrameMkLst>
        </pc:graphicFrameChg>
      </pc:sldChg>
    </pc:docChg>
  </pc:docChgLst>
  <pc:docChgLst>
    <pc:chgData name="Buehler, Jana Stefanie" userId="S::buehlerj@stud.hfwu.de::ee417f53-d201-4685-a481-6e546633a560" providerId="AD" clId="Web-{3995051E-5AE3-4E62-9800-B52F9F5B2FDE}"/>
    <pc:docChg chg="modSld">
      <pc:chgData name="Buehler, Jana Stefanie" userId="S::buehlerj@stud.hfwu.de::ee417f53-d201-4685-a481-6e546633a560" providerId="AD" clId="Web-{3995051E-5AE3-4E62-9800-B52F9F5B2FDE}" dt="2022-01-23T09:48:03.528" v="0" actId="1076"/>
      <pc:docMkLst>
        <pc:docMk/>
      </pc:docMkLst>
      <pc:sldChg chg="modSp">
        <pc:chgData name="Buehler, Jana Stefanie" userId="S::buehlerj@stud.hfwu.de::ee417f53-d201-4685-a481-6e546633a560" providerId="AD" clId="Web-{3995051E-5AE3-4E62-9800-B52F9F5B2FDE}" dt="2022-01-23T09:48:03.528" v="0" actId="1076"/>
        <pc:sldMkLst>
          <pc:docMk/>
          <pc:sldMk cId="3148230586" sldId="276"/>
        </pc:sldMkLst>
        <pc:graphicFrameChg chg="mod">
          <ac:chgData name="Buehler, Jana Stefanie" userId="S::buehlerj@stud.hfwu.de::ee417f53-d201-4685-a481-6e546633a560" providerId="AD" clId="Web-{3995051E-5AE3-4E62-9800-B52F9F5B2FDE}" dt="2022-01-23T09:48:03.528" v="0" actId="1076"/>
          <ac:graphicFrameMkLst>
            <pc:docMk/>
            <pc:sldMk cId="3148230586" sldId="276"/>
            <ac:graphicFrameMk id="3" creationId="{51F89C2F-4428-FC45-8FA6-541312A6DC12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CO2e in kg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5C28F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5-EFD5-554F-B780-83C6AFF583BD}"/>
              </c:ext>
            </c:extLst>
          </c:dPt>
          <c:dPt>
            <c:idx val="1"/>
            <c:invertIfNegative val="0"/>
            <c:bubble3D val="0"/>
            <c:spPr>
              <a:solidFill>
                <a:srgbClr val="D8ECF3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6-EFD5-554F-B780-83C6AFF583BD}"/>
              </c:ext>
            </c:extLst>
          </c:dPt>
          <c:dPt>
            <c:idx val="2"/>
            <c:invertIfNegative val="0"/>
            <c:bubble3D val="0"/>
            <c:spPr>
              <a:solidFill>
                <a:srgbClr val="E6F5E9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2-EFD5-554F-B780-83C6AFF583BD}"/>
              </c:ext>
            </c:extLst>
          </c:dPt>
          <c:dPt>
            <c:idx val="3"/>
            <c:invertIfNegative val="0"/>
            <c:bubble3D val="0"/>
            <c:spPr>
              <a:solidFill>
                <a:srgbClr val="71898F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3-EFD5-554F-B780-83C6AFF583BD}"/>
              </c:ext>
            </c:extLst>
          </c:dPt>
          <c:dPt>
            <c:idx val="4"/>
            <c:invertIfNegative val="0"/>
            <c:bubble3D val="0"/>
            <c:spPr>
              <a:solidFill>
                <a:srgbClr val="F1E4DC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9-EFD5-554F-B780-83C6AFF583BD}"/>
              </c:ext>
            </c:extLst>
          </c:dPt>
          <c:dPt>
            <c:idx val="5"/>
            <c:invertIfNegative val="0"/>
            <c:bubble3D val="0"/>
            <c:spPr>
              <a:solidFill>
                <a:srgbClr val="AAC8C7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8-EFD5-554F-B780-83C6AFF583BD}"/>
              </c:ext>
            </c:extLst>
          </c:dPt>
          <c:dPt>
            <c:idx val="6"/>
            <c:invertIfNegative val="0"/>
            <c:bubble3D val="0"/>
            <c:spPr>
              <a:solidFill>
                <a:srgbClr val="FDEAE6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7-EFD5-554F-B780-83C6AFF583BD}"/>
              </c:ext>
            </c:extLst>
          </c:dPt>
          <c:dPt>
            <c:idx val="7"/>
            <c:invertIfNegative val="0"/>
            <c:bubble3D val="0"/>
            <c:spPr>
              <a:solidFill>
                <a:srgbClr val="7EA6AD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6="http://schemas.microsoft.com/office/drawing/2014/chart" uri="{C3380CC4-5D6E-409C-BE32-E72D297353CC}">
                <c16:uniqueId val="{00000004-EFD5-554F-B780-83C6AFF583BD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8.5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FD5-554F-B780-83C6AFF583BD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defRPr>
                    </a:pPr>
                    <a:r>
                      <a:rPr lang="en-US" dirty="0"/>
                      <a:t>7.6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defRPr>
                  </a:pPr>
                  <a:endParaRPr lang="de-DE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FD5-554F-B780-83C6AFF583B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5.7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EFD5-554F-B780-83C6AFF583B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3.5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EFD5-554F-B780-83C6AFF583BD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3.4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EFD5-554F-B780-83C6AFF583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Tabelle1!$A$2:$A$8</c:f>
              <c:strCache>
                <c:ptCount val="7"/>
                <c:pt idx="0">
                  <c:v>Butter</c:v>
                </c:pt>
                <c:pt idx="1">
                  <c:v>Rindfleisch</c:v>
                </c:pt>
                <c:pt idx="2">
                  <c:v>Käse</c:v>
                </c:pt>
                <c:pt idx="3">
                  <c:v>Sahne</c:v>
                </c:pt>
                <c:pt idx="4">
                  <c:v>Tiefkühlpommes</c:v>
                </c:pt>
                <c:pt idx="5">
                  <c:v>Schokolade</c:v>
                </c:pt>
                <c:pt idx="6">
                  <c:v>Schweinefleisch und Geflügel</c:v>
                </c:pt>
              </c:strCache>
            </c:str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24</c:v>
                </c:pt>
                <c:pt idx="1">
                  <c:v>13</c:v>
                </c:pt>
                <c:pt idx="2">
                  <c:v>8.5</c:v>
                </c:pt>
                <c:pt idx="3">
                  <c:v>7.6</c:v>
                </c:pt>
                <c:pt idx="4">
                  <c:v>5.7</c:v>
                </c:pt>
                <c:pt idx="5">
                  <c:v>3.5</c:v>
                </c:pt>
                <c:pt idx="6">
                  <c:v>3.4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      <c:ext xmlns:c16="http://schemas.microsoft.com/office/drawing/2014/chart" uri="{C3380CC4-5D6E-409C-BE32-E72D297353CC}">
              <c16:uniqueId val="{00000000-EFD5-554F-B780-83C6AFF583B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154523919"/>
        <c:axId val="358816496"/>
      </c:barChart>
      <c:valAx>
        <c:axId val="358816496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COe</a:t>
                </a:r>
                <a:r>
                  <a:rPr lang="de-DE" sz="1800" baseline="-250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 kg</a:t>
                </a:r>
              </a:p>
            </c:rich>
          </c:tx>
          <c:layout>
            <c:manualLayout>
              <c:xMode val="edge"/>
              <c:yMode val="edge"/>
              <c:x val="4.830917874396135E-3"/>
              <c:y val="0.249105217751413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de-DE"/>
          </a:p>
        </c:txPr>
        <c:crossAx val="154523919"/>
        <c:crosses val="autoZero"/>
        <c:crossBetween val="between"/>
      </c:valAx>
      <c:catAx>
        <c:axId val="15452391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r>
                  <a:rPr lang="de-DE" sz="180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Food (per </a:t>
                </a:r>
                <a:r>
                  <a:rPr lang="de-DE" sz="1800" baseline="0">
                    <a:solidFill>
                      <a:srgbClr val="71898F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kg)</a:t>
                </a:r>
                <a:endParaRPr lang="de-DE" sz="180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71898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de-DE"/>
          </a:p>
        </c:txPr>
        <c:crossAx val="358816496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plotVisOnly val="1"/>
    <c:dispBlanksAs val="gap"/>
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6BFCC-B1FE-CF4B-B461-30F67537D071}" type="datetimeFigureOut">
              <a:rPr lang="de-DE" smtClean="0"/>
              <a:t>23.01.22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1D7A-C818-3B40-AA96-97D3FB4E13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31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8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58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Resolution on the next page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53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07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Right column is to fly in one after the other while the moderator explains the individual terms.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16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Explain CO2 equivalents to the moderator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4225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Brainstorm and discuss List and rank 6 foods. Resolution on the next slide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466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How many kilometres could you drive with which diet?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Let the squares fly away one by one to reveal the solution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91D7A-C818-3B40-AA96-97D3FB4E13B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64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83B0-7FF2-3347-87D1-E6F33B024B6E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105F-AD7B-FE45-AD5F-28DBF06DD4F7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3CEC9-9887-B440-8B43-09C61A2F8FFB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02D3-D252-2D44-918B-97162B8AE3B3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FDAB-EDDE-4641-B3C6-5012911C6435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6CA9-ED86-464D-A7A0-EFB781318060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58E52-883E-0841-A43E-033C33AF2C22}" type="datetime1">
              <a:rPr lang="de-DE" smtClean="0"/>
              <a:t>23.01.22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C6E0-B391-3F4B-A92A-4A37FD95B615}" type="datetime1">
              <a:rPr lang="de-DE" smtClean="0"/>
              <a:t>23.01.22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8C21-CB65-E547-A3BD-DCA794D0493C}" type="datetime1">
              <a:rPr lang="de-DE" smtClean="0"/>
              <a:t>23.01.22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55485-AA3B-9B46-982E-C9F00B4CFDD8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AFC1-0F29-704B-A1F7-38A33B81DFA5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C668D-F0E4-C74D-A2C5-459EE667FC25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odwatch.org/" TargetMode="External"/><Relationship Id="rId2" Type="http://schemas.openxmlformats.org/officeDocument/2006/relationships/hyperlink" Target="https://www.duh.de/themen/recycling/plastik/plastiktueten/#:~:text=Sie%2520entsteht%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andbell.de/vier-fakten-zum-thema-muelltrennung/" TargetMode="External"/><Relationship Id="rId4" Type="http://schemas.openxmlformats.org/officeDocument/2006/relationships/hyperlink" Target="https://www.greenpeace.de/engagier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>
                <a:solidFill>
                  <a:srgbClr val="85C28F"/>
                </a:solidFill>
                <a:latin typeface="Arial Rounded MT Bold" panose="020F0704030504030204" pitchFamily="34" charset="77"/>
              </a:rPr>
              <a:t>Climate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32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Event 3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B4F8FC-778B-B742-9ED3-7E0CBDA8A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0AE8D3C-0A42-384D-BA5A-6E0F9DDDD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392459" y="4194715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2022367" y="268104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10073704" y="-2377507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" name="Inhaltsplatzhalter 2">
            <a:extLst>
              <a:ext uri="{FF2B5EF4-FFF2-40B4-BE49-F238E27FC236}">
                <a16:creationId xmlns:a16="http://schemas.microsoft.com/office/drawing/2014/main" id="{51F89C2F-4428-FC45-8FA6-541312A6DC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71017"/>
              </p:ext>
            </p:extLst>
          </p:nvPr>
        </p:nvGraphicFramePr>
        <p:xfrm>
          <a:off x="838200" y="165058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0998" y="319408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Climate sinners in food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BDC1B02-B5F9-324A-AE42-113FC179C2AC}"/>
              </a:ext>
            </a:extLst>
          </p:cNvPr>
          <p:cNvSpPr txBox="1"/>
          <p:nvPr/>
        </p:nvSpPr>
        <p:spPr>
          <a:xfrm>
            <a:off x="5643948" y="6188943"/>
            <a:ext cx="74078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(SWR, 2019)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6A11A1-2AFC-064B-A0C8-137A8572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6D0D311-9B24-1D4E-B602-0FEB47E99385}"/>
              </a:ext>
            </a:extLst>
          </p:cNvPr>
          <p:cNvSpPr/>
          <p:nvPr/>
        </p:nvSpPr>
        <p:spPr>
          <a:xfrm>
            <a:off x="3368842" y="4912111"/>
            <a:ext cx="854242" cy="33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Beef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6B07499-E450-0844-9C8B-5F29EB3BF297}"/>
              </a:ext>
            </a:extLst>
          </p:cNvPr>
          <p:cNvSpPr/>
          <p:nvPr/>
        </p:nvSpPr>
        <p:spPr>
          <a:xfrm>
            <a:off x="4673526" y="4912110"/>
            <a:ext cx="854242" cy="33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Cheese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9BED70F-2F1C-5B4A-B3DE-2046074C229D}"/>
              </a:ext>
            </a:extLst>
          </p:cNvPr>
          <p:cNvSpPr/>
          <p:nvPr/>
        </p:nvSpPr>
        <p:spPr>
          <a:xfrm>
            <a:off x="6004943" y="4912109"/>
            <a:ext cx="854242" cy="33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Cream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22BAE63-2DDA-334E-A632-377575D8A03A}"/>
              </a:ext>
            </a:extLst>
          </p:cNvPr>
          <p:cNvSpPr/>
          <p:nvPr/>
        </p:nvSpPr>
        <p:spPr>
          <a:xfrm>
            <a:off x="7133629" y="4912108"/>
            <a:ext cx="1250098" cy="29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Frozen</a:t>
            </a:r>
            <a:r>
              <a:rPr lang="de-DE" sz="1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fries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3A016B5-FB92-DA4B-88AB-B669A54421CB}"/>
              </a:ext>
            </a:extLst>
          </p:cNvPr>
          <p:cNvSpPr/>
          <p:nvPr/>
        </p:nvSpPr>
        <p:spPr>
          <a:xfrm>
            <a:off x="8699051" y="4912109"/>
            <a:ext cx="1012936" cy="33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Chocolate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7F3E030-0FD3-3344-AC11-03C831629F05}"/>
              </a:ext>
            </a:extLst>
          </p:cNvPr>
          <p:cNvSpPr/>
          <p:nvPr/>
        </p:nvSpPr>
        <p:spPr>
          <a:xfrm>
            <a:off x="9907844" y="4835908"/>
            <a:ext cx="1250099" cy="562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Pork</a:t>
            </a:r>
            <a:r>
              <a:rPr lang="de-DE" sz="1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poultry</a:t>
            </a:r>
            <a:endParaRPr lang="de-DE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30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097" y="320906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Nutrition facts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790195" y="222265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942734" y="5614580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346" y="1422328"/>
            <a:ext cx="10515600" cy="4734237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The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food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Germans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eat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causes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around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1.75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climate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-relevant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emissions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per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person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per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year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-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that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is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almost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many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emissions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are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caused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by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mobility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.</a:t>
            </a:r>
            <a:endParaRPr lang="de-DE" sz="1800" dirty="0"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Germans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emit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an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average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11.6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- 15 per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cent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this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is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attributable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to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our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diet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Those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who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eat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completely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vegetarian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save 300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to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400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kilograms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which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corresponds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to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about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30 %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greenhouse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gas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emissions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With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a vegan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diet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,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around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1,000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kilograms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2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per head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can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be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saved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annually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. </a:t>
            </a:r>
          </a:p>
          <a:p>
            <a:pPr>
              <a:spcAft>
                <a:spcPts val="1200"/>
              </a:spcAft>
            </a:pP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If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Germans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ate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only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recommended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amount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meat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on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average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,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they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could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reduce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greenhouse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gas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emissions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by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around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12 % - and save 16 %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the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land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required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Arial"/>
              </a:rPr>
              <a:t>.</a:t>
            </a: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  <a:sym typeface="Arial"/>
            </a:endParaRPr>
          </a:p>
          <a:p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59E539C-F5AC-5B4F-8B3E-9E6F036D6583}"/>
              </a:ext>
            </a:extLst>
          </p:cNvPr>
          <p:cNvSpPr txBox="1"/>
          <p:nvPr/>
        </p:nvSpPr>
        <p:spPr>
          <a:xfrm>
            <a:off x="4784124" y="6288822"/>
            <a:ext cx="74078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 (Jonas, 2021)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1248BB9-A4B6-844A-B4D4-E65541CB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07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 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1359A4B-8815-9245-9BB6-7FEC2C8A922E}"/>
              </a:ext>
            </a:extLst>
          </p:cNvPr>
          <p:cNvSpPr txBox="1"/>
          <p:nvPr/>
        </p:nvSpPr>
        <p:spPr>
          <a:xfrm>
            <a:off x="5085346" y="6407752"/>
            <a:ext cx="70248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foodwatch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2008)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FB82F5-78B4-014B-A9E1-BC709B577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9BCE6F16-5B91-8246-9985-9CAF9E3FB0AD}"/>
              </a:ext>
            </a:extLst>
          </p:cNvPr>
          <p:cNvGrpSpPr/>
          <p:nvPr/>
        </p:nvGrpSpPr>
        <p:grpSpPr>
          <a:xfrm>
            <a:off x="2993564" y="804906"/>
            <a:ext cx="6096706" cy="5046579"/>
            <a:chOff x="2993564" y="804906"/>
            <a:chExt cx="6096706" cy="5046579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6BAC42D1-00B7-4A48-8C45-6B73187AC62E}"/>
                </a:ext>
              </a:extLst>
            </p:cNvPr>
            <p:cNvGrpSpPr/>
            <p:nvPr/>
          </p:nvGrpSpPr>
          <p:grpSpPr>
            <a:xfrm>
              <a:off x="2993564" y="804906"/>
              <a:ext cx="6096706" cy="5046578"/>
              <a:chOff x="2732314" y="352310"/>
              <a:chExt cx="6096706" cy="5046578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9C461523-A94F-5C48-A344-46A73F75434E}"/>
                  </a:ext>
                </a:extLst>
              </p:cNvPr>
              <p:cNvSpPr/>
              <p:nvPr/>
            </p:nvSpPr>
            <p:spPr>
              <a:xfrm>
                <a:off x="4001642" y="5223031"/>
                <a:ext cx="2616872" cy="131898"/>
              </a:xfrm>
              <a:prstGeom prst="rect">
                <a:avLst/>
              </a:prstGeom>
              <a:solidFill>
                <a:srgbClr val="FEDC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00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*Beef consumption </a:t>
                </a:r>
                <a:r>
                  <a:rPr lang="de-DE" sz="900" dirty="0" err="1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replaced</a:t>
                </a:r>
                <a:r>
                  <a:rPr lang="de-DE" sz="900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900" dirty="0" err="1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</a:t>
                </a:r>
                <a:r>
                  <a:rPr lang="de-DE" sz="900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900" dirty="0" err="1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pork</a:t>
                </a:r>
                <a:endParaRPr lang="de-DE" sz="9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B3EDC921-EE0F-8940-BB1D-5D7B073D48A3}"/>
                  </a:ext>
                </a:extLst>
              </p:cNvPr>
              <p:cNvGrpSpPr/>
              <p:nvPr/>
            </p:nvGrpSpPr>
            <p:grpSpPr>
              <a:xfrm>
                <a:off x="2732314" y="352310"/>
                <a:ext cx="6096706" cy="5046578"/>
                <a:chOff x="2732314" y="352310"/>
                <a:chExt cx="6096706" cy="5046578"/>
              </a:xfrm>
            </p:grpSpPr>
            <p:pic>
              <p:nvPicPr>
                <p:cNvPr id="10" name="Picture 2">
                  <a:extLst>
                    <a:ext uri="{FF2B5EF4-FFF2-40B4-BE49-F238E27FC236}">
                      <a16:creationId xmlns:a16="http://schemas.microsoft.com/office/drawing/2014/main" id="{62F01E9F-27C5-1B4D-B06F-673A084E1F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546"/>
                <a:stretch/>
              </p:blipFill>
              <p:spPr bwMode="auto">
                <a:xfrm>
                  <a:off x="2732314" y="352310"/>
                  <a:ext cx="6096706" cy="50465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Rechteck 7">
                  <a:extLst>
                    <a:ext uri="{FF2B5EF4-FFF2-40B4-BE49-F238E27FC236}">
                      <a16:creationId xmlns:a16="http://schemas.microsoft.com/office/drawing/2014/main" id="{A6FD8236-3E3C-0746-A020-6749B8287C03}"/>
                    </a:ext>
                  </a:extLst>
                </p:cNvPr>
                <p:cNvSpPr/>
                <p:nvPr/>
              </p:nvSpPr>
              <p:spPr>
                <a:xfrm>
                  <a:off x="3982681" y="1690689"/>
                  <a:ext cx="317176" cy="301398"/>
                </a:xfrm>
                <a:prstGeom prst="rect">
                  <a:avLst/>
                </a:prstGeom>
                <a:solidFill>
                  <a:srgbClr val="2CB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700" dirty="0" err="1"/>
                    <a:t>Org</a:t>
                  </a:r>
                  <a:endParaRPr lang="de-DE" sz="1200" dirty="0"/>
                </a:p>
              </p:txBody>
            </p:sp>
            <p:sp>
              <p:nvSpPr>
                <p:cNvPr id="9" name="Rechteck 8">
                  <a:extLst>
                    <a:ext uri="{FF2B5EF4-FFF2-40B4-BE49-F238E27FC236}">
                      <a16:creationId xmlns:a16="http://schemas.microsoft.com/office/drawing/2014/main" id="{4355AD70-7D8B-D144-BBA4-53413F1A58F4}"/>
                    </a:ext>
                  </a:extLst>
                </p:cNvPr>
                <p:cNvSpPr/>
                <p:nvPr/>
              </p:nvSpPr>
              <p:spPr>
                <a:xfrm>
                  <a:off x="4026914" y="2152959"/>
                  <a:ext cx="528012" cy="223218"/>
                </a:xfrm>
                <a:prstGeom prst="rect">
                  <a:avLst/>
                </a:prstGeom>
                <a:solidFill>
                  <a:srgbClr val="5D4D4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Conv</a:t>
                  </a:r>
                  <a:r>
                    <a:rPr lang="de-DE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Rechteck 14">
                  <a:extLst>
                    <a:ext uri="{FF2B5EF4-FFF2-40B4-BE49-F238E27FC236}">
                      <a16:creationId xmlns:a16="http://schemas.microsoft.com/office/drawing/2014/main" id="{7850AC75-0AAA-454B-AD14-8CD19252CCE1}"/>
                    </a:ext>
                  </a:extLst>
                </p:cNvPr>
                <p:cNvSpPr/>
                <p:nvPr/>
              </p:nvSpPr>
              <p:spPr>
                <a:xfrm>
                  <a:off x="3982681" y="4557032"/>
                  <a:ext cx="801646" cy="221797"/>
                </a:xfrm>
                <a:prstGeom prst="rect">
                  <a:avLst/>
                </a:prstGeom>
                <a:solidFill>
                  <a:srgbClr val="5D4D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Conventional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Rechteck 15">
                  <a:extLst>
                    <a:ext uri="{FF2B5EF4-FFF2-40B4-BE49-F238E27FC236}">
                      <a16:creationId xmlns:a16="http://schemas.microsoft.com/office/drawing/2014/main" id="{F307BCA3-C35E-3745-8485-AF4659FA626F}"/>
                    </a:ext>
                  </a:extLst>
                </p:cNvPr>
                <p:cNvSpPr/>
                <p:nvPr/>
              </p:nvSpPr>
              <p:spPr>
                <a:xfrm>
                  <a:off x="3988870" y="3303178"/>
                  <a:ext cx="801646" cy="302198"/>
                </a:xfrm>
                <a:prstGeom prst="rect">
                  <a:avLst/>
                </a:prstGeom>
                <a:solidFill>
                  <a:srgbClr val="5D4D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Conventional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Rechteck 17">
                  <a:extLst>
                    <a:ext uri="{FF2B5EF4-FFF2-40B4-BE49-F238E27FC236}">
                      <a16:creationId xmlns:a16="http://schemas.microsoft.com/office/drawing/2014/main" id="{E0EB8484-7830-A24C-AE8F-ECCF51FF1FD4}"/>
                    </a:ext>
                  </a:extLst>
                </p:cNvPr>
                <p:cNvSpPr/>
                <p:nvPr/>
              </p:nvSpPr>
              <p:spPr>
                <a:xfrm>
                  <a:off x="3982681" y="4915566"/>
                  <a:ext cx="1863436" cy="272352"/>
                </a:xfrm>
                <a:prstGeom prst="rect">
                  <a:avLst/>
                </a:prstGeom>
                <a:solidFill>
                  <a:srgbClr val="5D4D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Conventional</a:t>
                  </a:r>
                  <a:r>
                    <a:rPr lang="de-DE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without</a:t>
                  </a:r>
                  <a:r>
                    <a:rPr lang="de-DE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beef</a:t>
                  </a:r>
                  <a:r>
                    <a:rPr lang="de-DE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60DD9DAC-33A2-3447-A299-33738DBB298B}"/>
                    </a:ext>
                  </a:extLst>
                </p:cNvPr>
                <p:cNvSpPr/>
                <p:nvPr/>
              </p:nvSpPr>
              <p:spPr>
                <a:xfrm>
                  <a:off x="6876253" y="4940365"/>
                  <a:ext cx="1241952" cy="272352"/>
                </a:xfrm>
                <a:prstGeom prst="rect">
                  <a:avLst/>
                </a:prstGeom>
                <a:solidFill>
                  <a:srgbClr val="5D4D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4,209 km</a:t>
                  </a:r>
                </a:p>
              </p:txBody>
            </p:sp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5E1BFE4F-5991-B64E-A5FC-1D2FD6538481}"/>
                    </a:ext>
                  </a:extLst>
                </p:cNvPr>
                <p:cNvSpPr/>
                <p:nvPr/>
              </p:nvSpPr>
              <p:spPr>
                <a:xfrm>
                  <a:off x="4609937" y="2114712"/>
                  <a:ext cx="1241952" cy="272352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solidFill>
                        <a:srgbClr val="5D4D4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629 km</a:t>
                  </a:r>
                </a:p>
              </p:txBody>
            </p:sp>
            <p:sp>
              <p:nvSpPr>
                <p:cNvPr id="25" name="Rechteck 24">
                  <a:extLst>
                    <a:ext uri="{FF2B5EF4-FFF2-40B4-BE49-F238E27FC236}">
                      <a16:creationId xmlns:a16="http://schemas.microsoft.com/office/drawing/2014/main" id="{079D1AE6-F74F-F04A-9B4A-5B0A52F1D157}"/>
                    </a:ext>
                  </a:extLst>
                </p:cNvPr>
                <p:cNvSpPr/>
                <p:nvPr/>
              </p:nvSpPr>
              <p:spPr>
                <a:xfrm>
                  <a:off x="6432002" y="3303178"/>
                  <a:ext cx="1241952" cy="272352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solidFill>
                        <a:srgbClr val="5D4D4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2,427 km</a:t>
                  </a:r>
                </a:p>
              </p:txBody>
            </p:sp>
            <p:sp>
              <p:nvSpPr>
                <p:cNvPr id="26" name="Rechteck 25">
                  <a:extLst>
                    <a:ext uri="{FF2B5EF4-FFF2-40B4-BE49-F238E27FC236}">
                      <a16:creationId xmlns:a16="http://schemas.microsoft.com/office/drawing/2014/main" id="{DA33C381-5A3E-E942-9CC5-BD289FD91767}"/>
                    </a:ext>
                  </a:extLst>
                </p:cNvPr>
                <p:cNvSpPr/>
                <p:nvPr/>
              </p:nvSpPr>
              <p:spPr>
                <a:xfrm>
                  <a:off x="7407675" y="4503614"/>
                  <a:ext cx="1241953" cy="272352"/>
                </a:xfrm>
                <a:prstGeom prst="rect">
                  <a:avLst/>
                </a:prstGeom>
                <a:solidFill>
                  <a:srgbClr val="5D4D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4,758 km</a:t>
                  </a:r>
                </a:p>
              </p:txBody>
            </p:sp>
            <p:sp>
              <p:nvSpPr>
                <p:cNvPr id="27" name="Rechteck 26">
                  <a:extLst>
                    <a:ext uri="{FF2B5EF4-FFF2-40B4-BE49-F238E27FC236}">
                      <a16:creationId xmlns:a16="http://schemas.microsoft.com/office/drawing/2014/main" id="{1C21E8E3-12F0-E143-82DA-B514DAC14383}"/>
                    </a:ext>
                  </a:extLst>
                </p:cNvPr>
                <p:cNvSpPr/>
                <p:nvPr/>
              </p:nvSpPr>
              <p:spPr>
                <a:xfrm>
                  <a:off x="7052978" y="4078681"/>
                  <a:ext cx="1241952" cy="272352"/>
                </a:xfrm>
                <a:prstGeom prst="rect">
                  <a:avLst/>
                </a:prstGeom>
                <a:solidFill>
                  <a:srgbClr val="2CB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4,377 km</a:t>
                  </a:r>
                </a:p>
              </p:txBody>
            </p:sp>
            <p:sp>
              <p:nvSpPr>
                <p:cNvPr id="28" name="Rechteck 27">
                  <a:extLst>
                    <a:ext uri="{FF2B5EF4-FFF2-40B4-BE49-F238E27FC236}">
                      <a16:creationId xmlns:a16="http://schemas.microsoft.com/office/drawing/2014/main" id="{F1E76098-57A1-5E40-9B1D-60D8A1B77DFF}"/>
                    </a:ext>
                  </a:extLst>
                </p:cNvPr>
                <p:cNvSpPr/>
                <p:nvPr/>
              </p:nvSpPr>
              <p:spPr>
                <a:xfrm>
                  <a:off x="5997538" y="2892680"/>
                  <a:ext cx="1241952" cy="272352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solidFill>
                        <a:srgbClr val="2CB57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1,978 km</a:t>
                  </a:r>
                </a:p>
              </p:txBody>
            </p:sp>
            <p:sp>
              <p:nvSpPr>
                <p:cNvPr id="29" name="Rechteck 28">
                  <a:extLst>
                    <a:ext uri="{FF2B5EF4-FFF2-40B4-BE49-F238E27FC236}">
                      <a16:creationId xmlns:a16="http://schemas.microsoft.com/office/drawing/2014/main" id="{BB8141C1-9362-4A4B-841B-AFBD1400A594}"/>
                    </a:ext>
                  </a:extLst>
                </p:cNvPr>
                <p:cNvSpPr/>
                <p:nvPr/>
              </p:nvSpPr>
              <p:spPr>
                <a:xfrm>
                  <a:off x="4336700" y="1691592"/>
                  <a:ext cx="1241952" cy="272352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2000" dirty="0">
                      <a:solidFill>
                        <a:srgbClr val="2CB57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281 km</a:t>
                  </a:r>
                </a:p>
              </p:txBody>
            </p:sp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FB90E44D-71C9-134C-AC73-8E74226BE6AF}"/>
                    </a:ext>
                  </a:extLst>
                </p:cNvPr>
                <p:cNvSpPr/>
                <p:nvPr/>
              </p:nvSpPr>
              <p:spPr>
                <a:xfrm>
                  <a:off x="4001642" y="2867310"/>
                  <a:ext cx="861921" cy="301398"/>
                </a:xfrm>
                <a:prstGeom prst="rect">
                  <a:avLst/>
                </a:prstGeom>
                <a:solidFill>
                  <a:srgbClr val="2CB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900" dirty="0" err="1"/>
                    <a:t>Organic</a:t>
                  </a:r>
                  <a:endParaRPr lang="de-DE" sz="1600" dirty="0"/>
                </a:p>
              </p:txBody>
            </p:sp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CB430E74-38E5-544C-8527-37FD311250E6}"/>
                    </a:ext>
                  </a:extLst>
                </p:cNvPr>
                <p:cNvSpPr/>
                <p:nvPr/>
              </p:nvSpPr>
              <p:spPr>
                <a:xfrm>
                  <a:off x="4006097" y="4063468"/>
                  <a:ext cx="861921" cy="301398"/>
                </a:xfrm>
                <a:prstGeom prst="rect">
                  <a:avLst/>
                </a:prstGeom>
                <a:solidFill>
                  <a:srgbClr val="2CB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900" dirty="0" err="1"/>
                    <a:t>Organic</a:t>
                  </a:r>
                  <a:endParaRPr lang="de-DE" sz="1600" dirty="0"/>
                </a:p>
              </p:txBody>
            </p:sp>
            <p:sp>
              <p:nvSpPr>
                <p:cNvPr id="32" name="Rechteck 31">
                  <a:extLst>
                    <a:ext uri="{FF2B5EF4-FFF2-40B4-BE49-F238E27FC236}">
                      <a16:creationId xmlns:a16="http://schemas.microsoft.com/office/drawing/2014/main" id="{5595B22A-21BC-FE4F-B40C-871A2E2A5075}"/>
                    </a:ext>
                  </a:extLst>
                </p:cNvPr>
                <p:cNvSpPr/>
                <p:nvPr/>
              </p:nvSpPr>
              <p:spPr>
                <a:xfrm>
                  <a:off x="4001642" y="1418273"/>
                  <a:ext cx="3531272" cy="237303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Diet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without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meat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and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without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dairy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products</a:t>
                  </a:r>
                  <a:endParaRPr lang="de-DE" sz="900" b="1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D62F56E8-F8A8-394F-852B-555A4C415B67}"/>
                    </a:ext>
                  </a:extLst>
                </p:cNvPr>
                <p:cNvSpPr/>
                <p:nvPr/>
              </p:nvSpPr>
              <p:spPr>
                <a:xfrm>
                  <a:off x="4015031" y="2627093"/>
                  <a:ext cx="3531272" cy="237303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Diet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without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meat</a:t>
                  </a:r>
                  <a:endParaRPr lang="de-DE" sz="900" b="1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A2C43CD1-985E-F846-B74A-1805DD812239}"/>
                    </a:ext>
                  </a:extLst>
                </p:cNvPr>
                <p:cNvSpPr/>
                <p:nvPr/>
              </p:nvSpPr>
              <p:spPr>
                <a:xfrm>
                  <a:off x="4004666" y="3812783"/>
                  <a:ext cx="3531272" cy="237303"/>
                </a:xfrm>
                <a:prstGeom prst="rect">
                  <a:avLst/>
                </a:prstGeom>
                <a:solidFill>
                  <a:srgbClr val="FED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“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Eat-everything</a:t>
                  </a:r>
                  <a:r>
                    <a:rPr lang="de-DE" sz="9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" </a:t>
                  </a:r>
                  <a:r>
                    <a:rPr lang="de-DE" sz="9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diet</a:t>
                  </a:r>
                  <a:endParaRPr lang="de-DE" sz="900" b="1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Rechteck 34">
                  <a:extLst>
                    <a:ext uri="{FF2B5EF4-FFF2-40B4-BE49-F238E27FC236}">
                      <a16:creationId xmlns:a16="http://schemas.microsoft.com/office/drawing/2014/main" id="{8FBF8DD5-CBA7-934A-8082-D328B9D56354}"/>
                    </a:ext>
                  </a:extLst>
                </p:cNvPr>
                <p:cNvSpPr/>
                <p:nvPr/>
              </p:nvSpPr>
              <p:spPr>
                <a:xfrm>
                  <a:off x="3928777" y="423347"/>
                  <a:ext cx="4543709" cy="631371"/>
                </a:xfrm>
                <a:prstGeom prst="rect">
                  <a:avLst/>
                </a:prstGeom>
                <a:solidFill>
                  <a:srgbClr val="D1D2D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Greenhouse</a:t>
                  </a:r>
                  <a:r>
                    <a:rPr lang="de-DE" sz="14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14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effects</a:t>
                  </a:r>
                  <a:r>
                    <a:rPr lang="de-DE" sz="14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14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of</a:t>
                  </a:r>
                  <a:r>
                    <a:rPr lang="de-DE" sz="14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different </a:t>
                  </a:r>
                  <a:r>
                    <a:rPr lang="de-DE" sz="14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diets</a:t>
                  </a:r>
                  <a:r>
                    <a:rPr lang="de-DE" sz="1400" b="1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per head and </a:t>
                  </a:r>
                  <a:r>
                    <a:rPr lang="de-DE" sz="1400" b="1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year</a:t>
                  </a:r>
                  <a:endParaRPr lang="de-DE" sz="1400" b="1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Rechteck 35">
                  <a:extLst>
                    <a:ext uri="{FF2B5EF4-FFF2-40B4-BE49-F238E27FC236}">
                      <a16:creationId xmlns:a16="http://schemas.microsoft.com/office/drawing/2014/main" id="{2A501D69-D000-9D44-BF56-7C91092FF2D8}"/>
                    </a:ext>
                  </a:extLst>
                </p:cNvPr>
                <p:cNvSpPr/>
                <p:nvPr/>
              </p:nvSpPr>
              <p:spPr>
                <a:xfrm>
                  <a:off x="3982681" y="1027540"/>
                  <a:ext cx="1916360" cy="179578"/>
                </a:xfrm>
                <a:prstGeom prst="rect">
                  <a:avLst/>
                </a:prstGeom>
                <a:solidFill>
                  <a:srgbClr val="D1D2D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shown</a:t>
                  </a:r>
                  <a:r>
                    <a:rPr lang="de-DE" sz="1000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in </a:t>
                  </a:r>
                  <a:r>
                    <a:rPr lang="de-DE" sz="1000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car</a:t>
                  </a:r>
                  <a:r>
                    <a:rPr lang="de-DE" sz="1000" dirty="0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1000" dirty="0" err="1">
                      <a:solidFill>
                        <a:srgbClr val="59595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kilometres</a:t>
                  </a:r>
                  <a:endParaRPr lang="de-DE" sz="1000" dirty="0">
                    <a:solidFill>
                      <a:srgbClr val="595959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EA48E84A-4E78-4240-A424-4B77CA57717C}"/>
                </a:ext>
              </a:extLst>
            </p:cNvPr>
            <p:cNvSpPr/>
            <p:nvPr/>
          </p:nvSpPr>
          <p:spPr>
            <a:xfrm>
              <a:off x="4243931" y="4514040"/>
              <a:ext cx="4789581" cy="1202886"/>
            </a:xfrm>
            <a:prstGeom prst="rect">
              <a:avLst/>
            </a:prstGeom>
            <a:solidFill>
              <a:srgbClr val="FEDC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6E6A951-82F2-E740-8206-AEFD0796B0A2}"/>
                </a:ext>
              </a:extLst>
            </p:cNvPr>
            <p:cNvSpPr/>
            <p:nvPr/>
          </p:nvSpPr>
          <p:spPr>
            <a:xfrm>
              <a:off x="4243930" y="3273485"/>
              <a:ext cx="3575505" cy="799728"/>
            </a:xfrm>
            <a:prstGeom prst="rect">
              <a:avLst/>
            </a:prstGeom>
            <a:solidFill>
              <a:srgbClr val="FEDC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513242C5-8A1A-8E4E-948A-634893D7AD93}"/>
                </a:ext>
              </a:extLst>
            </p:cNvPr>
            <p:cNvSpPr/>
            <p:nvPr/>
          </p:nvSpPr>
          <p:spPr>
            <a:xfrm>
              <a:off x="4243930" y="2122969"/>
              <a:ext cx="2197813" cy="773345"/>
            </a:xfrm>
            <a:prstGeom prst="rect">
              <a:avLst/>
            </a:prstGeom>
            <a:solidFill>
              <a:srgbClr val="FEDC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45D63154-171A-DE4B-B94A-FEB5E80AFFEC}"/>
                </a:ext>
              </a:extLst>
            </p:cNvPr>
            <p:cNvSpPr/>
            <p:nvPr/>
          </p:nvSpPr>
          <p:spPr>
            <a:xfrm>
              <a:off x="4276255" y="5681417"/>
              <a:ext cx="2603509" cy="170068"/>
            </a:xfrm>
            <a:prstGeom prst="rect">
              <a:avLst/>
            </a:prstGeom>
            <a:solidFill>
              <a:srgbClr val="FEDC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8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*Beef consumption </a:t>
              </a:r>
              <a:r>
                <a:rPr lang="de-DE" sz="800" dirty="0" err="1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replaced</a:t>
              </a:r>
              <a:r>
                <a:rPr lang="de-DE" sz="8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800" dirty="0" err="1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by</a:t>
              </a:r>
              <a:r>
                <a:rPr lang="de-DE" sz="8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800" dirty="0" err="1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pork</a:t>
              </a:r>
              <a:endParaRPr lang="de-DE" sz="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542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09012" y="-357743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844150" y="5236369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9AA896E-198E-0847-8776-B6DD02EF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 dirty="0" err="1">
                <a:solidFill>
                  <a:srgbClr val="71898F"/>
                </a:solidFill>
                <a:latin typeface="Arial Rounded MT Bold"/>
              </a:rPr>
              <a:t>Our</a:t>
            </a:r>
            <a:r>
              <a:rPr lang="de-DE" dirty="0">
                <a:solidFill>
                  <a:srgbClr val="71898F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/>
              </a:rPr>
              <a:t>tips</a:t>
            </a:r>
            <a:r>
              <a:rPr lang="de-DE" dirty="0">
                <a:solidFill>
                  <a:srgbClr val="71898F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/>
              </a:rPr>
              <a:t>for</a:t>
            </a:r>
            <a:r>
              <a:rPr lang="de-DE" dirty="0">
                <a:solidFill>
                  <a:srgbClr val="71898F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/>
              </a:rPr>
              <a:t>your</a:t>
            </a:r>
            <a:r>
              <a:rPr lang="de-DE" dirty="0">
                <a:solidFill>
                  <a:srgbClr val="71898F"/>
                </a:solidFill>
                <a:latin typeface="Arial Rounded MT Bold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/>
              </a:rPr>
              <a:t>commitment</a:t>
            </a:r>
            <a:endParaRPr lang="de-DE" dirty="0">
              <a:solidFill>
                <a:srgbClr val="71898F"/>
              </a:solidFill>
              <a:latin typeface="Arial Rounded MT Bold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B9E7D32-E8E2-4D42-846D-EC7153437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sharing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distribution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list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Giving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away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donating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unused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clothes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Work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ensure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consumed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community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Advocate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consistent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catering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events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sports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music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club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religious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community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similar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association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Get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involved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repair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café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 marL="0" indent="0">
              <a:buNone/>
            </a:pPr>
            <a:endParaRPr lang="de-DE" sz="24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2400" b="1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4D27084-DC65-D147-A245-8D4B8B50B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dirty="0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6804" y="552854"/>
            <a:ext cx="10515600" cy="1325563"/>
          </a:xfrm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Outlook</a:t>
            </a:r>
            <a:endParaRPr lang="de-DE" baseline="-25000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569929" y="2960839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848510" y="79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de-DE" sz="24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Bellota Text"/>
            </a:endParaRP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New mobility challenges are coming your way next week!</a:t>
            </a: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Before you start the week, familiarise yourself with the new challenges of the week so you know what to expect.</a:t>
            </a: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88999-7681-C24C-9964-ED17C6C5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89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1750220" y="2726803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384019" y="-823998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F754FDB-A18C-7C4B-A366-E2667E597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195" y="2558381"/>
            <a:ext cx="10515600" cy="225956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Do you travel a lot by car? If so, why do you find it difficult to give up your car?</a:t>
            </a:r>
          </a:p>
          <a:p>
            <a:pPr>
              <a:spcAft>
                <a:spcPts val="1200"/>
              </a:spcAft>
            </a:pPr>
            <a:r>
              <a:rPr lang="de-DE" sz="24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How do you get from A to B most often? Do you carpool?</a:t>
            </a:r>
          </a:p>
          <a:p>
            <a:endParaRPr lang="de-DE" sz="24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pPr marL="0" indent="0">
              <a:buNone/>
            </a:pPr>
            <a:endParaRPr lang="de-DE">
              <a:cs typeface="Calibri" panose="020F0502020204030204"/>
            </a:endParaRPr>
          </a:p>
          <a:p>
            <a:pPr marL="0" indent="0">
              <a:buNone/>
            </a:pPr>
            <a:endParaRPr lang="de-DE"/>
          </a:p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EF9B656-C650-4444-AD02-E4916CDC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0EAA70F-A574-4960-8C1A-745719F9F3F7}"/>
              </a:ext>
            </a:extLst>
          </p:cNvPr>
          <p:cNvSpPr>
            <a:spLocks noGrp="1"/>
          </p:cNvSpPr>
          <p:nvPr/>
        </p:nvSpPr>
        <p:spPr>
          <a:xfrm>
            <a:off x="76200" y="12310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Warm-up for week 3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3" name="Grafik 12" descr="Bodybuilder mit einfarbiger Füllung">
            <a:extLst>
              <a:ext uri="{FF2B5EF4-FFF2-40B4-BE49-F238E27FC236}">
                <a16:creationId xmlns:a16="http://schemas.microsoft.com/office/drawing/2014/main" id="{A1DB43AF-BB33-43D2-888E-D12B07646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99426" y="1119973"/>
            <a:ext cx="1336964" cy="133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448" y="399447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de-DE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Do you have any questions?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301" y="687854"/>
            <a:ext cx="5741894" cy="375864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sz="5500">
                <a:solidFill>
                  <a:srgbClr val="71898F"/>
                </a:solidFill>
                <a:latin typeface="Arial Rounded MT Bold"/>
              </a:rPr>
              <a:t>Thank you for your participation!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23B5FD4-386D-0F48-8BEF-D68704F3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941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459" y="0"/>
            <a:ext cx="10515600" cy="1325563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List of sources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63E4CF6-8C2D-3C49-BA51-F986A20133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56484" y="1133356"/>
            <a:ext cx="9477274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Deutsche Umwelthilfe.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Ressourcen &amp; Recycling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 Deutsche Umwelthilfe: 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https://www.duh.de/themen/recycling/plastik/plastiktueten/#:~:text=Sie%2520entsteht%</a:t>
            </a:r>
            <a:endParaRPr lang="de-DE" altLang="de-DE" sz="1200" dirty="0">
              <a:solidFill>
                <a:srgbClr val="71898F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 2520bei%2520der%2520Produktion%2520der%2520T%25C3%25BCten.%2520Denn,aller%2520Plastikt%25C3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%25BCten%2520verursacht%2520gesch%25C3%25A4tzt%252031%2520Millionen%2520Tonnen%2</a:t>
            </a:r>
          </a:p>
          <a:p>
            <a:pPr marL="0" lvl="0" indent="0">
              <a:lnSpc>
                <a:spcPct val="100000"/>
              </a:lnSpc>
              <a:buNone/>
            </a:pP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(August 2008).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200" i="1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-Report </a:t>
            </a:r>
            <a:r>
              <a:rPr lang="de-DE" altLang="de-DE" sz="1200" i="1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über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den Treibhauseffekt von konventioneller und </a:t>
            </a:r>
            <a:r>
              <a:rPr lang="de-DE" altLang="de-DE" sz="1200" i="1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ökologischer</a:t>
            </a:r>
            <a:b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Landwirtschaft in Deutschland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foodwatch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https://www.foodwatch.org/</a:t>
            </a:r>
            <a:endParaRPr lang="de-DE" altLang="de-DE" sz="1200" dirty="0">
              <a:solidFill>
                <a:srgbClr val="71898F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uploads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media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/foodwatch-Report_Klimaretter-Bio_20080825_01.pdf</a:t>
            </a:r>
          </a:p>
          <a:p>
            <a:pPr marL="0" lvl="0" indent="0">
              <a:lnSpc>
                <a:spcPct val="100000"/>
              </a:lnSpc>
              <a:buNone/>
            </a:pP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Greenpeace. (17. Mai 2019).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Neuer Report über den Zusammenhang zwischen Plastikproduktion und Erderhitzung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Abgerufen am 10. Januar 2022 von Greenpeace: 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https://www.greenpeace.de/engagieren/</a:t>
            </a:r>
            <a:endParaRPr lang="de-DE" altLang="de-DE" sz="1200" dirty="0">
              <a:solidFill>
                <a:srgbClr val="71898F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nachhaltiger-leben/klimakiller-kunststoff</a:t>
            </a:r>
          </a:p>
          <a:p>
            <a:pPr marL="0" lvl="0" indent="0">
              <a:lnSpc>
                <a:spcPct val="100000"/>
              </a:lnSpc>
              <a:buNone/>
            </a:pP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Jonas, U. (18. April 2021).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Retten Vegetarier das Klima? Das sind die wahren Folgen unseres Fleischverzehrs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 Abgerufen am 10. Januar 2022 von Online Focus: https://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www.focus.de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/perspektiven/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entwicklung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foerdern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-klima-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schuetzen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/nachhaltiger-leben-muessen-wir-aufhoeren-fleisch-zu-essen-wie-vegetarier-die-welt-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retten_id_10897642.html#:~: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text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=Wer%2520sich%2520komplett%2520vegetarisch%2520ern%25C3%25A4hrt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 %252C%25</a:t>
            </a:r>
          </a:p>
          <a:p>
            <a:pPr marL="0" lvl="0" indent="0">
              <a:lnSpc>
                <a:spcPct val="100000"/>
              </a:lnSpc>
              <a:buNone/>
            </a:pP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Landbell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Umwelt, Klima und Ressourcen schützen: Vier Fakten zum Thema Mülltrennung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10. Januar 2022 von 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Landbell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https://www.landbell.de/vier-fakten-zum-thema-muelltrennung/</a:t>
            </a:r>
            <a:endParaRPr lang="de-DE" altLang="de-DE" sz="1200" dirty="0">
              <a:solidFill>
                <a:srgbClr val="71898F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Matera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 E. (7. Dezember 2021).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Plastik verursacht mehr CO2-Emissionen als Flugverkehr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Berliner Zeitung: https://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www.berliner-zeitung.de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zukunft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-technologie/plastik-verursacht-mehr-co2-emissionen-als-flugverkehr-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li.198953?pid=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true</a:t>
            </a: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NABU. (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o.D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Zehn Fakten zum Thema Müll im Meer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Nabu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 https://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www.nabu.de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/natur-und-landschaft/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meere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muellkippe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-meer/16805.html</a:t>
            </a:r>
            <a:endParaRPr lang="de-DE" altLang="de-DE" sz="1000" dirty="0">
              <a:solidFill>
                <a:srgbClr val="71898F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SWR. (14. Februar 2019). </a:t>
            </a:r>
            <a:r>
              <a:rPr lang="de-DE" altLang="de-DE" sz="1200" i="1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Diese Lebensmittel sind die größten Klimakiller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. Abgerufen am 10. Januar 2022 von SWR: </a:t>
            </a:r>
            <a:b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       https://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www.swrfernsehen.de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/marktcheck/</a:t>
            </a:r>
            <a:r>
              <a:rPr lang="de-DE" altLang="de-DE" sz="1200" dirty="0" err="1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hintergrund</a:t>
            </a:r>
            <a:r>
              <a:rPr lang="de-DE" altLang="de-DE" sz="1200" dirty="0">
                <a:solidFill>
                  <a:srgbClr val="71898F"/>
                </a:solidFill>
                <a:ea typeface="Calibri" panose="020F0502020204030204" pitchFamily="34" charset="0"/>
                <a:cs typeface="Arial" panose="020B0604020202020204" pitchFamily="34" charset="0"/>
              </a:rPr>
              <a:t>/article-swr-5774.html</a:t>
            </a:r>
            <a:endParaRPr lang="de-DE" altLang="de-DE" sz="1000" dirty="0">
              <a:solidFill>
                <a:srgbClr val="71898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C99CDC-2B82-F74F-8C4D-59498C5A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321" y="311480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00000"/>
              </a:lnSpc>
            </a:pPr>
            <a:endParaRPr lang="de-DE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It's great that you've stuck it out so far!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Get ready for more challenges.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This week, exciting challenges on the topic of mobility await you.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buNone/>
            </a:pPr>
            <a:endParaRPr lang="de-DE" sz="2400"/>
          </a:p>
          <a:p>
            <a:endParaRPr lang="de-DE" sz="2400" b="1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b="1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4370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Welcome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</a:rPr>
              <a:t>to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</a:rPr>
              <a:t>the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</a:rPr>
              <a:t>third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 </a:t>
            </a:r>
            <a:b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</a:b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</a:rPr>
              <a:t>week</a:t>
            </a:r>
            <a:endParaRPr lang="de-DE" dirty="0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4588F2B-ECA0-A04C-A257-704D7F9F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9F3EFD-DC66-DF41-8938-359FE78F84BA}"/>
              </a:ext>
            </a:extLst>
          </p:cNvPr>
          <p:cNvSpPr/>
          <p:nvPr/>
        </p:nvSpPr>
        <p:spPr>
          <a:xfrm>
            <a:off x="2396119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745E02-9AAE-484D-AFC6-AD4D2802EFE1}"/>
              </a:ext>
            </a:extLst>
          </p:cNvPr>
          <p:cNvSpPr/>
          <p:nvPr/>
        </p:nvSpPr>
        <p:spPr>
          <a:xfrm>
            <a:off x="5311637" y="3486809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0334CC-95E7-9649-8298-90878CFB85C8}"/>
              </a:ext>
            </a:extLst>
          </p:cNvPr>
          <p:cNvSpPr/>
          <p:nvPr/>
        </p:nvSpPr>
        <p:spPr>
          <a:xfrm>
            <a:off x="8046758" y="1616330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638AEE-7E5E-4F4F-AA75-910E995767C0}"/>
              </a:ext>
            </a:extLst>
          </p:cNvPr>
          <p:cNvSpPr txBox="1"/>
          <p:nvPr/>
        </p:nvSpPr>
        <p:spPr>
          <a:xfrm>
            <a:off x="2247291" y="3050684"/>
            <a:ext cx="1675882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Exchange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91A1DE3-259F-F141-9154-F501EF0A6480}"/>
              </a:ext>
            </a:extLst>
          </p:cNvPr>
          <p:cNvSpPr txBox="1"/>
          <p:nvPr/>
        </p:nvSpPr>
        <p:spPr>
          <a:xfrm>
            <a:off x="5410134" y="4913085"/>
            <a:ext cx="137822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Facts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FBA381D-9C80-484A-AB3D-F7609BDEAAF7}"/>
              </a:ext>
            </a:extLst>
          </p:cNvPr>
          <p:cNvSpPr txBox="1"/>
          <p:nvPr/>
        </p:nvSpPr>
        <p:spPr>
          <a:xfrm>
            <a:off x="7229457" y="3050685"/>
            <a:ext cx="3009381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200">
                <a:solidFill>
                  <a:srgbClr val="71898F"/>
                </a:solidFill>
                <a:latin typeface="Arial Rounded MT Bold"/>
                <a:ea typeface="Arial Unicode MS"/>
                <a:cs typeface="Arial Unicode MS"/>
              </a:rPr>
              <a:t>Outlook &amp; Warm-Up</a:t>
            </a:r>
            <a:endParaRPr lang="de-DE" sz="2200">
              <a:solidFill>
                <a:srgbClr val="71898F"/>
              </a:solidFill>
              <a:latin typeface="Arial Rounded MT Bold" panose="020F0704030504030204" pitchFamily="34" charset="77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Google Shape;518;p48">
            <a:extLst>
              <a:ext uri="{FF2B5EF4-FFF2-40B4-BE49-F238E27FC236}">
                <a16:creationId xmlns:a16="http://schemas.microsoft.com/office/drawing/2014/main" id="{F3F5F399-0AB7-A047-966D-5AA75081EFC7}"/>
              </a:ext>
            </a:extLst>
          </p:cNvPr>
          <p:cNvSpPr txBox="1">
            <a:spLocks/>
          </p:cNvSpPr>
          <p:nvPr/>
        </p:nvSpPr>
        <p:spPr>
          <a:xfrm>
            <a:off x="1907805" y="3869650"/>
            <a:ext cx="2358806" cy="54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Share your experiences and results.</a:t>
            </a:r>
          </a:p>
        </p:txBody>
      </p:sp>
      <p:sp>
        <p:nvSpPr>
          <p:cNvPr id="21" name="Google Shape;522;p48">
            <a:extLst>
              <a:ext uri="{FF2B5EF4-FFF2-40B4-BE49-F238E27FC236}">
                <a16:creationId xmlns:a16="http://schemas.microsoft.com/office/drawing/2014/main" id="{C63876CA-8816-2147-ADC0-6F049F86B321}"/>
              </a:ext>
            </a:extLst>
          </p:cNvPr>
          <p:cNvSpPr txBox="1">
            <a:spLocks/>
          </p:cNvSpPr>
          <p:nvPr/>
        </p:nvSpPr>
        <p:spPr>
          <a:xfrm>
            <a:off x="7584510" y="3730301"/>
            <a:ext cx="2299274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What's in store for you next week.</a:t>
            </a:r>
          </a:p>
        </p:txBody>
      </p:sp>
      <p:sp>
        <p:nvSpPr>
          <p:cNvPr id="22" name="Träne 21">
            <a:extLst>
              <a:ext uri="{FF2B5EF4-FFF2-40B4-BE49-F238E27FC236}">
                <a16:creationId xmlns:a16="http://schemas.microsoft.com/office/drawing/2014/main" id="{6A27F3C8-FD10-F748-B697-027392B37661}"/>
              </a:ext>
            </a:extLst>
          </p:cNvPr>
          <p:cNvSpPr/>
          <p:nvPr/>
        </p:nvSpPr>
        <p:spPr>
          <a:xfrm>
            <a:off x="-512010" y="-890881"/>
            <a:ext cx="7204438" cy="184558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0 w 4998870"/>
              <a:gd name="connsiteY0" fmla="*/ 1101308 h 2587626"/>
              <a:gd name="connsiteX1" fmla="*/ 3558214 w 4998870"/>
              <a:gd name="connsiteY1" fmla="*/ 0 h 2587626"/>
              <a:gd name="connsiteX2" fmla="*/ 4998870 w 4998870"/>
              <a:gd name="connsiteY2" fmla="*/ 0 h 2587626"/>
              <a:gd name="connsiteX3" fmla="*/ 4998870 w 4998870"/>
              <a:gd name="connsiteY3" fmla="*/ 1293813 h 2587626"/>
              <a:gd name="connsiteX4" fmla="*/ 3558213 w 4998870"/>
              <a:gd name="connsiteY4" fmla="*/ 2587626 h 2587626"/>
              <a:gd name="connsiteX5" fmla="*/ 2117556 w 4998870"/>
              <a:gd name="connsiteY5" fmla="*/ 1293813 h 2587626"/>
              <a:gd name="connsiteX6" fmla="*/ 0 w 4998870"/>
              <a:gd name="connsiteY6" fmla="*/ 1101308 h 2587626"/>
              <a:gd name="connsiteX0" fmla="*/ 0 w 7180146"/>
              <a:gd name="connsiteY0" fmla="*/ 1101308 h 1506649"/>
              <a:gd name="connsiteX1" fmla="*/ 3558214 w 7180146"/>
              <a:gd name="connsiteY1" fmla="*/ 0 h 1506649"/>
              <a:gd name="connsiteX2" fmla="*/ 4998870 w 7180146"/>
              <a:gd name="connsiteY2" fmla="*/ 0 h 1506649"/>
              <a:gd name="connsiteX3" fmla="*/ 4998870 w 7180146"/>
              <a:gd name="connsiteY3" fmla="*/ 1293813 h 1506649"/>
              <a:gd name="connsiteX4" fmla="*/ 7039350 w 7180146"/>
              <a:gd name="connsiteY4" fmla="*/ 694657 h 1506649"/>
              <a:gd name="connsiteX5" fmla="*/ 2117556 w 7180146"/>
              <a:gd name="connsiteY5" fmla="*/ 1293813 h 1506649"/>
              <a:gd name="connsiteX6" fmla="*/ 0 w 7180146"/>
              <a:gd name="connsiteY6" fmla="*/ 1101308 h 1506649"/>
              <a:gd name="connsiteX0" fmla="*/ 0 w 7180146"/>
              <a:gd name="connsiteY0" fmla="*/ 1101308 h 1845581"/>
              <a:gd name="connsiteX1" fmla="*/ 3558214 w 7180146"/>
              <a:gd name="connsiteY1" fmla="*/ 0 h 1845581"/>
              <a:gd name="connsiteX2" fmla="*/ 4998870 w 7180146"/>
              <a:gd name="connsiteY2" fmla="*/ 0 h 1845581"/>
              <a:gd name="connsiteX3" fmla="*/ 4998870 w 7180146"/>
              <a:gd name="connsiteY3" fmla="*/ 1293813 h 1845581"/>
              <a:gd name="connsiteX4" fmla="*/ 7039350 w 7180146"/>
              <a:gd name="connsiteY4" fmla="*/ 694657 h 1845581"/>
              <a:gd name="connsiteX5" fmla="*/ 2117556 w 7180146"/>
              <a:gd name="connsiteY5" fmla="*/ 1293813 h 1845581"/>
              <a:gd name="connsiteX6" fmla="*/ 0 w 7180146"/>
              <a:gd name="connsiteY6" fmla="*/ 1101308 h 1845581"/>
              <a:gd name="connsiteX0" fmla="*/ 0 w 7204438"/>
              <a:gd name="connsiteY0" fmla="*/ 1101308 h 1845581"/>
              <a:gd name="connsiteX1" fmla="*/ 3558214 w 7204438"/>
              <a:gd name="connsiteY1" fmla="*/ 0 h 1845581"/>
              <a:gd name="connsiteX2" fmla="*/ 4998870 w 7204438"/>
              <a:gd name="connsiteY2" fmla="*/ 0 h 1845581"/>
              <a:gd name="connsiteX3" fmla="*/ 5496176 w 7204438"/>
              <a:gd name="connsiteY3" fmla="*/ 491708 h 1845581"/>
              <a:gd name="connsiteX4" fmla="*/ 7039350 w 7204438"/>
              <a:gd name="connsiteY4" fmla="*/ 694657 h 1845581"/>
              <a:gd name="connsiteX5" fmla="*/ 2117556 w 7204438"/>
              <a:gd name="connsiteY5" fmla="*/ 1293813 h 1845581"/>
              <a:gd name="connsiteX6" fmla="*/ 0 w 7204438"/>
              <a:gd name="connsiteY6" fmla="*/ 1101308 h 184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4438" h="1845581">
                <a:moveTo>
                  <a:pt x="0" y="1101308"/>
                </a:moveTo>
                <a:cubicBezTo>
                  <a:pt x="0" y="386755"/>
                  <a:pt x="2762561" y="0"/>
                  <a:pt x="3558214" y="0"/>
                </a:cubicBezTo>
                <a:lnTo>
                  <a:pt x="4998870" y="0"/>
                </a:lnTo>
                <a:lnTo>
                  <a:pt x="5496176" y="491708"/>
                </a:lnTo>
                <a:cubicBezTo>
                  <a:pt x="5496176" y="1206261"/>
                  <a:pt x="7835003" y="694657"/>
                  <a:pt x="7039350" y="694657"/>
                </a:cubicBezTo>
                <a:cubicBezTo>
                  <a:pt x="7751655" y="2234699"/>
                  <a:pt x="2117556" y="2008366"/>
                  <a:pt x="2117556" y="1293813"/>
                </a:cubicBezTo>
                <a:lnTo>
                  <a:pt x="0" y="1101308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Google Shape;522;p48">
            <a:extLst>
              <a:ext uri="{FF2B5EF4-FFF2-40B4-BE49-F238E27FC236}">
                <a16:creationId xmlns:a16="http://schemas.microsoft.com/office/drawing/2014/main" id="{21C1BB0C-49C0-43B8-AB46-7A8318DD4232}"/>
              </a:ext>
            </a:extLst>
          </p:cNvPr>
          <p:cNvSpPr txBox="1">
            <a:spLocks/>
          </p:cNvSpPr>
          <p:nvPr/>
        </p:nvSpPr>
        <p:spPr>
          <a:xfrm>
            <a:off x="4835060" y="5618734"/>
            <a:ext cx="2334993" cy="54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de-DE" sz="20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Everything you need to know about mobility.</a:t>
            </a:r>
            <a:endParaRPr lang="de-DE" sz="200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C98C0B2-A9C1-9145-A5C5-E970AC8B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4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Exchange on w</a:t>
            </a:r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eek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</a:rPr>
              <a:t> 2 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66507" y="0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272273" y="2270277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487473" y="2411114"/>
            <a:ext cx="2881314" cy="486560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1293813 h 4865605"/>
              <a:gd name="connsiteX1" fmla="*/ 1440658 w 2881314"/>
              <a:gd name="connsiteY1" fmla="*/ 0 h 4865605"/>
              <a:gd name="connsiteX2" fmla="*/ 2881314 w 2881314"/>
              <a:gd name="connsiteY2" fmla="*/ 0 h 4865605"/>
              <a:gd name="connsiteX3" fmla="*/ 2881314 w 2881314"/>
              <a:gd name="connsiteY3" fmla="*/ 1293813 h 4865605"/>
              <a:gd name="connsiteX4" fmla="*/ 1568993 w 2881314"/>
              <a:gd name="connsiteY4" fmla="*/ 4865605 h 4865605"/>
              <a:gd name="connsiteX5" fmla="*/ 0 w 2881314"/>
              <a:gd name="connsiteY5" fmla="*/ 1293813 h 4865605"/>
              <a:gd name="connsiteX6" fmla="*/ 1 w 2881314"/>
              <a:gd name="connsiteY6" fmla="*/ 1293813 h 48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865605">
                <a:moveTo>
                  <a:pt x="1" y="1293813"/>
                </a:moveTo>
                <a:cubicBezTo>
                  <a:pt x="1" y="579260"/>
                  <a:pt x="645005" y="0"/>
                  <a:pt x="1440658" y="0"/>
                </a:cubicBezTo>
                <a:lnTo>
                  <a:pt x="2881314" y="0"/>
                </a:lnTo>
                <a:lnTo>
                  <a:pt x="2881314" y="1293813"/>
                </a:lnTo>
                <a:cubicBezTo>
                  <a:pt x="2881314" y="2008366"/>
                  <a:pt x="2364646" y="4865605"/>
                  <a:pt x="1568993" y="4865605"/>
                </a:cubicBezTo>
                <a:cubicBezTo>
                  <a:pt x="773340" y="4865605"/>
                  <a:pt x="0" y="2008366"/>
                  <a:pt x="0" y="1293813"/>
                </a:cubicBezTo>
                <a:lnTo>
                  <a:pt x="1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oogle Shape;1059;p71">
            <a:extLst>
              <a:ext uri="{FF2B5EF4-FFF2-40B4-BE49-F238E27FC236}">
                <a16:creationId xmlns:a16="http://schemas.microsoft.com/office/drawing/2014/main" id="{A2ED22CE-4AE4-264C-840B-46E4EDFDB205}"/>
              </a:ext>
            </a:extLst>
          </p:cNvPr>
          <p:cNvSpPr txBox="1"/>
          <p:nvPr/>
        </p:nvSpPr>
        <p:spPr>
          <a:xfrm>
            <a:off x="8436872" y="2876617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 do you take away from the week?</a:t>
            </a:r>
          </a:p>
        </p:txBody>
      </p:sp>
      <p:sp>
        <p:nvSpPr>
          <p:cNvPr id="16" name="Google Shape;1059;p71">
            <a:extLst>
              <a:ext uri="{FF2B5EF4-FFF2-40B4-BE49-F238E27FC236}">
                <a16:creationId xmlns:a16="http://schemas.microsoft.com/office/drawing/2014/main" id="{C3D8057C-4308-0344-AF42-6F10EAC9C9F7}"/>
              </a:ext>
            </a:extLst>
          </p:cNvPr>
          <p:cNvSpPr txBox="1"/>
          <p:nvPr/>
        </p:nvSpPr>
        <p:spPr>
          <a:xfrm>
            <a:off x="1493539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was easy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for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? </a:t>
            </a:r>
          </a:p>
        </p:txBody>
      </p:sp>
      <p:sp>
        <p:nvSpPr>
          <p:cNvPr id="17" name="Google Shape;1059;p71">
            <a:extLst>
              <a:ext uri="{FF2B5EF4-FFF2-40B4-BE49-F238E27FC236}">
                <a16:creationId xmlns:a16="http://schemas.microsoft.com/office/drawing/2014/main" id="{2285803E-B981-B34B-A456-58F672FD5DF2}"/>
              </a:ext>
            </a:extLst>
          </p:cNvPr>
          <p:cNvSpPr txBox="1"/>
          <p:nvPr/>
        </p:nvSpPr>
        <p:spPr>
          <a:xfrm>
            <a:off x="6096921" y="3262787"/>
            <a:ext cx="213521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200"/>
              </a:spcAft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Which challenge did you like best and why?</a:t>
            </a:r>
          </a:p>
        </p:txBody>
      </p:sp>
      <p:sp>
        <p:nvSpPr>
          <p:cNvPr id="18" name="Google Shape;1059;p71">
            <a:extLst>
              <a:ext uri="{FF2B5EF4-FFF2-40B4-BE49-F238E27FC236}">
                <a16:creationId xmlns:a16="http://schemas.microsoft.com/office/drawing/2014/main" id="{CCA177BE-60A2-534A-8F13-D3D962EA608A}"/>
              </a:ext>
            </a:extLst>
          </p:cNvPr>
          <p:cNvSpPr txBox="1"/>
          <p:nvPr/>
        </p:nvSpPr>
        <p:spPr>
          <a:xfrm>
            <a:off x="3846270" y="3171693"/>
            <a:ext cx="1897237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Bellota Text"/>
              </a:rPr>
              <a:t>What was difficult for you?</a:t>
            </a:r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C732D3C1-BB81-5042-8A0D-50703E304FE6}"/>
              </a:ext>
            </a:extLst>
          </p:cNvPr>
          <p:cNvSpPr/>
          <p:nvPr/>
        </p:nvSpPr>
        <p:spPr>
          <a:xfrm>
            <a:off x="3075013" y="2580239"/>
            <a:ext cx="6120077" cy="2263678"/>
          </a:xfrm>
          <a:custGeom>
            <a:avLst/>
            <a:gdLst>
              <a:gd name="connsiteX0" fmla="*/ 0 w 6120077"/>
              <a:gd name="connsiteY0" fmla="*/ 93991 h 2263678"/>
              <a:gd name="connsiteX1" fmla="*/ 1108364 w 6120077"/>
              <a:gd name="connsiteY1" fmla="*/ 1839663 h 2263678"/>
              <a:gd name="connsiteX2" fmla="*/ 2382982 w 6120077"/>
              <a:gd name="connsiteY2" fmla="*/ 1867373 h 2263678"/>
              <a:gd name="connsiteX3" fmla="*/ 3380509 w 6120077"/>
              <a:gd name="connsiteY3" fmla="*/ 260245 h 2263678"/>
              <a:gd name="connsiteX4" fmla="*/ 4765964 w 6120077"/>
              <a:gd name="connsiteY4" fmla="*/ 149409 h 2263678"/>
              <a:gd name="connsiteX5" fmla="*/ 5791200 w 6120077"/>
              <a:gd name="connsiteY5" fmla="*/ 1728827 h 226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0077" h="2263678">
                <a:moveTo>
                  <a:pt x="0" y="93991"/>
                </a:moveTo>
                <a:cubicBezTo>
                  <a:pt x="355600" y="819045"/>
                  <a:pt x="711200" y="1544099"/>
                  <a:pt x="1108364" y="1839663"/>
                </a:cubicBezTo>
                <a:cubicBezTo>
                  <a:pt x="1505528" y="2135227"/>
                  <a:pt x="2004291" y="2130609"/>
                  <a:pt x="2382982" y="1867373"/>
                </a:cubicBezTo>
                <a:cubicBezTo>
                  <a:pt x="2761673" y="1604137"/>
                  <a:pt x="2983345" y="546572"/>
                  <a:pt x="3380509" y="260245"/>
                </a:cubicBezTo>
                <a:cubicBezTo>
                  <a:pt x="3777673" y="-26082"/>
                  <a:pt x="4364182" y="-95355"/>
                  <a:pt x="4765964" y="149409"/>
                </a:cubicBezTo>
                <a:cubicBezTo>
                  <a:pt x="5167746" y="394173"/>
                  <a:pt x="6811818" y="3479118"/>
                  <a:pt x="5791200" y="1728827"/>
                </a:cubicBezTo>
              </a:path>
            </a:pathLst>
          </a:custGeom>
          <a:noFill/>
          <a:ln>
            <a:solidFill>
              <a:srgbClr val="7EA6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EA6AD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DC5639B-87A0-9B40-B583-05CD8BC090CC}"/>
              </a:ext>
            </a:extLst>
          </p:cNvPr>
          <p:cNvSpPr/>
          <p:nvPr/>
        </p:nvSpPr>
        <p:spPr>
          <a:xfrm>
            <a:off x="8696378" y="403389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/>
              </a:rPr>
              <a:t>04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05568B-0C67-D04F-B67A-9CF621FE41F0}"/>
              </a:ext>
            </a:extLst>
          </p:cNvPr>
          <p:cNvSpPr/>
          <p:nvPr/>
        </p:nvSpPr>
        <p:spPr>
          <a:xfrm>
            <a:off x="4105775" y="3982275"/>
            <a:ext cx="1378226" cy="87661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EDBF0C1-9D3D-6C44-8E08-327DC81F7C79}"/>
              </a:ext>
            </a:extLst>
          </p:cNvPr>
          <p:cNvSpPr/>
          <p:nvPr/>
        </p:nvSpPr>
        <p:spPr>
          <a:xfrm>
            <a:off x="6415882" y="2188520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27CFB23-5D85-8443-843C-7915D8C4B32C}"/>
              </a:ext>
            </a:extLst>
          </p:cNvPr>
          <p:cNvSpPr/>
          <p:nvPr/>
        </p:nvSpPr>
        <p:spPr>
          <a:xfrm>
            <a:off x="1746167" y="2186933"/>
            <a:ext cx="1378226" cy="980234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6F28F3-8993-844F-8CDD-D797E8C5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2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384166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864" y="1747533"/>
            <a:ext cx="9441873" cy="13255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How many plastic bags do we consume worldwide every year?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FDF4A73-14E5-1E44-9CB1-F111006D6212}"/>
              </a:ext>
            </a:extLst>
          </p:cNvPr>
          <p:cNvSpPr txBox="1">
            <a:spLocks/>
          </p:cNvSpPr>
          <p:nvPr/>
        </p:nvSpPr>
        <p:spPr>
          <a:xfrm>
            <a:off x="1375063" y="3512496"/>
            <a:ext cx="9441873" cy="198289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>
                <a:solidFill>
                  <a:srgbClr val="7EA6AD"/>
                </a:solidFill>
                <a:latin typeface="Arial Rounded MT Bold"/>
              </a:rPr>
              <a:t>When the bags are lined up: </a:t>
            </a:r>
            <a:br>
              <a:rPr lang="de-DE" sz="4000">
                <a:latin typeface="Arial Rounded MT Bold" panose="020F0704030504030204" pitchFamily="34" charset="77"/>
              </a:rPr>
            </a:br>
            <a:r>
              <a:rPr lang="de-DE" sz="4000">
                <a:solidFill>
                  <a:srgbClr val="7EA6AD"/>
                </a:solidFill>
                <a:latin typeface="Arial Rounded MT Bold"/>
              </a:rPr>
              <a:t>How many times do you think the </a:t>
            </a:r>
            <a:br>
              <a:rPr lang="de-DE" sz="4000">
                <a:latin typeface="Arial Rounded MT Bold" panose="020F0704030504030204" pitchFamily="34" charset="77"/>
              </a:rPr>
            </a:br>
            <a:r>
              <a:rPr lang="de-DE" sz="4000">
                <a:solidFill>
                  <a:srgbClr val="7EA6AD"/>
                </a:solidFill>
                <a:latin typeface="Arial Rounded MT Bold"/>
              </a:rPr>
              <a:t>equator is circumnavigated?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4FD0E21-59C5-1848-9E04-6E4DC44EB425}"/>
              </a:ext>
            </a:extLst>
          </p:cNvPr>
          <p:cNvSpPr txBox="1"/>
          <p:nvPr/>
        </p:nvSpPr>
        <p:spPr>
          <a:xfrm>
            <a:off x="4443974" y="6386976"/>
            <a:ext cx="7325591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(German Environmental Aid, no date)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38B8E6-6782-BE41-AF0E-4CB0537EA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3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427054" y="2246464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372260" y="91281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864" y="1747533"/>
            <a:ext cx="9441873" cy="132556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Every year, about one trillion plastic bags are consumed worldwide.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FDF4A73-14E5-1E44-9CB1-F111006D6212}"/>
              </a:ext>
            </a:extLst>
          </p:cNvPr>
          <p:cNvSpPr txBox="1">
            <a:spLocks/>
          </p:cNvSpPr>
          <p:nvPr/>
        </p:nvSpPr>
        <p:spPr>
          <a:xfrm>
            <a:off x="1375063" y="3403554"/>
            <a:ext cx="9441873" cy="198289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000">
                <a:solidFill>
                  <a:srgbClr val="7EA6AD"/>
                </a:solidFill>
                <a:latin typeface="Arial Rounded MT Bold" panose="020F0704030504030204" pitchFamily="34" charset="77"/>
              </a:rPr>
              <a:t>The plastic bags would circle our globe at the equator about 10,000 times.</a:t>
            </a:r>
          </a:p>
          <a:p>
            <a:pPr algn="ctr"/>
            <a:endParaRPr lang="de-DE" sz="40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4124AD3-8595-3247-85A0-492B4159D437}"/>
              </a:ext>
            </a:extLst>
          </p:cNvPr>
          <p:cNvSpPr txBox="1"/>
          <p:nvPr/>
        </p:nvSpPr>
        <p:spPr>
          <a:xfrm>
            <a:off x="4386825" y="6408599"/>
            <a:ext cx="7325591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(German Environmental Aid, no date)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D701236-547C-7A46-A0A3-55E360706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13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646" y="214463"/>
            <a:ext cx="9441873" cy="13255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Do you know the difference?</a:t>
            </a:r>
          </a:p>
        </p:txBody>
      </p:sp>
      <p:pic>
        <p:nvPicPr>
          <p:cNvPr id="9" name="Grafik 8" descr="Wasserflasche mit einfarbiger Füllung">
            <a:extLst>
              <a:ext uri="{FF2B5EF4-FFF2-40B4-BE49-F238E27FC236}">
                <a16:creationId xmlns:a16="http://schemas.microsoft.com/office/drawing/2014/main" id="{0B173EF8-94E9-3E49-BB49-31980323D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7015" y="2020923"/>
            <a:ext cx="703052" cy="703052"/>
          </a:xfrm>
          <a:prstGeom prst="rect">
            <a:avLst/>
          </a:prstGeom>
        </p:spPr>
      </p:pic>
      <p:pic>
        <p:nvPicPr>
          <p:cNvPr id="10" name="Grafik 9" descr="Wasserflasche mit einfarbiger Füllung">
            <a:extLst>
              <a:ext uri="{FF2B5EF4-FFF2-40B4-BE49-F238E27FC236}">
                <a16:creationId xmlns:a16="http://schemas.microsoft.com/office/drawing/2014/main" id="{76024610-BB67-5D47-A3B2-24483D20B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08601" y="2848751"/>
            <a:ext cx="703052" cy="703052"/>
          </a:xfrm>
          <a:prstGeom prst="rect">
            <a:avLst/>
          </a:prstGeom>
        </p:spPr>
      </p:pic>
      <p:pic>
        <p:nvPicPr>
          <p:cNvPr id="13" name="Grafik 12" descr="Wasserflasche mit einfarbiger Füllung">
            <a:extLst>
              <a:ext uri="{FF2B5EF4-FFF2-40B4-BE49-F238E27FC236}">
                <a16:creationId xmlns:a16="http://schemas.microsoft.com/office/drawing/2014/main" id="{A2326178-FC55-AD47-AE8B-C0810F00C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08601" y="3726444"/>
            <a:ext cx="703052" cy="703052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A1D5CD1-093F-EF45-9E5A-A656E5512114}"/>
              </a:ext>
            </a:extLst>
          </p:cNvPr>
          <p:cNvCxnSpPr>
            <a:cxnSpLocks/>
          </p:cNvCxnSpPr>
          <p:nvPr/>
        </p:nvCxnSpPr>
        <p:spPr>
          <a:xfrm>
            <a:off x="5831381" y="2437609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16C59C92-07A8-CA45-8F9B-4E148E3B6978}"/>
              </a:ext>
            </a:extLst>
          </p:cNvPr>
          <p:cNvCxnSpPr>
            <a:cxnSpLocks/>
          </p:cNvCxnSpPr>
          <p:nvPr/>
        </p:nvCxnSpPr>
        <p:spPr>
          <a:xfrm>
            <a:off x="5831381" y="3304167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E15EA7CB-5425-D94F-A8AA-F0289D4F9EF8}"/>
              </a:ext>
            </a:extLst>
          </p:cNvPr>
          <p:cNvCxnSpPr>
            <a:cxnSpLocks/>
          </p:cNvCxnSpPr>
          <p:nvPr/>
        </p:nvCxnSpPr>
        <p:spPr>
          <a:xfrm>
            <a:off x="5831381" y="4168112"/>
            <a:ext cx="7216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0B2E9D13-7C31-6F43-8DE4-88C1BBD30B34}"/>
              </a:ext>
            </a:extLst>
          </p:cNvPr>
          <p:cNvSpPr txBox="1"/>
          <p:nvPr/>
        </p:nvSpPr>
        <p:spPr>
          <a:xfrm>
            <a:off x="2043085" y="2140908"/>
            <a:ext cx="25800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Reuse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F1CF8B-0EBB-2E46-9F1D-6EA56F4610FF}"/>
              </a:ext>
            </a:extLst>
          </p:cNvPr>
          <p:cNvSpPr txBox="1"/>
          <p:nvPr/>
        </p:nvSpPr>
        <p:spPr>
          <a:xfrm>
            <a:off x="2034669" y="3041402"/>
            <a:ext cx="2580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Further use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030C516-0D29-B744-860B-796D7B91CFBD}"/>
              </a:ext>
            </a:extLst>
          </p:cNvPr>
          <p:cNvSpPr txBox="1"/>
          <p:nvPr/>
        </p:nvSpPr>
        <p:spPr>
          <a:xfrm>
            <a:off x="2034670" y="3928613"/>
            <a:ext cx="25800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Recycling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F6CCD54-ADBA-684D-BB09-41D266ABA25E}"/>
              </a:ext>
            </a:extLst>
          </p:cNvPr>
          <p:cNvSpPr txBox="1"/>
          <p:nvPr/>
        </p:nvSpPr>
        <p:spPr>
          <a:xfrm>
            <a:off x="7005020" y="2177337"/>
            <a:ext cx="241515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Still used as a drinking bottle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0D6B706-02B6-6F47-A4D4-CF33986FDE9E}"/>
              </a:ext>
            </a:extLst>
          </p:cNvPr>
          <p:cNvSpPr txBox="1"/>
          <p:nvPr/>
        </p:nvSpPr>
        <p:spPr>
          <a:xfrm>
            <a:off x="7005020" y="3043895"/>
            <a:ext cx="23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Used for example as a flower vase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9B0494F-76CA-764B-82EE-4619246A12F2}"/>
              </a:ext>
            </a:extLst>
          </p:cNvPr>
          <p:cNvSpPr txBox="1"/>
          <p:nvPr/>
        </p:nvSpPr>
        <p:spPr>
          <a:xfrm>
            <a:off x="7005020" y="3919746"/>
            <a:ext cx="2870917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Glass is melted down and reused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5E814A9-36F6-1A4F-9ACB-1AFF9B5B34E3}"/>
              </a:ext>
            </a:extLst>
          </p:cNvPr>
          <p:cNvSpPr txBox="1"/>
          <p:nvPr/>
        </p:nvSpPr>
        <p:spPr>
          <a:xfrm>
            <a:off x="4490444" y="6447128"/>
            <a:ext cx="70248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(Jonas, 2021) </a:t>
            </a:r>
            <a:endParaRPr lang="de-DE" sz="100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8A79D1-F512-F144-9CAB-411DFFE4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4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486839" y="-45243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oogle Shape;655;p60">
            <a:extLst>
              <a:ext uri="{FF2B5EF4-FFF2-40B4-BE49-F238E27FC236}">
                <a16:creationId xmlns:a16="http://schemas.microsoft.com/office/drawing/2014/main" id="{90D36E75-CBAF-9640-8083-3F5C0E494C75}"/>
              </a:ext>
            </a:extLst>
          </p:cNvPr>
          <p:cNvSpPr txBox="1">
            <a:spLocks/>
          </p:cNvSpPr>
          <p:nvPr/>
        </p:nvSpPr>
        <p:spPr>
          <a:xfrm>
            <a:off x="3422189" y="566082"/>
            <a:ext cx="4433607" cy="55064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Rubbish facts</a:t>
            </a:r>
          </a:p>
        </p:txBody>
      </p:sp>
      <p:sp>
        <p:nvSpPr>
          <p:cNvPr id="14" name="Google Shape;544;p51">
            <a:extLst>
              <a:ext uri="{FF2B5EF4-FFF2-40B4-BE49-F238E27FC236}">
                <a16:creationId xmlns:a16="http://schemas.microsoft.com/office/drawing/2014/main" id="{6A822450-CDD9-2443-8255-6F19EEE442E8}"/>
              </a:ext>
            </a:extLst>
          </p:cNvPr>
          <p:cNvSpPr txBox="1">
            <a:spLocks/>
          </p:cNvSpPr>
          <p:nvPr/>
        </p:nvSpPr>
        <p:spPr>
          <a:xfrm>
            <a:off x="2364109" y="3429000"/>
            <a:ext cx="7122730" cy="253899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year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300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million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plastic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produced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which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more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10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million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end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waste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oceans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Recycling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packaging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from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yellow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bag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glass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paper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cardboard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carton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save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annually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around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3.1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million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</a:t>
            </a:r>
            <a:r>
              <a:rPr lang="de-DE" sz="18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equivalents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Germany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2050: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production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disposal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plastic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could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cause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56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gigatonnes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greenhouse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gases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(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one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seventh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total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carbon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dioxide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budget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plastics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industry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responsible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good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4.5 per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cent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all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greenhouse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gas </a:t>
            </a:r>
            <a:r>
              <a:rPr lang="de-DE" sz="18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emissions</a:t>
            </a:r>
            <a:r>
              <a:rPr lang="de-DE" sz="18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1800" dirty="0">
                <a:latin typeface="Arial Unicode MS"/>
                <a:ea typeface="Arial Unicode MS"/>
                <a:cs typeface="Arial Unicode MS"/>
              </a:rPr>
            </a:br>
            <a:br>
              <a:rPr lang="de-DE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br>
              <a:rPr lang="de-DE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de-DE" sz="18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spcAft>
                <a:spcPts val="1200"/>
              </a:spcAft>
            </a:pPr>
            <a:endParaRPr lang="de-DE" sz="1800" b="1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99E48DE-D6C5-F94E-8E79-842F9DA981E1}"/>
              </a:ext>
            </a:extLst>
          </p:cNvPr>
          <p:cNvSpPr txBox="1"/>
          <p:nvPr/>
        </p:nvSpPr>
        <p:spPr>
          <a:xfrm>
            <a:off x="4647607" y="5967992"/>
            <a:ext cx="70248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Landbell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no date) 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(NABU, no date)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</a:t>
            </a:r>
            <a:r>
              <a:rPr lang="de-DE" sz="1000" err="1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Matera</a:t>
            </a:r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, 2021)</a:t>
            </a:r>
          </a:p>
          <a:p>
            <a:r>
              <a:rPr lang="de-DE" sz="1000">
                <a:solidFill>
                  <a:srgbClr val="71898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 (Textkörper CS)"/>
              </a:rPr>
              <a:t>(Greenpeace, 2019)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FB23CBE-A2F2-2C4B-BC99-31CB6CB1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03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10074602" y="3062636"/>
            <a:ext cx="2881314" cy="4047458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1 w 2881314"/>
              <a:gd name="connsiteY0" fmla="*/ 2753645 h 4047458"/>
              <a:gd name="connsiteX1" fmla="*/ 2226722 w 2881314"/>
              <a:gd name="connsiteY1" fmla="*/ 0 h 4047458"/>
              <a:gd name="connsiteX2" fmla="*/ 2881314 w 2881314"/>
              <a:gd name="connsiteY2" fmla="*/ 1459832 h 4047458"/>
              <a:gd name="connsiteX3" fmla="*/ 2881314 w 2881314"/>
              <a:gd name="connsiteY3" fmla="*/ 2753645 h 4047458"/>
              <a:gd name="connsiteX4" fmla="*/ 1440657 w 2881314"/>
              <a:gd name="connsiteY4" fmla="*/ 4047458 h 4047458"/>
              <a:gd name="connsiteX5" fmla="*/ 0 w 2881314"/>
              <a:gd name="connsiteY5" fmla="*/ 2753645 h 4047458"/>
              <a:gd name="connsiteX6" fmla="*/ 1 w 2881314"/>
              <a:gd name="connsiteY6" fmla="*/ 2753645 h 4047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1314" h="4047458">
                <a:moveTo>
                  <a:pt x="1" y="2753645"/>
                </a:moveTo>
                <a:cubicBezTo>
                  <a:pt x="1" y="2039092"/>
                  <a:pt x="1431069" y="0"/>
                  <a:pt x="2226722" y="0"/>
                </a:cubicBezTo>
                <a:lnTo>
                  <a:pt x="2881314" y="1459832"/>
                </a:lnTo>
                <a:lnTo>
                  <a:pt x="2881314" y="2753645"/>
                </a:lnTo>
                <a:cubicBezTo>
                  <a:pt x="2881314" y="3468198"/>
                  <a:pt x="2236310" y="4047458"/>
                  <a:pt x="1440657" y="4047458"/>
                </a:cubicBezTo>
                <a:cubicBezTo>
                  <a:pt x="645004" y="4047458"/>
                  <a:pt x="0" y="3468198"/>
                  <a:pt x="0" y="2753645"/>
                </a:cubicBezTo>
                <a:lnTo>
                  <a:pt x="1" y="2753645"/>
                </a:ln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81773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 rot="14438725">
            <a:off x="9573641" y="-1841726"/>
            <a:ext cx="2980723" cy="489768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99410 w 2980723"/>
              <a:gd name="connsiteY0" fmla="*/ 1293813 h 4897689"/>
              <a:gd name="connsiteX1" fmla="*/ 1540067 w 2980723"/>
              <a:gd name="connsiteY1" fmla="*/ 0 h 4897689"/>
              <a:gd name="connsiteX2" fmla="*/ 2980723 w 2980723"/>
              <a:gd name="connsiteY2" fmla="*/ 0 h 4897689"/>
              <a:gd name="connsiteX3" fmla="*/ 2980723 w 2980723"/>
              <a:gd name="connsiteY3" fmla="*/ 1293813 h 4897689"/>
              <a:gd name="connsiteX4" fmla="*/ 497329 w 2980723"/>
              <a:gd name="connsiteY4" fmla="*/ 4897689 h 4897689"/>
              <a:gd name="connsiteX5" fmla="*/ 99409 w 2980723"/>
              <a:gd name="connsiteY5" fmla="*/ 1293813 h 4897689"/>
              <a:gd name="connsiteX6" fmla="*/ 99410 w 2980723"/>
              <a:gd name="connsiteY6" fmla="*/ 1293813 h 489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0723" h="4897689">
                <a:moveTo>
                  <a:pt x="99410" y="1293813"/>
                </a:moveTo>
                <a:cubicBezTo>
                  <a:pt x="99410" y="579260"/>
                  <a:pt x="744414" y="0"/>
                  <a:pt x="1540067" y="0"/>
                </a:cubicBezTo>
                <a:lnTo>
                  <a:pt x="2980723" y="0"/>
                </a:lnTo>
                <a:lnTo>
                  <a:pt x="2980723" y="1293813"/>
                </a:lnTo>
                <a:cubicBezTo>
                  <a:pt x="2980723" y="2008366"/>
                  <a:pt x="1292982" y="4897689"/>
                  <a:pt x="497329" y="4897689"/>
                </a:cubicBezTo>
                <a:cubicBezTo>
                  <a:pt x="-298324" y="4897689"/>
                  <a:pt x="99409" y="2008366"/>
                  <a:pt x="99409" y="1293813"/>
                </a:cubicBezTo>
                <a:lnTo>
                  <a:pt x="99410" y="1293813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59" y="2443795"/>
            <a:ext cx="105156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de-DE">
                <a:solidFill>
                  <a:srgbClr val="71898F"/>
                </a:solidFill>
                <a:latin typeface="Arial Rounded MT Bold" panose="020F0704030504030204" pitchFamily="34" charset="77"/>
              </a:rPr>
              <a:t>Which foods are the biggest climate polluters?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178ED19-2D98-9A43-AFF8-69078E2D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59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D7D030-C630-473B-BECE-0BCCA738869F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6D01E10-4060-439E-8ADE-6D20C6ABA5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2B979D-B22C-47B3-B969-03E59C41A9AE}">
  <ds:schemaRefs>
    <ds:schemaRef ds:uri="a16cfcc6-fc8c-4851-9c49-03b4deb55514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1253</Words>
  <Application>Microsoft Macintosh PowerPoint</Application>
  <PresentationFormat>Breitbild</PresentationFormat>
  <Paragraphs>187</Paragraphs>
  <Slides>17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 Unicode MS</vt:lpstr>
      <vt:lpstr>Arial</vt:lpstr>
      <vt:lpstr>Arial Rounded MT Bold</vt:lpstr>
      <vt:lpstr>Calibri</vt:lpstr>
      <vt:lpstr>Calibri Light</vt:lpstr>
      <vt:lpstr>Office</vt:lpstr>
      <vt:lpstr>Climate Challenge</vt:lpstr>
      <vt:lpstr>Welcome to the third  week</vt:lpstr>
      <vt:lpstr>PowerPoint-Präsentation</vt:lpstr>
      <vt:lpstr>Exchange on week 2 </vt:lpstr>
      <vt:lpstr>How many plastic bags do we consume worldwide every year?</vt:lpstr>
      <vt:lpstr>Every year, about one trillion plastic bags are consumed worldwide.</vt:lpstr>
      <vt:lpstr>Do you know the difference?</vt:lpstr>
      <vt:lpstr>PowerPoint-Präsentation</vt:lpstr>
      <vt:lpstr>Which foods are the biggest climate polluters?</vt:lpstr>
      <vt:lpstr>Climate sinners in food</vt:lpstr>
      <vt:lpstr>Nutrition facts</vt:lpstr>
      <vt:lpstr> </vt:lpstr>
      <vt:lpstr>Our tips for your commitment</vt:lpstr>
      <vt:lpstr>Outlook</vt:lpstr>
      <vt:lpstr>PowerPoint-Präsentation</vt:lpstr>
      <vt:lpstr>Thank you for your participation!</vt:lpstr>
      <vt:lpstr>List of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keywords>, docId:9F1BAD45DDE70BE51A0BCC6039B60C12</cp:keywords>
  <cp:lastModifiedBy>Jana Stefanie</cp:lastModifiedBy>
  <cp:revision>3</cp:revision>
  <dcterms:created xsi:type="dcterms:W3CDTF">2021-12-21T22:16:40Z</dcterms:created>
  <dcterms:modified xsi:type="dcterms:W3CDTF">2022-01-23T14:33:43Z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