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6"/>
  </p:notesMasterIdLst>
  <p:sldIdLst>
    <p:sldId id="280" r:id="rId5"/>
    <p:sldId id="261" r:id="rId6"/>
    <p:sldId id="281" r:id="rId7"/>
    <p:sldId id="282" r:id="rId8"/>
    <p:sldId id="283" r:id="rId9"/>
    <p:sldId id="279" r:id="rId10"/>
    <p:sldId id="268" r:id="rId11"/>
    <p:sldId id="286" r:id="rId12"/>
    <p:sldId id="287" r:id="rId13"/>
    <p:sldId id="288" r:id="rId14"/>
    <p:sldId id="289" r:id="rId15"/>
    <p:sldId id="290" r:id="rId16"/>
    <p:sldId id="295" r:id="rId17"/>
    <p:sldId id="291" r:id="rId18"/>
    <p:sldId id="292" r:id="rId19"/>
    <p:sldId id="296" r:id="rId20"/>
    <p:sldId id="293" r:id="rId21"/>
    <p:sldId id="297" r:id="rId22"/>
    <p:sldId id="300" r:id="rId23"/>
    <p:sldId id="301" r:id="rId24"/>
    <p:sldId id="294" r:id="rId25"/>
    <p:sldId id="302" r:id="rId26"/>
    <p:sldId id="298" r:id="rId27"/>
    <p:sldId id="303" r:id="rId28"/>
    <p:sldId id="304" r:id="rId29"/>
    <p:sldId id="299" r:id="rId30"/>
    <p:sldId id="309" r:id="rId31"/>
    <p:sldId id="305" r:id="rId32"/>
    <p:sldId id="306" r:id="rId33"/>
    <p:sldId id="310" r:id="rId34"/>
    <p:sldId id="307" r:id="rId35"/>
    <p:sldId id="311" r:id="rId36"/>
    <p:sldId id="308" r:id="rId37"/>
    <p:sldId id="315" r:id="rId38"/>
    <p:sldId id="312" r:id="rId39"/>
    <p:sldId id="313" r:id="rId40"/>
    <p:sldId id="318" r:id="rId41"/>
    <p:sldId id="314" r:id="rId42"/>
    <p:sldId id="316" r:id="rId43"/>
    <p:sldId id="319" r:id="rId44"/>
    <p:sldId id="317" r:id="rId45"/>
    <p:sldId id="320" r:id="rId46"/>
    <p:sldId id="322" r:id="rId47"/>
    <p:sldId id="321" r:id="rId48"/>
    <p:sldId id="324" r:id="rId49"/>
    <p:sldId id="323" r:id="rId50"/>
    <p:sldId id="327" r:id="rId51"/>
    <p:sldId id="325" r:id="rId52"/>
    <p:sldId id="330" r:id="rId53"/>
    <p:sldId id="331" r:id="rId54"/>
    <p:sldId id="332" r:id="rId55"/>
    <p:sldId id="328" r:id="rId56"/>
    <p:sldId id="333" r:id="rId57"/>
    <p:sldId id="336" r:id="rId58"/>
    <p:sldId id="329" r:id="rId59"/>
    <p:sldId id="337" r:id="rId60"/>
    <p:sldId id="338" r:id="rId61"/>
    <p:sldId id="339" r:id="rId62"/>
    <p:sldId id="340" r:id="rId63"/>
    <p:sldId id="285" r:id="rId64"/>
    <p:sldId id="341" r:id="rId6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A342D1-957C-793C-480E-268B99981131}" name="Gugenhan, Max" initials="GM" userId="S::gugenhanm@stud.hfwu.de::07d5ae45-c43c-4de4-96cf-1362af0c0d59" providerId="AD"/>
  <p188:author id="{D468D1DC-1BA4-2DEE-A5F5-50149F737C46}" name="1 G" initials="1G" userId="82ab66979b669f03"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A4C"/>
    <a:srgbClr val="FF7C80"/>
    <a:srgbClr val="BADDA7"/>
    <a:srgbClr val="B8E2DE"/>
    <a:srgbClr val="CC0000"/>
    <a:srgbClr val="01693D"/>
    <a:srgbClr val="033F32"/>
    <a:srgbClr val="05AC6E"/>
    <a:srgbClr val="59A945"/>
    <a:srgbClr val="A2D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0373E4-034C-49BC-B4B8-7BE520C030F7}" v="162" dt="2022-01-23T14:29:48.676"/>
    <p1510:client id="{3BF850CE-5465-4257-80B8-874232332D44}" v="18" dt="2022-01-23T13:35:31.962"/>
    <p1510:client id="{3EE2CA9F-C402-42EE-AE31-27DE016592A2}" v="8" dt="2022-01-23T13:33:27.668"/>
    <p1510:client id="{469E6224-2C9C-4177-BD0B-4E8089F07838}" v="419" dt="2022-01-23T13:53:04.030"/>
    <p1510:client id="{4E37D299-C37C-294F-8005-EF9BC563D916}" v="2" dt="2022-01-23T13:33:51.345"/>
    <p1510:client id="{5DCC70AA-04C2-410E-BF38-C4FFE0438E40}" v="42" dt="2022-01-23T13:57:35.620"/>
    <p1510:client id="{79DE0256-609C-4298-9FA5-3F6CA8A78CF1}" v="5" dt="2022-01-23T14:08:28.927"/>
    <p1510:client id="{7CF57B1D-D73D-4692-BC48-F4D4AB318C6B}" v="200" dt="2022-01-23T13:53:09.223"/>
    <p1510:client id="{DC4C90AA-AD31-4E2C-93A0-F79244A29A79}" v="22" dt="2022-01-23T10:38:55.671"/>
    <p1510:client id="{E6F7E5D5-A990-4F6F-A0CF-4E0DADEA98FC}" v="6" dt="2022-01-23T13:37:17.830"/>
    <p1510:client id="{F7B72EDB-3B18-4FAD-BB47-4F22B6F29808}" v="40" dt="2022-01-23T14:04:50.436"/>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igner, Timo" userId="761dcbdb-80e0-462a-8cd0-50b42c08d112" providerId="ADAL" clId="{5DCC70AA-04C2-410E-BF38-C4FFE0438E40}"/>
    <pc:docChg chg="custSel modSld">
      <pc:chgData name="Deigner, Timo" userId="761dcbdb-80e0-462a-8cd0-50b42c08d112" providerId="ADAL" clId="{5DCC70AA-04C2-410E-BF38-C4FFE0438E40}" dt="2022-01-23T13:57:35.620" v="39" actId="20577"/>
      <pc:docMkLst>
        <pc:docMk/>
      </pc:docMkLst>
      <pc:sldChg chg="modSp mod">
        <pc:chgData name="Deigner, Timo" userId="761dcbdb-80e0-462a-8cd0-50b42c08d112" providerId="ADAL" clId="{5DCC70AA-04C2-410E-BF38-C4FFE0438E40}" dt="2022-01-23T13:57:35.620" v="39" actId="20577"/>
        <pc:sldMkLst>
          <pc:docMk/>
          <pc:sldMk cId="2963555057" sldId="279"/>
        </pc:sldMkLst>
        <pc:spChg chg="mod">
          <ac:chgData name="Deigner, Timo" userId="761dcbdb-80e0-462a-8cd0-50b42c08d112" providerId="ADAL" clId="{5DCC70AA-04C2-410E-BF38-C4FFE0438E40}" dt="2022-01-23T13:57:35.620" v="39" actId="20577"/>
          <ac:spMkLst>
            <pc:docMk/>
            <pc:sldMk cId="2963555057" sldId="279"/>
            <ac:spMk id="19" creationId="{1880D880-E751-DD40-BC43-1CE967558BB3}"/>
          </ac:spMkLst>
        </pc:spChg>
      </pc:sldChg>
      <pc:sldChg chg="modSp mod">
        <pc:chgData name="Deigner, Timo" userId="761dcbdb-80e0-462a-8cd0-50b42c08d112" providerId="ADAL" clId="{5DCC70AA-04C2-410E-BF38-C4FFE0438E40}" dt="2022-01-23T13:48:55.809" v="7" actId="20577"/>
        <pc:sldMkLst>
          <pc:docMk/>
          <pc:sldMk cId="119415901" sldId="286"/>
        </pc:sldMkLst>
        <pc:spChg chg="mod">
          <ac:chgData name="Deigner, Timo" userId="761dcbdb-80e0-462a-8cd0-50b42c08d112" providerId="ADAL" clId="{5DCC70AA-04C2-410E-BF38-C4FFE0438E40}" dt="2022-01-23T13:42:53.371" v="4" actId="20577"/>
          <ac:spMkLst>
            <pc:docMk/>
            <pc:sldMk cId="119415901" sldId="286"/>
            <ac:spMk id="4" creationId="{78753380-7C1E-3841-8EED-8FCDE5878FC6}"/>
          </ac:spMkLst>
        </pc:spChg>
        <pc:spChg chg="mod">
          <ac:chgData name="Deigner, Timo" userId="761dcbdb-80e0-462a-8cd0-50b42c08d112" providerId="ADAL" clId="{5DCC70AA-04C2-410E-BF38-C4FFE0438E40}" dt="2022-01-23T13:48:55.809" v="7" actId="20577"/>
          <ac:spMkLst>
            <pc:docMk/>
            <pc:sldMk cId="119415901" sldId="286"/>
            <ac:spMk id="10" creationId="{921AA4FB-95B7-1443-B710-7CCE66533EE6}"/>
          </ac:spMkLst>
        </pc:spChg>
      </pc:sldChg>
      <pc:sldChg chg="modSp mod">
        <pc:chgData name="Deigner, Timo" userId="761dcbdb-80e0-462a-8cd0-50b42c08d112" providerId="ADAL" clId="{5DCC70AA-04C2-410E-BF38-C4FFE0438E40}" dt="2022-01-23T13:42:41.540" v="3" actId="20577"/>
        <pc:sldMkLst>
          <pc:docMk/>
          <pc:sldMk cId="643320055" sldId="287"/>
        </pc:sldMkLst>
        <pc:spChg chg="mod">
          <ac:chgData name="Deigner, Timo" userId="761dcbdb-80e0-462a-8cd0-50b42c08d112" providerId="ADAL" clId="{5DCC70AA-04C2-410E-BF38-C4FFE0438E40}" dt="2022-01-23T13:42:41.540" v="3" actId="20577"/>
          <ac:spMkLst>
            <pc:docMk/>
            <pc:sldMk cId="643320055" sldId="287"/>
            <ac:spMk id="4" creationId="{78753380-7C1E-3841-8EED-8FCDE5878FC6}"/>
          </ac:spMkLst>
        </pc:spChg>
      </pc:sldChg>
      <pc:sldChg chg="modSp mod">
        <pc:chgData name="Deigner, Timo" userId="761dcbdb-80e0-462a-8cd0-50b42c08d112" providerId="ADAL" clId="{5DCC70AA-04C2-410E-BF38-C4FFE0438E40}" dt="2022-01-23T13:49:36.665" v="13" actId="20577"/>
        <pc:sldMkLst>
          <pc:docMk/>
          <pc:sldMk cId="2056271200" sldId="289"/>
        </pc:sldMkLst>
        <pc:spChg chg="mod">
          <ac:chgData name="Deigner, Timo" userId="761dcbdb-80e0-462a-8cd0-50b42c08d112" providerId="ADAL" clId="{5DCC70AA-04C2-410E-BF38-C4FFE0438E40}" dt="2022-01-23T13:49:36.665" v="13" actId="20577"/>
          <ac:spMkLst>
            <pc:docMk/>
            <pc:sldMk cId="2056271200" sldId="289"/>
            <ac:spMk id="4" creationId="{78753380-7C1E-3841-8EED-8FCDE5878FC6}"/>
          </ac:spMkLst>
        </pc:spChg>
        <pc:spChg chg="mod">
          <ac:chgData name="Deigner, Timo" userId="761dcbdb-80e0-462a-8cd0-50b42c08d112" providerId="ADAL" clId="{5DCC70AA-04C2-410E-BF38-C4FFE0438E40}" dt="2022-01-23T13:49:29.851" v="11" actId="20577"/>
          <ac:spMkLst>
            <pc:docMk/>
            <pc:sldMk cId="2056271200" sldId="289"/>
            <ac:spMk id="10" creationId="{921AA4FB-95B7-1443-B710-7CCE66533EE6}"/>
          </ac:spMkLst>
        </pc:spChg>
      </pc:sldChg>
      <pc:sldChg chg="modSp mod">
        <pc:chgData name="Deigner, Timo" userId="761dcbdb-80e0-462a-8cd0-50b42c08d112" providerId="ADAL" clId="{5DCC70AA-04C2-410E-BF38-C4FFE0438E40}" dt="2022-01-23T13:50:04.053" v="14" actId="20577"/>
        <pc:sldMkLst>
          <pc:docMk/>
          <pc:sldMk cId="988005996" sldId="290"/>
        </pc:sldMkLst>
        <pc:spChg chg="mod">
          <ac:chgData name="Deigner, Timo" userId="761dcbdb-80e0-462a-8cd0-50b42c08d112" providerId="ADAL" clId="{5DCC70AA-04C2-410E-BF38-C4FFE0438E40}" dt="2022-01-23T13:50:04.053" v="14" actId="20577"/>
          <ac:spMkLst>
            <pc:docMk/>
            <pc:sldMk cId="988005996" sldId="290"/>
            <ac:spMk id="4" creationId="{78753380-7C1E-3841-8EED-8FCDE5878FC6}"/>
          </ac:spMkLst>
        </pc:spChg>
        <pc:spChg chg="mod">
          <ac:chgData name="Deigner, Timo" userId="761dcbdb-80e0-462a-8cd0-50b42c08d112" providerId="ADAL" clId="{5DCC70AA-04C2-410E-BF38-C4FFE0438E40}" dt="2022-01-23T13:47:06.780" v="6" actId="20577"/>
          <ac:spMkLst>
            <pc:docMk/>
            <pc:sldMk cId="988005996" sldId="290"/>
            <ac:spMk id="10" creationId="{921AA4FB-95B7-1443-B710-7CCE66533EE6}"/>
          </ac:spMkLst>
        </pc:spChg>
      </pc:sldChg>
      <pc:sldChg chg="modSp mod">
        <pc:chgData name="Deigner, Timo" userId="761dcbdb-80e0-462a-8cd0-50b42c08d112" providerId="ADAL" clId="{5DCC70AA-04C2-410E-BF38-C4FFE0438E40}" dt="2022-01-23T13:50:42.615" v="15" actId="20577"/>
        <pc:sldMkLst>
          <pc:docMk/>
          <pc:sldMk cId="834732545" sldId="291"/>
        </pc:sldMkLst>
        <pc:spChg chg="mod">
          <ac:chgData name="Deigner, Timo" userId="761dcbdb-80e0-462a-8cd0-50b42c08d112" providerId="ADAL" clId="{5DCC70AA-04C2-410E-BF38-C4FFE0438E40}" dt="2022-01-23T13:50:42.615" v="15" actId="20577"/>
          <ac:spMkLst>
            <pc:docMk/>
            <pc:sldMk cId="834732545" sldId="291"/>
            <ac:spMk id="10" creationId="{921AA4FB-95B7-1443-B710-7CCE66533EE6}"/>
          </ac:spMkLst>
        </pc:spChg>
      </pc:sldChg>
      <pc:sldChg chg="modSp mod">
        <pc:chgData name="Deigner, Timo" userId="761dcbdb-80e0-462a-8cd0-50b42c08d112" providerId="ADAL" clId="{5DCC70AA-04C2-410E-BF38-C4FFE0438E40}" dt="2022-01-23T13:51:30.603" v="18" actId="20577"/>
        <pc:sldMkLst>
          <pc:docMk/>
          <pc:sldMk cId="3415232555" sldId="292"/>
        </pc:sldMkLst>
        <pc:spChg chg="mod">
          <ac:chgData name="Deigner, Timo" userId="761dcbdb-80e0-462a-8cd0-50b42c08d112" providerId="ADAL" clId="{5DCC70AA-04C2-410E-BF38-C4FFE0438E40}" dt="2022-01-23T13:51:30.603" v="18" actId="20577"/>
          <ac:spMkLst>
            <pc:docMk/>
            <pc:sldMk cId="3415232555" sldId="292"/>
            <ac:spMk id="4" creationId="{78753380-7C1E-3841-8EED-8FCDE5878FC6}"/>
          </ac:spMkLst>
        </pc:spChg>
        <pc:spChg chg="mod">
          <ac:chgData name="Deigner, Timo" userId="761dcbdb-80e0-462a-8cd0-50b42c08d112" providerId="ADAL" clId="{5DCC70AA-04C2-410E-BF38-C4FFE0438E40}" dt="2022-01-23T13:51:25.391" v="17" actId="20577"/>
          <ac:spMkLst>
            <pc:docMk/>
            <pc:sldMk cId="3415232555" sldId="292"/>
            <ac:spMk id="16" creationId="{12ABB4BD-DFC8-4E7F-ABD4-F7987ECAA18F}"/>
          </ac:spMkLst>
        </pc:spChg>
      </pc:sldChg>
      <pc:sldChg chg="modSp mod">
        <pc:chgData name="Deigner, Timo" userId="761dcbdb-80e0-462a-8cd0-50b42c08d112" providerId="ADAL" clId="{5DCC70AA-04C2-410E-BF38-C4FFE0438E40}" dt="2022-01-23T13:53:57.480" v="23" actId="20577"/>
        <pc:sldMkLst>
          <pc:docMk/>
          <pc:sldMk cId="2769784532" sldId="293"/>
        </pc:sldMkLst>
        <pc:spChg chg="mod">
          <ac:chgData name="Deigner, Timo" userId="761dcbdb-80e0-462a-8cd0-50b42c08d112" providerId="ADAL" clId="{5DCC70AA-04C2-410E-BF38-C4FFE0438E40}" dt="2022-01-23T13:53:57.480" v="23" actId="20577"/>
          <ac:spMkLst>
            <pc:docMk/>
            <pc:sldMk cId="2769784532" sldId="293"/>
            <ac:spMk id="4" creationId="{78753380-7C1E-3841-8EED-8FCDE5878FC6}"/>
          </ac:spMkLst>
        </pc:spChg>
        <pc:spChg chg="mod">
          <ac:chgData name="Deigner, Timo" userId="761dcbdb-80e0-462a-8cd0-50b42c08d112" providerId="ADAL" clId="{5DCC70AA-04C2-410E-BF38-C4FFE0438E40}" dt="2022-01-23T13:53:13.504" v="19" actId="20577"/>
          <ac:spMkLst>
            <pc:docMk/>
            <pc:sldMk cId="2769784532" sldId="293"/>
            <ac:spMk id="18" creationId="{5CF556D5-C770-491D-BFBD-24520ED389A3}"/>
          </ac:spMkLst>
        </pc:spChg>
      </pc:sldChg>
      <pc:sldChg chg="modSp mod">
        <pc:chgData name="Deigner, Timo" userId="761dcbdb-80e0-462a-8cd0-50b42c08d112" providerId="ADAL" clId="{5DCC70AA-04C2-410E-BF38-C4FFE0438E40}" dt="2022-01-23T13:56:44.766" v="38" actId="20577"/>
        <pc:sldMkLst>
          <pc:docMk/>
          <pc:sldMk cId="808928642" sldId="294"/>
        </pc:sldMkLst>
        <pc:spChg chg="mod">
          <ac:chgData name="Deigner, Timo" userId="761dcbdb-80e0-462a-8cd0-50b42c08d112" providerId="ADAL" clId="{5DCC70AA-04C2-410E-BF38-C4FFE0438E40}" dt="2022-01-23T13:56:44.766" v="38" actId="20577"/>
          <ac:spMkLst>
            <pc:docMk/>
            <pc:sldMk cId="808928642" sldId="294"/>
            <ac:spMk id="10" creationId="{921AA4FB-95B7-1443-B710-7CCE66533EE6}"/>
          </ac:spMkLst>
        </pc:spChg>
      </pc:sldChg>
      <pc:sldChg chg="modSp mod">
        <pc:chgData name="Deigner, Timo" userId="761dcbdb-80e0-462a-8cd0-50b42c08d112" providerId="ADAL" clId="{5DCC70AA-04C2-410E-BF38-C4FFE0438E40}" dt="2022-01-23T13:55:56.993" v="37" actId="20577"/>
        <pc:sldMkLst>
          <pc:docMk/>
          <pc:sldMk cId="3147193494" sldId="300"/>
        </pc:sldMkLst>
        <pc:spChg chg="mod">
          <ac:chgData name="Deigner, Timo" userId="761dcbdb-80e0-462a-8cd0-50b42c08d112" providerId="ADAL" clId="{5DCC70AA-04C2-410E-BF38-C4FFE0438E40}" dt="2022-01-23T13:55:56.993" v="37" actId="20577"/>
          <ac:spMkLst>
            <pc:docMk/>
            <pc:sldMk cId="3147193494" sldId="300"/>
            <ac:spMk id="4" creationId="{78753380-7C1E-3841-8EED-8FCDE5878FC6}"/>
          </ac:spMkLst>
        </pc:spChg>
      </pc:sldChg>
      <pc:sldChg chg="modSp mod">
        <pc:chgData name="Deigner, Timo" userId="761dcbdb-80e0-462a-8cd0-50b42c08d112" providerId="ADAL" clId="{5DCC70AA-04C2-410E-BF38-C4FFE0438E40}" dt="2022-01-23T13:38:10.315" v="0" actId="27636"/>
        <pc:sldMkLst>
          <pc:docMk/>
          <pc:sldMk cId="3572909533" sldId="304"/>
        </pc:sldMkLst>
        <pc:spChg chg="mod">
          <ac:chgData name="Deigner, Timo" userId="761dcbdb-80e0-462a-8cd0-50b42c08d112" providerId="ADAL" clId="{5DCC70AA-04C2-410E-BF38-C4FFE0438E40}" dt="2022-01-23T13:38:10.315" v="0" actId="27636"/>
          <ac:spMkLst>
            <pc:docMk/>
            <pc:sldMk cId="3572909533" sldId="304"/>
            <ac:spMk id="15" creationId="{4346547C-9397-1148-BEBF-EE16E294E03E}"/>
          </ac:spMkLst>
        </pc:spChg>
      </pc:sldChg>
    </pc:docChg>
  </pc:docChgLst>
  <pc:docChgLst>
    <pc:chgData name="Breuer, Marion" userId="S::breuerm@stud.hfwu.de::8816ae27-3ae9-49f8-ba67-17e6b5a995e3" providerId="AD" clId="Web-{469E6224-2C9C-4177-BD0B-4E8089F07838}"/>
    <pc:docChg chg="modSld">
      <pc:chgData name="Breuer, Marion" userId="S::breuerm@stud.hfwu.de::8816ae27-3ae9-49f8-ba67-17e6b5a995e3" providerId="AD" clId="Web-{469E6224-2C9C-4177-BD0B-4E8089F07838}" dt="2022-01-23T13:53:02.874" v="232" actId="20577"/>
      <pc:docMkLst>
        <pc:docMk/>
      </pc:docMkLst>
      <pc:sldChg chg="modSp">
        <pc:chgData name="Breuer, Marion" userId="S::breuerm@stud.hfwu.de::8816ae27-3ae9-49f8-ba67-17e6b5a995e3" providerId="AD" clId="Web-{469E6224-2C9C-4177-BD0B-4E8089F07838}" dt="2022-01-23T13:29:24.874" v="2" actId="20577"/>
        <pc:sldMkLst>
          <pc:docMk/>
          <pc:sldMk cId="3907612094" sldId="281"/>
        </pc:sldMkLst>
        <pc:spChg chg="mod">
          <ac:chgData name="Breuer, Marion" userId="S::breuerm@stud.hfwu.de::8816ae27-3ae9-49f8-ba67-17e6b5a995e3" providerId="AD" clId="Web-{469E6224-2C9C-4177-BD0B-4E8089F07838}" dt="2022-01-23T13:29:24.874" v="2" actId="20577"/>
          <ac:spMkLst>
            <pc:docMk/>
            <pc:sldMk cId="3907612094" sldId="281"/>
            <ac:spMk id="3" creationId="{77636FAA-A7CB-DB41-BD41-6A8033C850CA}"/>
          </ac:spMkLst>
        </pc:spChg>
      </pc:sldChg>
      <pc:sldChg chg="modSp">
        <pc:chgData name="Breuer, Marion" userId="S::breuerm@stud.hfwu.de::8816ae27-3ae9-49f8-ba67-17e6b5a995e3" providerId="AD" clId="Web-{469E6224-2C9C-4177-BD0B-4E8089F07838}" dt="2022-01-23T13:43:32.859" v="156" actId="20577"/>
        <pc:sldMkLst>
          <pc:docMk/>
          <pc:sldMk cId="808928642" sldId="294"/>
        </pc:sldMkLst>
        <pc:spChg chg="mod">
          <ac:chgData name="Breuer, Marion" userId="S::breuerm@stud.hfwu.de::8816ae27-3ae9-49f8-ba67-17e6b5a995e3" providerId="AD" clId="Web-{469E6224-2C9C-4177-BD0B-4E8089F07838}" dt="2022-01-23T13:43:32.859" v="156" actId="20577"/>
          <ac:spMkLst>
            <pc:docMk/>
            <pc:sldMk cId="808928642" sldId="294"/>
            <ac:spMk id="4" creationId="{78753380-7C1E-3841-8EED-8FCDE5878FC6}"/>
          </ac:spMkLst>
        </pc:spChg>
        <pc:spChg chg="mod">
          <ac:chgData name="Breuer, Marion" userId="S::breuerm@stud.hfwu.de::8816ae27-3ae9-49f8-ba67-17e6b5a995e3" providerId="AD" clId="Web-{469E6224-2C9C-4177-BD0B-4E8089F07838}" dt="2022-01-23T13:33:17.465" v="50" actId="20577"/>
          <ac:spMkLst>
            <pc:docMk/>
            <pc:sldMk cId="808928642" sldId="294"/>
            <ac:spMk id="10" creationId="{921AA4FB-95B7-1443-B710-7CCE66533EE6}"/>
          </ac:spMkLst>
        </pc:spChg>
      </pc:sldChg>
      <pc:sldChg chg="addSp delSp modSp">
        <pc:chgData name="Breuer, Marion" userId="S::breuerm@stud.hfwu.de::8816ae27-3ae9-49f8-ba67-17e6b5a995e3" providerId="AD" clId="Web-{469E6224-2C9C-4177-BD0B-4E8089F07838}" dt="2022-01-23T13:43:26.046" v="154" actId="20577"/>
        <pc:sldMkLst>
          <pc:docMk/>
          <pc:sldMk cId="1728317042" sldId="298"/>
        </pc:sldMkLst>
        <pc:spChg chg="mod">
          <ac:chgData name="Breuer, Marion" userId="S::breuerm@stud.hfwu.de::8816ae27-3ae9-49f8-ba67-17e6b5a995e3" providerId="AD" clId="Web-{469E6224-2C9C-4177-BD0B-4E8089F07838}" dt="2022-01-23T13:43:26.046" v="154" actId="20577"/>
          <ac:spMkLst>
            <pc:docMk/>
            <pc:sldMk cId="1728317042" sldId="298"/>
            <ac:spMk id="4" creationId="{78753380-7C1E-3841-8EED-8FCDE5878FC6}"/>
          </ac:spMkLst>
        </pc:spChg>
        <pc:spChg chg="add del mod">
          <ac:chgData name="Breuer, Marion" userId="S::breuerm@stud.hfwu.de::8816ae27-3ae9-49f8-ba67-17e6b5a995e3" providerId="AD" clId="Web-{469E6224-2C9C-4177-BD0B-4E8089F07838}" dt="2022-01-23T13:35:45.381" v="56" actId="20577"/>
          <ac:spMkLst>
            <pc:docMk/>
            <pc:sldMk cId="1728317042" sldId="298"/>
            <ac:spMk id="25" creationId="{ECA5904F-22EF-5548-821E-5F8E0DDEA046}"/>
          </ac:spMkLst>
        </pc:spChg>
      </pc:sldChg>
      <pc:sldChg chg="modSp">
        <pc:chgData name="Breuer, Marion" userId="S::breuerm@stud.hfwu.de::8816ae27-3ae9-49f8-ba67-17e6b5a995e3" providerId="AD" clId="Web-{469E6224-2C9C-4177-BD0B-4E8089F07838}" dt="2022-01-23T13:40:17.896" v="142" actId="20577"/>
        <pc:sldMkLst>
          <pc:docMk/>
          <pc:sldMk cId="942705207" sldId="299"/>
        </pc:sldMkLst>
        <pc:spChg chg="mod">
          <ac:chgData name="Breuer, Marion" userId="S::breuerm@stud.hfwu.de::8816ae27-3ae9-49f8-ba67-17e6b5a995e3" providerId="AD" clId="Web-{469E6224-2C9C-4177-BD0B-4E8089F07838}" dt="2022-01-23T13:38:53.673" v="86" actId="20577"/>
          <ac:spMkLst>
            <pc:docMk/>
            <pc:sldMk cId="942705207" sldId="299"/>
            <ac:spMk id="4" creationId="{78753380-7C1E-3841-8EED-8FCDE5878FC6}"/>
          </ac:spMkLst>
        </pc:spChg>
        <pc:spChg chg="mod">
          <ac:chgData name="Breuer, Marion" userId="S::breuerm@stud.hfwu.de::8816ae27-3ae9-49f8-ba67-17e6b5a995e3" providerId="AD" clId="Web-{469E6224-2C9C-4177-BD0B-4E8089F07838}" dt="2022-01-23T13:40:17.896" v="142" actId="20577"/>
          <ac:spMkLst>
            <pc:docMk/>
            <pc:sldMk cId="942705207" sldId="299"/>
            <ac:spMk id="10" creationId="{921AA4FB-95B7-1443-B710-7CCE66533EE6}"/>
          </ac:spMkLst>
        </pc:spChg>
      </pc:sldChg>
      <pc:sldChg chg="modSp">
        <pc:chgData name="Breuer, Marion" userId="S::breuerm@stud.hfwu.de::8816ae27-3ae9-49f8-ba67-17e6b5a995e3" providerId="AD" clId="Web-{469E6224-2C9C-4177-BD0B-4E8089F07838}" dt="2022-01-23T13:44:00.954" v="159" actId="20577"/>
        <pc:sldMkLst>
          <pc:docMk/>
          <pc:sldMk cId="3147193494" sldId="300"/>
        </pc:sldMkLst>
        <pc:spChg chg="mod">
          <ac:chgData name="Breuer, Marion" userId="S::breuerm@stud.hfwu.de::8816ae27-3ae9-49f8-ba67-17e6b5a995e3" providerId="AD" clId="Web-{469E6224-2C9C-4177-BD0B-4E8089F07838}" dt="2022-01-23T13:44:00.954" v="159" actId="20577"/>
          <ac:spMkLst>
            <pc:docMk/>
            <pc:sldMk cId="3147193494" sldId="300"/>
            <ac:spMk id="4" creationId="{78753380-7C1E-3841-8EED-8FCDE5878FC6}"/>
          </ac:spMkLst>
        </pc:spChg>
      </pc:sldChg>
      <pc:sldChg chg="modSp">
        <pc:chgData name="Breuer, Marion" userId="S::breuerm@stud.hfwu.de::8816ae27-3ae9-49f8-ba67-17e6b5a995e3" providerId="AD" clId="Web-{469E6224-2C9C-4177-BD0B-4E8089F07838}" dt="2022-01-23T13:43:17.140" v="152" actId="20577"/>
        <pc:sldMkLst>
          <pc:docMk/>
          <pc:sldMk cId="3572909533" sldId="304"/>
        </pc:sldMkLst>
        <pc:spChg chg="mod">
          <ac:chgData name="Breuer, Marion" userId="S::breuerm@stud.hfwu.de::8816ae27-3ae9-49f8-ba67-17e6b5a995e3" providerId="AD" clId="Web-{469E6224-2C9C-4177-BD0B-4E8089F07838}" dt="2022-01-23T13:43:17.140" v="152" actId="20577"/>
          <ac:spMkLst>
            <pc:docMk/>
            <pc:sldMk cId="3572909533" sldId="304"/>
            <ac:spMk id="19" creationId="{1880D880-E751-DD40-BC43-1CE967558BB3}"/>
          </ac:spMkLst>
        </pc:spChg>
      </pc:sldChg>
      <pc:sldChg chg="modSp">
        <pc:chgData name="Breuer, Marion" userId="S::breuerm@stud.hfwu.de::8816ae27-3ae9-49f8-ba67-17e6b5a995e3" providerId="AD" clId="Web-{469E6224-2C9C-4177-BD0B-4E8089F07838}" dt="2022-01-23T13:47:55.420" v="211" actId="20577"/>
        <pc:sldMkLst>
          <pc:docMk/>
          <pc:sldMk cId="405928118" sldId="305"/>
        </pc:sldMkLst>
        <pc:spChg chg="mod">
          <ac:chgData name="Breuer, Marion" userId="S::breuerm@stud.hfwu.de::8816ae27-3ae9-49f8-ba67-17e6b5a995e3" providerId="AD" clId="Web-{469E6224-2C9C-4177-BD0B-4E8089F07838}" dt="2022-01-23T13:47:55.420" v="211" actId="20577"/>
          <ac:spMkLst>
            <pc:docMk/>
            <pc:sldMk cId="405928118" sldId="305"/>
            <ac:spMk id="17" creationId="{ACB20EBC-AFBB-4288-8F5F-5C21B6E86F49}"/>
          </ac:spMkLst>
        </pc:spChg>
      </pc:sldChg>
      <pc:sldChg chg="modSp">
        <pc:chgData name="Breuer, Marion" userId="S::breuerm@stud.hfwu.de::8816ae27-3ae9-49f8-ba67-17e6b5a995e3" providerId="AD" clId="Web-{469E6224-2C9C-4177-BD0B-4E8089F07838}" dt="2022-01-23T13:44:53.645" v="165" actId="20577"/>
        <pc:sldMkLst>
          <pc:docMk/>
          <pc:sldMk cId="4250463909" sldId="306"/>
        </pc:sldMkLst>
        <pc:spChg chg="mod">
          <ac:chgData name="Breuer, Marion" userId="S::breuerm@stud.hfwu.de::8816ae27-3ae9-49f8-ba67-17e6b5a995e3" providerId="AD" clId="Web-{469E6224-2C9C-4177-BD0B-4E8089F07838}" dt="2022-01-23T13:44:43.191" v="162" actId="20577"/>
          <ac:spMkLst>
            <pc:docMk/>
            <pc:sldMk cId="4250463909" sldId="306"/>
            <ac:spMk id="4" creationId="{78753380-7C1E-3841-8EED-8FCDE5878FC6}"/>
          </ac:spMkLst>
        </pc:spChg>
        <pc:spChg chg="mod">
          <ac:chgData name="Breuer, Marion" userId="S::breuerm@stud.hfwu.de::8816ae27-3ae9-49f8-ba67-17e6b5a995e3" providerId="AD" clId="Web-{469E6224-2C9C-4177-BD0B-4E8089F07838}" dt="2022-01-23T13:44:53.645" v="165" actId="20577"/>
          <ac:spMkLst>
            <pc:docMk/>
            <pc:sldMk cId="4250463909" sldId="306"/>
            <ac:spMk id="10" creationId="{921AA4FB-95B7-1443-B710-7CCE66533EE6}"/>
          </ac:spMkLst>
        </pc:spChg>
      </pc:sldChg>
      <pc:sldChg chg="modSp">
        <pc:chgData name="Breuer, Marion" userId="S::breuerm@stud.hfwu.de::8816ae27-3ae9-49f8-ba67-17e6b5a995e3" providerId="AD" clId="Web-{469E6224-2C9C-4177-BD0B-4E8089F07838}" dt="2022-01-23T13:46:26.321" v="205" actId="14100"/>
        <pc:sldMkLst>
          <pc:docMk/>
          <pc:sldMk cId="1607301836" sldId="307"/>
        </pc:sldMkLst>
        <pc:spChg chg="mod">
          <ac:chgData name="Breuer, Marion" userId="S::breuerm@stud.hfwu.de::8816ae27-3ae9-49f8-ba67-17e6b5a995e3" providerId="AD" clId="Web-{469E6224-2C9C-4177-BD0B-4E8089F07838}" dt="2022-01-23T13:46:26.321" v="205" actId="14100"/>
          <ac:spMkLst>
            <pc:docMk/>
            <pc:sldMk cId="1607301836" sldId="307"/>
            <ac:spMk id="10" creationId="{921AA4FB-95B7-1443-B710-7CCE66533EE6}"/>
          </ac:spMkLst>
        </pc:spChg>
      </pc:sldChg>
      <pc:sldChg chg="modSp">
        <pc:chgData name="Breuer, Marion" userId="S::breuerm@stud.hfwu.de::8816ae27-3ae9-49f8-ba67-17e6b5a995e3" providerId="AD" clId="Web-{469E6224-2C9C-4177-BD0B-4E8089F07838}" dt="2022-01-23T13:49:20.690" v="222" actId="20577"/>
        <pc:sldMkLst>
          <pc:docMk/>
          <pc:sldMk cId="2305532312" sldId="308"/>
        </pc:sldMkLst>
        <pc:spChg chg="mod">
          <ac:chgData name="Breuer, Marion" userId="S::breuerm@stud.hfwu.de::8816ae27-3ae9-49f8-ba67-17e6b5a995e3" providerId="AD" clId="Web-{469E6224-2C9C-4177-BD0B-4E8089F07838}" dt="2022-01-23T13:49:20.690" v="222" actId="20577"/>
          <ac:spMkLst>
            <pc:docMk/>
            <pc:sldMk cId="2305532312" sldId="308"/>
            <ac:spMk id="4" creationId="{78753380-7C1E-3841-8EED-8FCDE5878FC6}"/>
          </ac:spMkLst>
        </pc:spChg>
      </pc:sldChg>
      <pc:sldChg chg="modSp">
        <pc:chgData name="Breuer, Marion" userId="S::breuerm@stud.hfwu.de::8816ae27-3ae9-49f8-ba67-17e6b5a995e3" providerId="AD" clId="Web-{469E6224-2C9C-4177-BD0B-4E8089F07838}" dt="2022-01-23T13:51:39.244" v="226" actId="20577"/>
        <pc:sldMkLst>
          <pc:docMk/>
          <pc:sldMk cId="1330750287" sldId="313"/>
        </pc:sldMkLst>
        <pc:spChg chg="mod">
          <ac:chgData name="Breuer, Marion" userId="S::breuerm@stud.hfwu.de::8816ae27-3ae9-49f8-ba67-17e6b5a995e3" providerId="AD" clId="Web-{469E6224-2C9C-4177-BD0B-4E8089F07838}" dt="2022-01-23T13:51:39.244" v="226" actId="20577"/>
          <ac:spMkLst>
            <pc:docMk/>
            <pc:sldMk cId="1330750287" sldId="313"/>
            <ac:spMk id="4" creationId="{78753380-7C1E-3841-8EED-8FCDE5878FC6}"/>
          </ac:spMkLst>
        </pc:spChg>
      </pc:sldChg>
      <pc:sldChg chg="modSp">
        <pc:chgData name="Breuer, Marion" userId="S::breuerm@stud.hfwu.de::8816ae27-3ae9-49f8-ba67-17e6b5a995e3" providerId="AD" clId="Web-{469E6224-2C9C-4177-BD0B-4E8089F07838}" dt="2022-01-23T13:52:54.217" v="230" actId="20577"/>
        <pc:sldMkLst>
          <pc:docMk/>
          <pc:sldMk cId="2087455449" sldId="316"/>
        </pc:sldMkLst>
        <pc:spChg chg="mod">
          <ac:chgData name="Breuer, Marion" userId="S::breuerm@stud.hfwu.de::8816ae27-3ae9-49f8-ba67-17e6b5a995e3" providerId="AD" clId="Web-{469E6224-2C9C-4177-BD0B-4E8089F07838}" dt="2022-01-23T13:52:54.217" v="230" actId="20577"/>
          <ac:spMkLst>
            <pc:docMk/>
            <pc:sldMk cId="2087455449" sldId="316"/>
            <ac:spMk id="4" creationId="{78753380-7C1E-3841-8EED-8FCDE5878FC6}"/>
          </ac:spMkLst>
        </pc:spChg>
      </pc:sldChg>
      <pc:sldChg chg="modSp">
        <pc:chgData name="Breuer, Marion" userId="S::breuerm@stud.hfwu.de::8816ae27-3ae9-49f8-ba67-17e6b5a995e3" providerId="AD" clId="Web-{469E6224-2C9C-4177-BD0B-4E8089F07838}" dt="2022-01-23T13:53:02.874" v="232" actId="20577"/>
        <pc:sldMkLst>
          <pc:docMk/>
          <pc:sldMk cId="616075288" sldId="317"/>
        </pc:sldMkLst>
        <pc:spChg chg="mod">
          <ac:chgData name="Breuer, Marion" userId="S::breuerm@stud.hfwu.de::8816ae27-3ae9-49f8-ba67-17e6b5a995e3" providerId="AD" clId="Web-{469E6224-2C9C-4177-BD0B-4E8089F07838}" dt="2022-01-23T13:53:02.874" v="232" actId="20577"/>
          <ac:spMkLst>
            <pc:docMk/>
            <pc:sldMk cId="616075288" sldId="317"/>
            <ac:spMk id="10" creationId="{921AA4FB-95B7-1443-B710-7CCE66533EE6}"/>
          </ac:spMkLst>
        </pc:spChg>
      </pc:sldChg>
    </pc:docChg>
  </pc:docChgLst>
  <pc:docChgLst>
    <pc:chgData name="Deigner, Timo" userId="S::deignert@stud.hfwu.de::761dcbdb-80e0-462a-8cd0-50b42c08d112" providerId="AD" clId="Web-{3EE2CA9F-C402-42EE-AE31-27DE016592A2}"/>
    <pc:docChg chg="modSld">
      <pc:chgData name="Deigner, Timo" userId="S::deignert@stud.hfwu.de::761dcbdb-80e0-462a-8cd0-50b42c08d112" providerId="AD" clId="Web-{3EE2CA9F-C402-42EE-AE31-27DE016592A2}" dt="2022-01-23T13:33:27.668" v="7" actId="20577"/>
      <pc:docMkLst>
        <pc:docMk/>
      </pc:docMkLst>
      <pc:sldChg chg="modSp">
        <pc:chgData name="Deigner, Timo" userId="S::deignert@stud.hfwu.de::761dcbdb-80e0-462a-8cd0-50b42c08d112" providerId="AD" clId="Web-{3EE2CA9F-C402-42EE-AE31-27DE016592A2}" dt="2022-01-23T13:33:27.668" v="7" actId="20577"/>
        <pc:sldMkLst>
          <pc:docMk/>
          <pc:sldMk cId="3621075641" sldId="268"/>
        </pc:sldMkLst>
        <pc:spChg chg="mod">
          <ac:chgData name="Deigner, Timo" userId="S::deignert@stud.hfwu.de::761dcbdb-80e0-462a-8cd0-50b42c08d112" providerId="AD" clId="Web-{3EE2CA9F-C402-42EE-AE31-27DE016592A2}" dt="2022-01-23T13:33:27.668" v="7" actId="20577"/>
          <ac:spMkLst>
            <pc:docMk/>
            <pc:sldMk cId="3621075641" sldId="268"/>
            <ac:spMk id="4" creationId="{78753380-7C1E-3841-8EED-8FCDE5878FC6}"/>
          </ac:spMkLst>
        </pc:spChg>
      </pc:sldChg>
      <pc:sldChg chg="modSp">
        <pc:chgData name="Deigner, Timo" userId="S::deignert@stud.hfwu.de::761dcbdb-80e0-462a-8cd0-50b42c08d112" providerId="AD" clId="Web-{3EE2CA9F-C402-42EE-AE31-27DE016592A2}" dt="2022-01-23T13:31:54.900" v="3" actId="20577"/>
        <pc:sldMkLst>
          <pc:docMk/>
          <pc:sldMk cId="1922353361" sldId="282"/>
        </pc:sldMkLst>
        <pc:spChg chg="mod">
          <ac:chgData name="Deigner, Timo" userId="S::deignert@stud.hfwu.de::761dcbdb-80e0-462a-8cd0-50b42c08d112" providerId="AD" clId="Web-{3EE2CA9F-C402-42EE-AE31-27DE016592A2}" dt="2022-01-23T13:31:54.900" v="3" actId="20577"/>
          <ac:spMkLst>
            <pc:docMk/>
            <pc:sldMk cId="1922353361" sldId="282"/>
            <ac:spMk id="3" creationId="{77636FAA-A7CB-DB41-BD41-6A8033C850CA}"/>
          </ac:spMkLst>
        </pc:spChg>
      </pc:sldChg>
      <pc:sldChg chg="modSp">
        <pc:chgData name="Deigner, Timo" userId="S::deignert@stud.hfwu.de::761dcbdb-80e0-462a-8cd0-50b42c08d112" providerId="AD" clId="Web-{3EE2CA9F-C402-42EE-AE31-27DE016592A2}" dt="2022-01-23T13:32:11.650" v="4"/>
        <pc:sldMkLst>
          <pc:docMk/>
          <pc:sldMk cId="408947872" sldId="283"/>
        </pc:sldMkLst>
        <pc:picChg chg="ord">
          <ac:chgData name="Deigner, Timo" userId="S::deignert@stud.hfwu.de::761dcbdb-80e0-462a-8cd0-50b42c08d112" providerId="AD" clId="Web-{3EE2CA9F-C402-42EE-AE31-27DE016592A2}" dt="2022-01-23T13:32:11.650" v="4"/>
          <ac:picMkLst>
            <pc:docMk/>
            <pc:sldMk cId="408947872" sldId="283"/>
            <ac:picMk id="5" creationId="{96C0109C-E06B-D64B-B423-9887D06C6129}"/>
          </ac:picMkLst>
        </pc:picChg>
      </pc:sldChg>
    </pc:docChg>
  </pc:docChgLst>
  <pc:docChgLst>
    <pc:chgData name="Deigner, Timo" userId="S::deignert@stud.hfwu.de::761dcbdb-80e0-462a-8cd0-50b42c08d112" providerId="AD" clId="Web-{E6F7E5D5-A990-4F6F-A0CF-4E0DADEA98FC}"/>
    <pc:docChg chg="modSld">
      <pc:chgData name="Deigner, Timo" userId="S::deignert@stud.hfwu.de::761dcbdb-80e0-462a-8cd0-50b42c08d112" providerId="AD" clId="Web-{E6F7E5D5-A990-4F6F-A0CF-4E0DADEA98FC}" dt="2022-01-23T13:37:17.830" v="5" actId="20577"/>
      <pc:docMkLst>
        <pc:docMk/>
      </pc:docMkLst>
      <pc:sldChg chg="modSp">
        <pc:chgData name="Deigner, Timo" userId="S::deignert@stud.hfwu.de::761dcbdb-80e0-462a-8cd0-50b42c08d112" providerId="AD" clId="Web-{E6F7E5D5-A990-4F6F-A0CF-4E0DADEA98FC}" dt="2022-01-23T13:37:17.830" v="5" actId="20577"/>
        <pc:sldMkLst>
          <pc:docMk/>
          <pc:sldMk cId="3621075641" sldId="268"/>
        </pc:sldMkLst>
        <pc:spChg chg="mod">
          <ac:chgData name="Deigner, Timo" userId="S::deignert@stud.hfwu.de::761dcbdb-80e0-462a-8cd0-50b42c08d112" providerId="AD" clId="Web-{E6F7E5D5-A990-4F6F-A0CF-4E0DADEA98FC}" dt="2022-01-23T13:37:17.830" v="5" actId="20577"/>
          <ac:spMkLst>
            <pc:docMk/>
            <pc:sldMk cId="3621075641" sldId="268"/>
            <ac:spMk id="4" creationId="{78753380-7C1E-3841-8EED-8FCDE5878FC6}"/>
          </ac:spMkLst>
        </pc:spChg>
      </pc:sldChg>
    </pc:docChg>
  </pc:docChgLst>
  <pc:docChgLst>
    <pc:chgData name="Buehler, Jana Stefanie" userId="S::buehlerj@stud.hfwu.de::ee417f53-d201-4685-a481-6e546633a560" providerId="AD" clId="Web-{DC4C90AA-AD31-4E2C-93A0-F79244A29A79}"/>
    <pc:docChg chg="modSld">
      <pc:chgData name="Buehler, Jana Stefanie" userId="S::buehlerj@stud.hfwu.de::ee417f53-d201-4685-a481-6e546633a560" providerId="AD" clId="Web-{DC4C90AA-AD31-4E2C-93A0-F79244A29A79}" dt="2022-01-23T10:38:55.671" v="21" actId="20577"/>
      <pc:docMkLst>
        <pc:docMk/>
      </pc:docMkLst>
      <pc:sldChg chg="addSp delSp modSp">
        <pc:chgData name="Buehler, Jana Stefanie" userId="S::buehlerj@stud.hfwu.de::ee417f53-d201-4685-a481-6e546633a560" providerId="AD" clId="Web-{DC4C90AA-AD31-4E2C-93A0-F79244A29A79}" dt="2022-01-23T10:38:55.671" v="21" actId="20577"/>
        <pc:sldMkLst>
          <pc:docMk/>
          <pc:sldMk cId="3621075641" sldId="268"/>
        </pc:sldMkLst>
        <pc:spChg chg="mod">
          <ac:chgData name="Buehler, Jana Stefanie" userId="S::buehlerj@stud.hfwu.de::ee417f53-d201-4685-a481-6e546633a560" providerId="AD" clId="Web-{DC4C90AA-AD31-4E2C-93A0-F79244A29A79}" dt="2022-01-23T10:38:55.671" v="21" actId="20577"/>
          <ac:spMkLst>
            <pc:docMk/>
            <pc:sldMk cId="3621075641" sldId="268"/>
            <ac:spMk id="4" creationId="{78753380-7C1E-3841-8EED-8FCDE5878FC6}"/>
          </ac:spMkLst>
        </pc:spChg>
        <pc:picChg chg="add mod">
          <ac:chgData name="Buehler, Jana Stefanie" userId="S::buehlerj@stud.hfwu.de::ee417f53-d201-4685-a481-6e546633a560" providerId="AD" clId="Web-{DC4C90AA-AD31-4E2C-93A0-F79244A29A79}" dt="2022-01-23T10:38:36.952" v="19" actId="1076"/>
          <ac:picMkLst>
            <pc:docMk/>
            <pc:sldMk cId="3621075641" sldId="268"/>
            <ac:picMk id="2" creationId="{7D821427-C936-4EE6-B62B-0C9C53F5EF16}"/>
          </ac:picMkLst>
        </pc:picChg>
        <pc:picChg chg="del">
          <ac:chgData name="Buehler, Jana Stefanie" userId="S::buehlerj@stud.hfwu.de::ee417f53-d201-4685-a481-6e546633a560" providerId="AD" clId="Web-{DC4C90AA-AD31-4E2C-93A0-F79244A29A79}" dt="2022-01-23T10:34:16.197" v="0"/>
          <ac:picMkLst>
            <pc:docMk/>
            <pc:sldMk cId="3621075641" sldId="268"/>
            <ac:picMk id="7" creationId="{C6B99C5A-A817-714B-85A4-BB3BDDFB5341}"/>
          </ac:picMkLst>
        </pc:picChg>
      </pc:sldChg>
      <pc:sldChg chg="addSp delSp modSp">
        <pc:chgData name="Buehler, Jana Stefanie" userId="S::buehlerj@stud.hfwu.de::ee417f53-d201-4685-a481-6e546633a560" providerId="AD" clId="Web-{DC4C90AA-AD31-4E2C-93A0-F79244A29A79}" dt="2022-01-23T10:38:07.404" v="14" actId="1076"/>
        <pc:sldMkLst>
          <pc:docMk/>
          <pc:sldMk cId="45377733" sldId="329"/>
        </pc:sldMkLst>
        <pc:picChg chg="add del mod">
          <ac:chgData name="Buehler, Jana Stefanie" userId="S::buehlerj@stud.hfwu.de::ee417f53-d201-4685-a481-6e546633a560" providerId="AD" clId="Web-{DC4C90AA-AD31-4E2C-93A0-F79244A29A79}" dt="2022-01-23T10:37:01.247" v="5"/>
          <ac:picMkLst>
            <pc:docMk/>
            <pc:sldMk cId="45377733" sldId="329"/>
            <ac:picMk id="2" creationId="{7E0A3C7F-B286-41DD-B795-54FCB2DD0904}"/>
          </ac:picMkLst>
        </pc:picChg>
        <pc:picChg chg="add del mod">
          <ac:chgData name="Buehler, Jana Stefanie" userId="S::buehlerj@stud.hfwu.de::ee417f53-d201-4685-a481-6e546633a560" providerId="AD" clId="Web-{DC4C90AA-AD31-4E2C-93A0-F79244A29A79}" dt="2022-01-23T10:37:58.732" v="10"/>
          <ac:picMkLst>
            <pc:docMk/>
            <pc:sldMk cId="45377733" sldId="329"/>
            <ac:picMk id="3" creationId="{9BDAADBC-7B1A-41B5-A32F-60A170D09DF9}"/>
          </ac:picMkLst>
        </pc:picChg>
        <pc:picChg chg="add mod">
          <ac:chgData name="Buehler, Jana Stefanie" userId="S::buehlerj@stud.hfwu.de::ee417f53-d201-4685-a481-6e546633a560" providerId="AD" clId="Web-{DC4C90AA-AD31-4E2C-93A0-F79244A29A79}" dt="2022-01-23T10:38:07.404" v="14" actId="1076"/>
          <ac:picMkLst>
            <pc:docMk/>
            <pc:sldMk cId="45377733" sldId="329"/>
            <ac:picMk id="7" creationId="{ABC29A28-954E-4901-8FF7-AF54F485B1A1}"/>
          </ac:picMkLst>
        </pc:picChg>
        <pc:picChg chg="del">
          <ac:chgData name="Buehler, Jana Stefanie" userId="S::buehlerj@stud.hfwu.de::ee417f53-d201-4685-a481-6e546633a560" providerId="AD" clId="Web-{DC4C90AA-AD31-4E2C-93A0-F79244A29A79}" dt="2022-01-23T10:36:11.855" v="1"/>
          <ac:picMkLst>
            <pc:docMk/>
            <pc:sldMk cId="45377733" sldId="329"/>
            <ac:picMk id="19" creationId="{F2C08697-E206-3142-A71C-5727C15A37C2}"/>
          </ac:picMkLst>
        </pc:picChg>
      </pc:sldChg>
    </pc:docChg>
  </pc:docChgLst>
  <pc:docChgLst>
    <pc:chgData name="Buehler, Jana Stefanie" userId="S::buehlerj@stud.hfwu.de::ee417f53-d201-4685-a481-6e546633a560" providerId="AD" clId="Web-{3BF850CE-5465-4257-80B8-874232332D44}"/>
    <pc:docChg chg="modSld">
      <pc:chgData name="Buehler, Jana Stefanie" userId="S::buehlerj@stud.hfwu.de::ee417f53-d201-4685-a481-6e546633a560" providerId="AD" clId="Web-{3BF850CE-5465-4257-80B8-874232332D44}" dt="2022-01-23T13:35:26.430" v="16" actId="20577"/>
      <pc:docMkLst>
        <pc:docMk/>
      </pc:docMkLst>
      <pc:sldChg chg="modSp">
        <pc:chgData name="Buehler, Jana Stefanie" userId="S::buehlerj@stud.hfwu.de::ee417f53-d201-4685-a481-6e546633a560" providerId="AD" clId="Web-{3BF850CE-5465-4257-80B8-874232332D44}" dt="2022-01-23T13:35:26.430" v="16" actId="20577"/>
        <pc:sldMkLst>
          <pc:docMk/>
          <pc:sldMk cId="3211230467" sldId="341"/>
        </pc:sldMkLst>
        <pc:spChg chg="mod">
          <ac:chgData name="Buehler, Jana Stefanie" userId="S::buehlerj@stud.hfwu.de::ee417f53-d201-4685-a481-6e546633a560" providerId="AD" clId="Web-{3BF850CE-5465-4257-80B8-874232332D44}" dt="2022-01-23T13:35:26.430" v="16" actId="20577"/>
          <ac:spMkLst>
            <pc:docMk/>
            <pc:sldMk cId="3211230467" sldId="341"/>
            <ac:spMk id="2" creationId="{9497CDB6-AC3A-F34D-A78C-B05D2FD23973}"/>
          </ac:spMkLst>
        </pc:spChg>
      </pc:sldChg>
    </pc:docChg>
  </pc:docChgLst>
  <pc:docChgLst>
    <pc:chgData name="Grosdanow, Simon" userId="S::grosdanows@stud.hfwu.de::ff848d90-9643-4e04-993d-47e6d08108c8" providerId="AD" clId="Web-{120373E4-034C-49BC-B4B8-7BE520C030F7}"/>
    <pc:docChg chg="modSld">
      <pc:chgData name="Grosdanow, Simon" userId="S::grosdanows@stud.hfwu.de::ff848d90-9643-4e04-993d-47e6d08108c8" providerId="AD" clId="Web-{120373E4-034C-49BC-B4B8-7BE520C030F7}" dt="2022-01-23T14:29:48.676" v="161" actId="20577"/>
      <pc:docMkLst>
        <pc:docMk/>
      </pc:docMkLst>
      <pc:sldChg chg="modSp">
        <pc:chgData name="Grosdanow, Simon" userId="S::grosdanows@stud.hfwu.de::ff848d90-9643-4e04-993d-47e6d08108c8" providerId="AD" clId="Web-{120373E4-034C-49BC-B4B8-7BE520C030F7}" dt="2022-01-23T14:29:48.676" v="161" actId="20577"/>
        <pc:sldMkLst>
          <pc:docMk/>
          <pc:sldMk cId="3211230467" sldId="341"/>
        </pc:sldMkLst>
        <pc:spChg chg="mod">
          <ac:chgData name="Grosdanow, Simon" userId="S::grosdanows@stud.hfwu.de::ff848d90-9643-4e04-993d-47e6d08108c8" providerId="AD" clId="Web-{120373E4-034C-49BC-B4B8-7BE520C030F7}" dt="2022-01-23T14:29:48.676" v="161" actId="20577"/>
          <ac:spMkLst>
            <pc:docMk/>
            <pc:sldMk cId="3211230467" sldId="341"/>
            <ac:spMk id="3" creationId="{77636FAA-A7CB-DB41-BD41-6A8033C850CA}"/>
          </ac:spMkLst>
        </pc:spChg>
      </pc:sldChg>
    </pc:docChg>
  </pc:docChgLst>
  <pc:docChgLst>
    <pc:chgData name="Buehler, Jana Stefanie" userId="ee417f53-d201-4685-a481-6e546633a560" providerId="ADAL" clId="{4E37D299-C37C-294F-8005-EF9BC563D916}"/>
    <pc:docChg chg="custSel modSld">
      <pc:chgData name="Buehler, Jana Stefanie" userId="ee417f53-d201-4685-a481-6e546633a560" providerId="ADAL" clId="{4E37D299-C37C-294F-8005-EF9BC563D916}" dt="2022-01-23T13:33:51.345" v="1" actId="27636"/>
      <pc:docMkLst>
        <pc:docMk/>
      </pc:docMkLst>
      <pc:sldChg chg="modSp mod">
        <pc:chgData name="Buehler, Jana Stefanie" userId="ee417f53-d201-4685-a481-6e546633a560" providerId="ADAL" clId="{4E37D299-C37C-294F-8005-EF9BC563D916}" dt="2022-01-23T13:33:51.345" v="1" actId="27636"/>
        <pc:sldMkLst>
          <pc:docMk/>
          <pc:sldMk cId="3572909533" sldId="304"/>
        </pc:sldMkLst>
        <pc:spChg chg="mod">
          <ac:chgData name="Buehler, Jana Stefanie" userId="ee417f53-d201-4685-a481-6e546633a560" providerId="ADAL" clId="{4E37D299-C37C-294F-8005-EF9BC563D916}" dt="2022-01-23T13:33:51.345" v="1" actId="27636"/>
          <ac:spMkLst>
            <pc:docMk/>
            <pc:sldMk cId="3572909533" sldId="304"/>
            <ac:spMk id="15" creationId="{4346547C-9397-1148-BEBF-EE16E294E03E}"/>
          </ac:spMkLst>
        </pc:spChg>
      </pc:sldChg>
      <pc:sldChg chg="modSp">
        <pc:chgData name="Buehler, Jana Stefanie" userId="ee417f53-d201-4685-a481-6e546633a560" providerId="ADAL" clId="{4E37D299-C37C-294F-8005-EF9BC563D916}" dt="2022-01-23T13:33:51.244" v="0"/>
        <pc:sldMkLst>
          <pc:docMk/>
          <pc:sldMk cId="3211230467" sldId="341"/>
        </pc:sldMkLst>
        <pc:spChg chg="mod">
          <ac:chgData name="Buehler, Jana Stefanie" userId="ee417f53-d201-4685-a481-6e546633a560" providerId="ADAL" clId="{4E37D299-C37C-294F-8005-EF9BC563D916}" dt="2022-01-23T13:33:51.244" v="0"/>
          <ac:spMkLst>
            <pc:docMk/>
            <pc:sldMk cId="3211230467" sldId="341"/>
            <ac:spMk id="3" creationId="{77636FAA-A7CB-DB41-BD41-6A8033C850CA}"/>
          </ac:spMkLst>
        </pc:spChg>
      </pc:sldChg>
    </pc:docChg>
  </pc:docChgLst>
  <pc:docChgLst>
    <pc:chgData name="Grosdanow, Simon" userId="S::grosdanows@stud.hfwu.de::ff848d90-9643-4e04-993d-47e6d08108c8" providerId="AD" clId="Web-{79DE0256-609C-4298-9FA5-3F6CA8A78CF1}"/>
    <pc:docChg chg="modSld">
      <pc:chgData name="Grosdanow, Simon" userId="S::grosdanows@stud.hfwu.de::ff848d90-9643-4e04-993d-47e6d08108c8" providerId="AD" clId="Web-{79DE0256-609C-4298-9FA5-3F6CA8A78CF1}" dt="2022-01-23T14:08:28.927" v="4" actId="20577"/>
      <pc:docMkLst>
        <pc:docMk/>
      </pc:docMkLst>
      <pc:sldChg chg="modSp">
        <pc:chgData name="Grosdanow, Simon" userId="S::grosdanows@stud.hfwu.de::ff848d90-9643-4e04-993d-47e6d08108c8" providerId="AD" clId="Web-{79DE0256-609C-4298-9FA5-3F6CA8A78CF1}" dt="2022-01-23T14:08:28.927" v="4" actId="20577"/>
        <pc:sldMkLst>
          <pc:docMk/>
          <pc:sldMk cId="45377733" sldId="329"/>
        </pc:sldMkLst>
        <pc:spChg chg="mod">
          <ac:chgData name="Grosdanow, Simon" userId="S::grosdanows@stud.hfwu.de::ff848d90-9643-4e04-993d-47e6d08108c8" providerId="AD" clId="Web-{79DE0256-609C-4298-9FA5-3F6CA8A78CF1}" dt="2022-01-23T14:08:28.927" v="4" actId="20577"/>
          <ac:spMkLst>
            <pc:docMk/>
            <pc:sldMk cId="45377733" sldId="329"/>
            <ac:spMk id="4" creationId="{78753380-7C1E-3841-8EED-8FCDE5878FC6}"/>
          </ac:spMkLst>
        </pc:spChg>
      </pc:sldChg>
    </pc:docChg>
  </pc:docChgLst>
  <pc:docChgLst>
    <pc:chgData name="Grosdanow, Simon" userId="S::grosdanows@stud.hfwu.de::ff848d90-9643-4e04-993d-47e6d08108c8" providerId="AD" clId="Web-{7CF57B1D-D73D-4692-BC48-F4D4AB318C6B}"/>
    <pc:docChg chg="modSld">
      <pc:chgData name="Grosdanow, Simon" userId="S::grosdanows@stud.hfwu.de::ff848d90-9643-4e04-993d-47e6d08108c8" providerId="AD" clId="Web-{7CF57B1D-D73D-4692-BC48-F4D4AB318C6B}" dt="2022-01-23T13:53:08.348" v="158" actId="20577"/>
      <pc:docMkLst>
        <pc:docMk/>
      </pc:docMkLst>
      <pc:sldChg chg="modSp">
        <pc:chgData name="Grosdanow, Simon" userId="S::grosdanows@stud.hfwu.de::ff848d90-9643-4e04-993d-47e6d08108c8" providerId="AD" clId="Web-{7CF57B1D-D73D-4692-BC48-F4D4AB318C6B}" dt="2022-01-23T13:51:08.388" v="142" actId="20577"/>
        <pc:sldMkLst>
          <pc:docMk/>
          <pc:sldMk cId="616075288" sldId="317"/>
        </pc:sldMkLst>
        <pc:spChg chg="mod">
          <ac:chgData name="Grosdanow, Simon" userId="S::grosdanows@stud.hfwu.de::ff848d90-9643-4e04-993d-47e6d08108c8" providerId="AD" clId="Web-{7CF57B1D-D73D-4692-BC48-F4D4AB318C6B}" dt="2022-01-23T13:51:08.388" v="142" actId="20577"/>
          <ac:spMkLst>
            <pc:docMk/>
            <pc:sldMk cId="616075288" sldId="317"/>
            <ac:spMk id="4" creationId="{78753380-7C1E-3841-8EED-8FCDE5878FC6}"/>
          </ac:spMkLst>
        </pc:spChg>
      </pc:sldChg>
      <pc:sldChg chg="modSp">
        <pc:chgData name="Grosdanow, Simon" userId="S::grosdanows@stud.hfwu.de::ff848d90-9643-4e04-993d-47e6d08108c8" providerId="AD" clId="Web-{7CF57B1D-D73D-4692-BC48-F4D4AB318C6B}" dt="2022-01-23T13:51:38.515" v="149" actId="20577"/>
        <pc:sldMkLst>
          <pc:docMk/>
          <pc:sldMk cId="1112393046" sldId="321"/>
        </pc:sldMkLst>
        <pc:spChg chg="mod">
          <ac:chgData name="Grosdanow, Simon" userId="S::grosdanows@stud.hfwu.de::ff848d90-9643-4e04-993d-47e6d08108c8" providerId="AD" clId="Web-{7CF57B1D-D73D-4692-BC48-F4D4AB318C6B}" dt="2022-01-23T13:51:28.546" v="147" actId="20577"/>
          <ac:spMkLst>
            <pc:docMk/>
            <pc:sldMk cId="1112393046" sldId="321"/>
            <ac:spMk id="4" creationId="{78753380-7C1E-3841-8EED-8FCDE5878FC6}"/>
          </ac:spMkLst>
        </pc:spChg>
        <pc:spChg chg="mod">
          <ac:chgData name="Grosdanow, Simon" userId="S::grosdanows@stud.hfwu.de::ff848d90-9643-4e04-993d-47e6d08108c8" providerId="AD" clId="Web-{7CF57B1D-D73D-4692-BC48-F4D4AB318C6B}" dt="2022-01-23T13:51:38.515" v="149" actId="20577"/>
          <ac:spMkLst>
            <pc:docMk/>
            <pc:sldMk cId="1112393046" sldId="321"/>
            <ac:spMk id="10" creationId="{921AA4FB-95B7-1443-B710-7CCE66533EE6}"/>
          </ac:spMkLst>
        </pc:spChg>
      </pc:sldChg>
      <pc:sldChg chg="modSp">
        <pc:chgData name="Grosdanow, Simon" userId="S::grosdanows@stud.hfwu.de::ff848d90-9643-4e04-993d-47e6d08108c8" providerId="AD" clId="Web-{7CF57B1D-D73D-4692-BC48-F4D4AB318C6B}" dt="2022-01-23T13:51:16.389" v="144" actId="20577"/>
        <pc:sldMkLst>
          <pc:docMk/>
          <pc:sldMk cId="2267495314" sldId="322"/>
        </pc:sldMkLst>
        <pc:spChg chg="mod">
          <ac:chgData name="Grosdanow, Simon" userId="S::grosdanows@stud.hfwu.de::ff848d90-9643-4e04-993d-47e6d08108c8" providerId="AD" clId="Web-{7CF57B1D-D73D-4692-BC48-F4D4AB318C6B}" dt="2022-01-23T13:51:16.389" v="144" actId="20577"/>
          <ac:spMkLst>
            <pc:docMk/>
            <pc:sldMk cId="2267495314" sldId="322"/>
            <ac:spMk id="19" creationId="{1880D880-E751-DD40-BC43-1CE967558BB3}"/>
          </ac:spMkLst>
        </pc:spChg>
      </pc:sldChg>
      <pc:sldChg chg="modSp">
        <pc:chgData name="Grosdanow, Simon" userId="S::grosdanows@stud.hfwu.de::ff848d90-9643-4e04-993d-47e6d08108c8" providerId="AD" clId="Web-{7CF57B1D-D73D-4692-BC48-F4D4AB318C6B}" dt="2022-01-23T13:51:54.297" v="152" actId="20577"/>
        <pc:sldMkLst>
          <pc:docMk/>
          <pc:sldMk cId="3776179022" sldId="323"/>
        </pc:sldMkLst>
        <pc:spChg chg="mod">
          <ac:chgData name="Grosdanow, Simon" userId="S::grosdanows@stud.hfwu.de::ff848d90-9643-4e04-993d-47e6d08108c8" providerId="AD" clId="Web-{7CF57B1D-D73D-4692-BC48-F4D4AB318C6B}" dt="2022-01-23T13:51:54.297" v="152" actId="20577"/>
          <ac:spMkLst>
            <pc:docMk/>
            <pc:sldMk cId="3776179022" sldId="323"/>
            <ac:spMk id="4" creationId="{78753380-7C1E-3841-8EED-8FCDE5878FC6}"/>
          </ac:spMkLst>
        </pc:spChg>
        <pc:spChg chg="mod">
          <ac:chgData name="Grosdanow, Simon" userId="S::grosdanows@stud.hfwu.de::ff848d90-9643-4e04-993d-47e6d08108c8" providerId="AD" clId="Web-{7CF57B1D-D73D-4692-BC48-F4D4AB318C6B}" dt="2022-01-23T13:37:20.575" v="25" actId="20577"/>
          <ac:spMkLst>
            <pc:docMk/>
            <pc:sldMk cId="3776179022" sldId="323"/>
            <ac:spMk id="10" creationId="{921AA4FB-95B7-1443-B710-7CCE66533EE6}"/>
          </ac:spMkLst>
        </pc:spChg>
      </pc:sldChg>
      <pc:sldChg chg="modSp">
        <pc:chgData name="Grosdanow, Simon" userId="S::grosdanows@stud.hfwu.de::ff848d90-9643-4e04-993d-47e6d08108c8" providerId="AD" clId="Web-{7CF57B1D-D73D-4692-BC48-F4D4AB318C6B}" dt="2022-01-23T13:52:07.735" v="154" actId="20577"/>
        <pc:sldMkLst>
          <pc:docMk/>
          <pc:sldMk cId="1938287562" sldId="325"/>
        </pc:sldMkLst>
        <pc:spChg chg="mod">
          <ac:chgData name="Grosdanow, Simon" userId="S::grosdanows@stud.hfwu.de::ff848d90-9643-4e04-993d-47e6d08108c8" providerId="AD" clId="Web-{7CF57B1D-D73D-4692-BC48-F4D4AB318C6B}" dt="2022-01-23T13:52:07.735" v="154" actId="20577"/>
          <ac:spMkLst>
            <pc:docMk/>
            <pc:sldMk cId="1938287562" sldId="325"/>
            <ac:spMk id="4" creationId="{78753380-7C1E-3841-8EED-8FCDE5878FC6}"/>
          </ac:spMkLst>
        </pc:spChg>
        <pc:spChg chg="mod">
          <ac:chgData name="Grosdanow, Simon" userId="S::grosdanows@stud.hfwu.de::ff848d90-9643-4e04-993d-47e6d08108c8" providerId="AD" clId="Web-{7CF57B1D-D73D-4692-BC48-F4D4AB318C6B}" dt="2022-01-23T13:44:36.272" v="100" actId="20577"/>
          <ac:spMkLst>
            <pc:docMk/>
            <pc:sldMk cId="1938287562" sldId="325"/>
            <ac:spMk id="10" creationId="{921AA4FB-95B7-1443-B710-7CCE66533EE6}"/>
          </ac:spMkLst>
        </pc:spChg>
        <pc:spChg chg="mod">
          <ac:chgData name="Grosdanow, Simon" userId="S::grosdanows@stud.hfwu.de::ff848d90-9643-4e04-993d-47e6d08108c8" providerId="AD" clId="Web-{7CF57B1D-D73D-4692-BC48-F4D4AB318C6B}" dt="2022-01-23T13:44:49.617" v="103" actId="20577"/>
          <ac:spMkLst>
            <pc:docMk/>
            <pc:sldMk cId="1938287562" sldId="325"/>
            <ac:spMk id="20" creationId="{CD2A2A7C-47F8-403F-B04B-810CA8968D09}"/>
          </ac:spMkLst>
        </pc:spChg>
      </pc:sldChg>
      <pc:sldChg chg="modSp">
        <pc:chgData name="Grosdanow, Simon" userId="S::grosdanows@stud.hfwu.de::ff848d90-9643-4e04-993d-47e6d08108c8" providerId="AD" clId="Web-{7CF57B1D-D73D-4692-BC48-F4D4AB318C6B}" dt="2022-01-23T13:47:20.188" v="134" actId="20577"/>
        <pc:sldMkLst>
          <pc:docMk/>
          <pc:sldMk cId="3422123625" sldId="328"/>
        </pc:sldMkLst>
        <pc:spChg chg="mod">
          <ac:chgData name="Grosdanow, Simon" userId="S::grosdanows@stud.hfwu.de::ff848d90-9643-4e04-993d-47e6d08108c8" providerId="AD" clId="Web-{7CF57B1D-D73D-4692-BC48-F4D4AB318C6B}" dt="2022-01-23T13:47:20.188" v="134" actId="20577"/>
          <ac:spMkLst>
            <pc:docMk/>
            <pc:sldMk cId="3422123625" sldId="328"/>
            <ac:spMk id="16" creationId="{B8229B4A-D687-47A6-BF56-3D91D9937F09}"/>
          </ac:spMkLst>
        </pc:spChg>
      </pc:sldChg>
      <pc:sldChg chg="modSp">
        <pc:chgData name="Grosdanow, Simon" userId="S::grosdanows@stud.hfwu.de::ff848d90-9643-4e04-993d-47e6d08108c8" providerId="AD" clId="Web-{7CF57B1D-D73D-4692-BC48-F4D4AB318C6B}" dt="2022-01-23T13:53:08.348" v="158" actId="20577"/>
        <pc:sldMkLst>
          <pc:docMk/>
          <pc:sldMk cId="45377733" sldId="329"/>
        </pc:sldMkLst>
        <pc:spChg chg="mod">
          <ac:chgData name="Grosdanow, Simon" userId="S::grosdanows@stud.hfwu.de::ff848d90-9643-4e04-993d-47e6d08108c8" providerId="AD" clId="Web-{7CF57B1D-D73D-4692-BC48-F4D4AB318C6B}" dt="2022-01-23T13:53:08.348" v="158" actId="20577"/>
          <ac:spMkLst>
            <pc:docMk/>
            <pc:sldMk cId="45377733" sldId="329"/>
            <ac:spMk id="4" creationId="{78753380-7C1E-3841-8EED-8FCDE5878FC6}"/>
          </ac:spMkLst>
        </pc:spChg>
      </pc:sldChg>
      <pc:sldChg chg="modSp">
        <pc:chgData name="Grosdanow, Simon" userId="S::grosdanows@stud.hfwu.de::ff848d90-9643-4e04-993d-47e6d08108c8" providerId="AD" clId="Web-{7CF57B1D-D73D-4692-BC48-F4D4AB318C6B}" dt="2022-01-23T13:52:47.316" v="156" actId="20577"/>
        <pc:sldMkLst>
          <pc:docMk/>
          <pc:sldMk cId="4152505652" sldId="331"/>
        </pc:sldMkLst>
        <pc:spChg chg="mod">
          <ac:chgData name="Grosdanow, Simon" userId="S::grosdanows@stud.hfwu.de::ff848d90-9643-4e04-993d-47e6d08108c8" providerId="AD" clId="Web-{7CF57B1D-D73D-4692-BC48-F4D4AB318C6B}" dt="2022-01-23T13:52:47.316" v="156" actId="20577"/>
          <ac:spMkLst>
            <pc:docMk/>
            <pc:sldMk cId="4152505652" sldId="331"/>
            <ac:spMk id="4" creationId="{78753380-7C1E-3841-8EED-8FCDE5878FC6}"/>
          </ac:spMkLst>
        </pc:spChg>
        <pc:spChg chg="mod">
          <ac:chgData name="Grosdanow, Simon" userId="S::grosdanows@stud.hfwu.de::ff848d90-9643-4e04-993d-47e6d08108c8" providerId="AD" clId="Web-{7CF57B1D-D73D-4692-BC48-F4D4AB318C6B}" dt="2022-01-23T13:46:25.044" v="132" actId="20577"/>
          <ac:spMkLst>
            <pc:docMk/>
            <pc:sldMk cId="4152505652" sldId="331"/>
            <ac:spMk id="7" creationId="{877DB635-FFD2-4451-953D-FE2EF8DC3786}"/>
          </ac:spMkLst>
        </pc:spChg>
      </pc:sldChg>
      <pc:sldChg chg="modSp">
        <pc:chgData name="Grosdanow, Simon" userId="S::grosdanows@stud.hfwu.de::ff848d90-9643-4e04-993d-47e6d08108c8" providerId="AD" clId="Web-{7CF57B1D-D73D-4692-BC48-F4D4AB318C6B}" dt="2022-01-23T13:48:57.881" v="139" actId="20577"/>
        <pc:sldMkLst>
          <pc:docMk/>
          <pc:sldMk cId="2775793967" sldId="336"/>
        </pc:sldMkLst>
        <pc:spChg chg="mod">
          <ac:chgData name="Grosdanow, Simon" userId="S::grosdanows@stud.hfwu.de::ff848d90-9643-4e04-993d-47e6d08108c8" providerId="AD" clId="Web-{7CF57B1D-D73D-4692-BC48-F4D4AB318C6B}" dt="2022-01-23T13:48:57.881" v="139" actId="20577"/>
          <ac:spMkLst>
            <pc:docMk/>
            <pc:sldMk cId="2775793967" sldId="336"/>
            <ac:spMk id="4" creationId="{78753380-7C1E-3841-8EED-8FCDE5878FC6}"/>
          </ac:spMkLst>
        </pc:spChg>
      </pc:sldChg>
    </pc:docChg>
  </pc:docChgLst>
  <pc:docChgLst>
    <pc:chgData name="Grosdanow, Simon" userId="S::grosdanows@stud.hfwu.de::ff848d90-9643-4e04-993d-47e6d08108c8" providerId="AD" clId="Web-{F7B72EDB-3B18-4FAD-BB47-4F22B6F29808}"/>
    <pc:docChg chg="modSld">
      <pc:chgData name="Grosdanow, Simon" userId="S::grosdanows@stud.hfwu.de::ff848d90-9643-4e04-993d-47e6d08108c8" providerId="AD" clId="Web-{F7B72EDB-3B18-4FAD-BB47-4F22B6F29808}" dt="2022-01-23T14:04:50.436" v="38" actId="20577"/>
      <pc:docMkLst>
        <pc:docMk/>
      </pc:docMkLst>
      <pc:sldChg chg="modSp">
        <pc:chgData name="Grosdanow, Simon" userId="S::grosdanows@stud.hfwu.de::ff848d90-9643-4e04-993d-47e6d08108c8" providerId="AD" clId="Web-{F7B72EDB-3B18-4FAD-BB47-4F22B6F29808}" dt="2022-01-23T14:04:50.436" v="38" actId="20577"/>
        <pc:sldMkLst>
          <pc:docMk/>
          <pc:sldMk cId="45377733" sldId="329"/>
        </pc:sldMkLst>
        <pc:spChg chg="mod">
          <ac:chgData name="Grosdanow, Simon" userId="S::grosdanows@stud.hfwu.de::ff848d90-9643-4e04-993d-47e6d08108c8" providerId="AD" clId="Web-{F7B72EDB-3B18-4FAD-BB47-4F22B6F29808}" dt="2022-01-23T14:04:50.436" v="38" actId="20577"/>
          <ac:spMkLst>
            <pc:docMk/>
            <pc:sldMk cId="45377733" sldId="329"/>
            <ac:spMk id="4" creationId="{78753380-7C1E-3841-8EED-8FCDE5878FC6}"/>
          </ac:spMkLst>
        </pc:spChg>
      </pc:sldChg>
      <pc:sldChg chg="modSp">
        <pc:chgData name="Grosdanow, Simon" userId="S::grosdanows@stud.hfwu.de::ff848d90-9643-4e04-993d-47e6d08108c8" providerId="AD" clId="Web-{F7B72EDB-3B18-4FAD-BB47-4F22B6F29808}" dt="2022-01-23T14:03:08.778" v="9" actId="20577"/>
        <pc:sldMkLst>
          <pc:docMk/>
          <pc:sldMk cId="3211230467" sldId="341"/>
        </pc:sldMkLst>
        <pc:spChg chg="mod">
          <ac:chgData name="Grosdanow, Simon" userId="S::grosdanows@stud.hfwu.de::ff848d90-9643-4e04-993d-47e6d08108c8" providerId="AD" clId="Web-{F7B72EDB-3B18-4FAD-BB47-4F22B6F29808}" dt="2022-01-23T14:03:08.778" v="9" actId="20577"/>
          <ac:spMkLst>
            <pc:docMk/>
            <pc:sldMk cId="3211230467" sldId="341"/>
            <ac:spMk id="2" creationId="{9497CDB6-AC3A-F34D-A78C-B05D2FD2397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8B45CF-1509-469B-B473-930E74B2293E}" type="datetimeFigureOut">
              <a:rPr lang="de-DE" smtClean="0"/>
              <a:t>23.01.2022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Edit master text format</a:t>
            </a:r>
          </a:p>
          <a:p>
            <a:pPr lvl="1"/>
            <a:r>
              <a:rPr lang="de-DE"/>
              <a:t>Second level</a:t>
            </a:r>
          </a:p>
          <a:p>
            <a:pPr lvl="2"/>
            <a:r>
              <a:rPr lang="de-DE"/>
              <a:t>Third level</a:t>
            </a:r>
          </a:p>
          <a:p>
            <a:pPr lvl="3"/>
            <a:r>
              <a:rPr lang="de-DE"/>
              <a:t>Fourth level</a:t>
            </a:r>
          </a:p>
          <a:p>
            <a:pPr lvl="4"/>
            <a:r>
              <a:rPr lang="de-DE"/>
              <a:t>Fifth level</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35D495-8684-4392-BFC7-2B4B96D6F8E9}" type="slidenum">
              <a:rPr lang="de-DE" smtClean="0"/>
              <a:t>‹#›</a:t>
            </a:fld>
            <a:endParaRPr lang="de-DE"/>
          </a:p>
        </p:txBody>
      </p:sp>
    </p:spTree>
    <p:extLst>
      <p:ext uri="{BB962C8B-B14F-4D97-AF65-F5344CB8AC3E}">
        <p14:creationId xmlns:p14="http://schemas.microsoft.com/office/powerpoint/2010/main" val="3313183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4</a:t>
            </a:fld>
            <a:endParaRPr lang="de-DE"/>
          </a:p>
        </p:txBody>
      </p:sp>
    </p:spTree>
    <p:extLst>
      <p:ext uri="{BB962C8B-B14F-4D97-AF65-F5344CB8AC3E}">
        <p14:creationId xmlns:p14="http://schemas.microsoft.com/office/powerpoint/2010/main" val="3954542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12</a:t>
            </a:fld>
            <a:endParaRPr lang="de-DE"/>
          </a:p>
        </p:txBody>
      </p:sp>
    </p:spTree>
    <p:extLst>
      <p:ext uri="{BB962C8B-B14F-4D97-AF65-F5344CB8AC3E}">
        <p14:creationId xmlns:p14="http://schemas.microsoft.com/office/powerpoint/2010/main" val="788643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19</a:t>
            </a:fld>
            <a:endParaRPr lang="de-DE"/>
          </a:p>
        </p:txBody>
      </p:sp>
    </p:spTree>
    <p:extLst>
      <p:ext uri="{BB962C8B-B14F-4D97-AF65-F5344CB8AC3E}">
        <p14:creationId xmlns:p14="http://schemas.microsoft.com/office/powerpoint/2010/main" val="421582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21</a:t>
            </a:fld>
            <a:endParaRPr lang="de-DE"/>
          </a:p>
        </p:txBody>
      </p:sp>
    </p:spTree>
    <p:extLst>
      <p:ext uri="{BB962C8B-B14F-4D97-AF65-F5344CB8AC3E}">
        <p14:creationId xmlns:p14="http://schemas.microsoft.com/office/powerpoint/2010/main" val="1160306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31</a:t>
            </a:fld>
            <a:endParaRPr lang="de-DE"/>
          </a:p>
        </p:txBody>
      </p:sp>
    </p:spTree>
    <p:extLst>
      <p:ext uri="{BB962C8B-B14F-4D97-AF65-F5344CB8AC3E}">
        <p14:creationId xmlns:p14="http://schemas.microsoft.com/office/powerpoint/2010/main" val="2232531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38</a:t>
            </a:fld>
            <a:endParaRPr lang="de-DE"/>
          </a:p>
        </p:txBody>
      </p:sp>
    </p:spTree>
    <p:extLst>
      <p:ext uri="{BB962C8B-B14F-4D97-AF65-F5344CB8AC3E}">
        <p14:creationId xmlns:p14="http://schemas.microsoft.com/office/powerpoint/2010/main" val="3556758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50</a:t>
            </a:fld>
            <a:endParaRPr lang="de-DE"/>
          </a:p>
        </p:txBody>
      </p:sp>
    </p:spTree>
    <p:extLst>
      <p:ext uri="{BB962C8B-B14F-4D97-AF65-F5344CB8AC3E}">
        <p14:creationId xmlns:p14="http://schemas.microsoft.com/office/powerpoint/2010/main" val="9186617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935D495-8684-4392-BFC7-2B4B96D6F8E9}" type="slidenum">
              <a:rPr lang="de-DE" smtClean="0"/>
              <a:t>55</a:t>
            </a:fld>
            <a:endParaRPr lang="de-DE"/>
          </a:p>
        </p:txBody>
      </p:sp>
    </p:spTree>
    <p:extLst>
      <p:ext uri="{BB962C8B-B14F-4D97-AF65-F5344CB8AC3E}">
        <p14:creationId xmlns:p14="http://schemas.microsoft.com/office/powerpoint/2010/main" val="814002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C44357-CBE2-6440-9D49-13E481FD56E9}"/>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D6CCFBAF-990F-A448-B441-CC7D82A224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AC8F24BA-7F60-D04B-A43F-4CDCF1B8256B}"/>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76D567A2-6780-FA49-9E02-73E5E86E563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34C8654-0A27-E54F-BA9A-32625713EB3A}"/>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1328817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9E5F61-66FF-B942-AFF6-8E2B73A2949D}"/>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C81045D7-B57C-9142-80ED-80DC8A4A32B8}"/>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F39F26F-1AE3-3047-A4DF-9D28C4C00720}"/>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EB26A93C-7416-B44B-B500-B7A80634FE9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003374B-42C4-9C4B-AD96-27270ACDAEA6}"/>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2909643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107B30C-40FF-3C4F-B23B-6155D0C1D2D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FC67BDB-A3AC-B84D-B193-0A020A6B0054}"/>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95B813E-841A-344D-A3BC-858C3602B917}"/>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38D339BD-6E68-CC4C-92F9-0215DE703F0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80F0D57-BE03-CA42-803D-8161ED130655}"/>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3841310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8FA6E5-0BC6-7F45-A00B-419B452504D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181D968-9F57-1F45-89BF-4C4F9A0FD5A0}"/>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95F738B-0C76-4948-977B-A49E074B8221}"/>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0373C8EB-0D26-D347-BF9F-148D72803A8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CFEC6B3-DE52-3D48-89CC-C8C8A623D524}"/>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214276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E646B-CB5E-A448-A38C-8798354CC532}"/>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FAF83197-3257-664E-88BA-B503614E63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9F495D0-B96C-1742-A706-F7B4CCD83395}"/>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2A3D3041-8C97-1B47-A34B-6C5DC81990B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C202E1B-3D7E-694F-A199-E6402B34A919}"/>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1598948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C1FAA9-20EB-E24A-B8F2-743EAA1D433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D4C584D9-4B50-CD4C-A531-48F72BCC07F5}"/>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78E37C73-CB89-434E-BA95-8569EC6CF1F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A9515B8-D43D-6047-9DA0-2284D1DEDAEB}"/>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6" name="Fußzeilenplatzhalter 5">
            <a:extLst>
              <a:ext uri="{FF2B5EF4-FFF2-40B4-BE49-F238E27FC236}">
                <a16:creationId xmlns:a16="http://schemas.microsoft.com/office/drawing/2014/main" id="{1DA0421C-3253-464B-9AD4-D833CA9E8D7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36ED14C-B8B7-B648-B368-B13E72F78316}"/>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1557785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91DBA1-0110-0046-B9E1-562BC6DA7E2D}"/>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7DB3C8E9-B60F-924D-BC1A-0BCC5953E6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9DBC3AA-5030-8249-807A-4062BFDBC9D0}"/>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6E3C0A7E-1D8B-5444-81C3-B9CA825792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6B196095-AAC8-EB41-B0A9-884B7F071249}"/>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284F7181-1475-9F49-8C35-D5A3055ADC17}"/>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8" name="Fußzeilenplatzhalter 7">
            <a:extLst>
              <a:ext uri="{FF2B5EF4-FFF2-40B4-BE49-F238E27FC236}">
                <a16:creationId xmlns:a16="http://schemas.microsoft.com/office/drawing/2014/main" id="{4F2DDA8F-94F7-AF41-B807-4CD8B24ECCF8}"/>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B5461640-C700-284A-8953-9967A865661D}"/>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2515793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CB95A3-4166-BF4C-81FB-B97B9F868160}"/>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9C664BDC-D5E0-164A-892C-ECEEAABB5AD3}"/>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4" name="Fußzeilenplatzhalter 3">
            <a:extLst>
              <a:ext uri="{FF2B5EF4-FFF2-40B4-BE49-F238E27FC236}">
                <a16:creationId xmlns:a16="http://schemas.microsoft.com/office/drawing/2014/main" id="{E17B4FA6-4D51-F34D-A1A5-20D0737042C3}"/>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36E61C36-8439-C447-997A-134B85003F5B}"/>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1743255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4258A39-106F-2949-8326-C109CA62F48C}"/>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3" name="Fußzeilenplatzhalter 2">
            <a:extLst>
              <a:ext uri="{FF2B5EF4-FFF2-40B4-BE49-F238E27FC236}">
                <a16:creationId xmlns:a16="http://schemas.microsoft.com/office/drawing/2014/main" id="{504698EC-BCF5-7146-89C8-25BF7CBFAF69}"/>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8AB1CC7A-D599-B94C-951A-85A65F83504E}"/>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3431331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F4B57E-40F8-E046-9C2F-86B38D7F4C5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495B0EF2-0C56-344A-A55D-37AE3CFD8B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CE5E4FA4-62C6-144F-9671-7F5084C307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A174C43-5B46-AF43-AB43-852FDCE895CB}"/>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6" name="Fußzeilenplatzhalter 5">
            <a:extLst>
              <a:ext uri="{FF2B5EF4-FFF2-40B4-BE49-F238E27FC236}">
                <a16:creationId xmlns:a16="http://schemas.microsoft.com/office/drawing/2014/main" id="{313624BA-CD43-F144-AA1C-693FC364060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E35ECC1-4C64-4548-88FB-213F28155435}"/>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3828429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F2849A-9D05-414A-86C6-B3E798734BDA}"/>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02DC6FDE-2519-5942-8C9B-2109ABC6C4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00C67FD5-682B-5348-8C78-03A3352949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3B8272C-D6CB-284E-8C6F-0DCF60397CCA}"/>
              </a:ext>
            </a:extLst>
          </p:cNvPr>
          <p:cNvSpPr>
            <a:spLocks noGrp="1"/>
          </p:cNvSpPr>
          <p:nvPr>
            <p:ph type="dt" sz="half" idx="10"/>
          </p:nvPr>
        </p:nvSpPr>
        <p:spPr/>
        <p:txBody>
          <a:bodyPr/>
          <a:lstStyle/>
          <a:p>
            <a:fld id="{627B7EBA-A9D8-AB4C-A51A-9CEFAB073732}" type="datetimeFigureOut">
              <a:rPr lang="de-DE" smtClean="0"/>
              <a:t>23.01.2022</a:t>
            </a:fld>
            <a:endParaRPr lang="de-DE"/>
          </a:p>
        </p:txBody>
      </p:sp>
      <p:sp>
        <p:nvSpPr>
          <p:cNvPr id="6" name="Fußzeilenplatzhalter 5">
            <a:extLst>
              <a:ext uri="{FF2B5EF4-FFF2-40B4-BE49-F238E27FC236}">
                <a16:creationId xmlns:a16="http://schemas.microsoft.com/office/drawing/2014/main" id="{5CC220A5-DAD2-5248-B84F-1146066309A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838AA3F-1DEF-FA45-A0E2-844EFBC86D55}"/>
              </a:ext>
            </a:extLst>
          </p:cNvPr>
          <p:cNvSpPr>
            <a:spLocks noGrp="1"/>
          </p:cNvSpPr>
          <p:nvPr>
            <p:ph type="sldNum" sz="quarter" idx="12"/>
          </p:nvPr>
        </p:nvSpPr>
        <p:spPr/>
        <p:txBody>
          <a:bodyPr/>
          <a:lstStyle/>
          <a:p>
            <a:fld id="{9BB5DA36-26E5-6640-8968-2F08CE70E4B7}" type="slidenum">
              <a:rPr lang="de-DE" smtClean="0"/>
              <a:t>‹#›</a:t>
            </a:fld>
            <a:endParaRPr lang="de-DE"/>
          </a:p>
        </p:txBody>
      </p:sp>
    </p:spTree>
    <p:extLst>
      <p:ext uri="{BB962C8B-B14F-4D97-AF65-F5344CB8AC3E}">
        <p14:creationId xmlns:p14="http://schemas.microsoft.com/office/powerpoint/2010/main" val="3386215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4DBA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17F7054-C952-DF46-820A-F72513B3A4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Edit Master Title Format</a:t>
            </a:r>
          </a:p>
        </p:txBody>
      </p:sp>
      <p:sp>
        <p:nvSpPr>
          <p:cNvPr id="3" name="Textplatzhalter 2">
            <a:extLst>
              <a:ext uri="{FF2B5EF4-FFF2-40B4-BE49-F238E27FC236}">
                <a16:creationId xmlns:a16="http://schemas.microsoft.com/office/drawing/2014/main" id="{A7B88916-0989-2C44-B004-028F2DB905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Edit master text format</a:t>
            </a:r>
          </a:p>
          <a:p>
            <a:pPr lvl="1"/>
            <a:r>
              <a:rPr lang="de-DE"/>
              <a:t>Second level</a:t>
            </a:r>
          </a:p>
          <a:p>
            <a:pPr lvl="2"/>
            <a:r>
              <a:rPr lang="de-DE"/>
              <a:t>Third level</a:t>
            </a:r>
          </a:p>
          <a:p>
            <a:pPr lvl="3"/>
            <a:r>
              <a:rPr lang="de-DE"/>
              <a:t>Fourth level</a:t>
            </a:r>
          </a:p>
          <a:p>
            <a:pPr lvl="4"/>
            <a:r>
              <a:rPr lang="de-DE"/>
              <a:t>Fifth level</a:t>
            </a:r>
          </a:p>
        </p:txBody>
      </p:sp>
      <p:sp>
        <p:nvSpPr>
          <p:cNvPr id="4" name="Datumsplatzhalter 3">
            <a:extLst>
              <a:ext uri="{FF2B5EF4-FFF2-40B4-BE49-F238E27FC236}">
                <a16:creationId xmlns:a16="http://schemas.microsoft.com/office/drawing/2014/main" id="{AECCE93F-BEA4-AB47-AFAA-CBF28F7CA1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B7EBA-A9D8-AB4C-A51A-9CEFAB073732}" type="datetimeFigureOut">
              <a:rPr lang="de-DE" smtClean="0"/>
              <a:t>23.01.2022</a:t>
            </a:fld>
            <a:endParaRPr lang="de-DE"/>
          </a:p>
        </p:txBody>
      </p:sp>
      <p:sp>
        <p:nvSpPr>
          <p:cNvPr id="5" name="Fußzeilenplatzhalter 4">
            <a:extLst>
              <a:ext uri="{FF2B5EF4-FFF2-40B4-BE49-F238E27FC236}">
                <a16:creationId xmlns:a16="http://schemas.microsoft.com/office/drawing/2014/main" id="{059834AA-DDEA-D641-BD57-DF292E5AE5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7DD8CCBB-60F1-C240-BABB-98B35D9ACC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B5DA36-26E5-6640-8968-2F08CE70E4B7}" type="slidenum">
              <a:rPr lang="de-DE" smtClean="0"/>
              <a:t>‹#›</a:t>
            </a:fld>
            <a:endParaRPr lang="de-DE"/>
          </a:p>
        </p:txBody>
      </p:sp>
    </p:spTree>
    <p:extLst>
      <p:ext uri="{BB962C8B-B14F-4D97-AF65-F5344CB8AC3E}">
        <p14:creationId xmlns:p14="http://schemas.microsoft.com/office/powerpoint/2010/main" val="7157817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12.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4.sv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1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16.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22.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5.svg"/><Relationship Id="rId5" Type="http://schemas.openxmlformats.org/officeDocument/2006/relationships/image" Target="../media/image18.svg"/><Relationship Id="rId10" Type="http://schemas.openxmlformats.org/officeDocument/2006/relationships/image" Target="../media/image24.png"/><Relationship Id="rId4" Type="http://schemas.openxmlformats.org/officeDocument/2006/relationships/image" Target="../media/image17.png"/><Relationship Id="rId9" Type="http://schemas.openxmlformats.org/officeDocument/2006/relationships/image" Target="../media/image20.svg"/></Relationships>
</file>

<file path=ppt/slides/_rels/slide1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4.svg"/><Relationship Id="rId9"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4.svg"/><Relationship Id="rId9"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24.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svg"/><Relationship Id="rId7" Type="http://schemas.openxmlformats.org/officeDocument/2006/relationships/image" Target="../media/image31.sv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30.png"/><Relationship Id="rId11" Type="http://schemas.openxmlformats.org/officeDocument/2006/relationships/image" Target="../media/image35.svg"/><Relationship Id="rId5" Type="http://schemas.openxmlformats.org/officeDocument/2006/relationships/image" Target="../media/image29.sv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svg"/></Relationships>
</file>

<file path=ppt/slides/_rels/slide2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27.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2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4.svg"/><Relationship Id="rId9"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34.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4.svg"/><Relationship Id="rId7" Type="http://schemas.openxmlformats.org/officeDocument/2006/relationships/image" Target="../media/image22.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5.svg"/></Relationships>
</file>

<file path=ppt/slides/_rels/slide36.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4.svg"/><Relationship Id="rId7"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hyperlink" Target="https://www.bzfe.de/nachhaltiger-konsum/orientierung-beim-einkauf/der-saisonkalender/" TargetMode="External"/><Relationship Id="rId9" Type="http://schemas.openxmlformats.org/officeDocument/2006/relationships/image" Target="../media/image21.png"/></Relationships>
</file>

<file path=ppt/slides/_rels/slide37.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37.svg"/><Relationship Id="rId3" Type="http://schemas.openxmlformats.org/officeDocument/2006/relationships/image" Target="../media/image3.png"/><Relationship Id="rId7" Type="http://schemas.openxmlformats.org/officeDocument/2006/relationships/hyperlink" Target="https://vegan-fifty.blog/die-vegane-ernaehrungspyramide-einfach-praktisch/" TargetMode="External"/><Relationship Id="rId12"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8.svg"/><Relationship Id="rId11" Type="http://schemas.openxmlformats.org/officeDocument/2006/relationships/image" Target="../media/image22.svg"/><Relationship Id="rId5" Type="http://schemas.openxmlformats.org/officeDocument/2006/relationships/image" Target="../media/image17.png"/><Relationship Id="rId10" Type="http://schemas.openxmlformats.org/officeDocument/2006/relationships/image" Target="../media/image21.png"/><Relationship Id="rId4" Type="http://schemas.openxmlformats.org/officeDocument/2006/relationships/image" Target="../media/image4.svg"/><Relationship Id="rId9" Type="http://schemas.openxmlformats.org/officeDocument/2006/relationships/image" Target="../media/image20.svg"/></Relationships>
</file>

<file path=ppt/slides/_rels/slide3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4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4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svg"/><Relationship Id="rId7" Type="http://schemas.openxmlformats.org/officeDocument/2006/relationships/image" Target="../media/image43.sv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42.png"/><Relationship Id="rId11" Type="http://schemas.openxmlformats.org/officeDocument/2006/relationships/image" Target="../media/image47.svg"/><Relationship Id="rId5" Type="http://schemas.openxmlformats.org/officeDocument/2006/relationships/image" Target="../media/image41.sv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svg"/></Relationships>
</file>

<file path=ppt/slides/_rels/slide44.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4.svg"/><Relationship Id="rId7"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hyperlink" Target="https://uba.co2-rechner.de/de_DE/mobility" TargetMode="External"/><Relationship Id="rId5" Type="http://schemas.openxmlformats.org/officeDocument/2006/relationships/image" Target="../media/image18.svg"/><Relationship Id="rId10" Type="http://schemas.openxmlformats.org/officeDocument/2006/relationships/image" Target="../media/image22.svg"/><Relationship Id="rId4" Type="http://schemas.openxmlformats.org/officeDocument/2006/relationships/image" Target="../media/image17.png"/><Relationship Id="rId9" Type="http://schemas.openxmlformats.org/officeDocument/2006/relationships/image" Target="../media/image21.png"/></Relationships>
</file>

<file path=ppt/slides/_rels/slide45.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47.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49.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3.png"/><Relationship Id="rId7" Type="http://schemas.openxmlformats.org/officeDocument/2006/relationships/image" Target="../media/image19.png"/><Relationship Id="rId12" Type="http://schemas.openxmlformats.org/officeDocument/2006/relationships/image" Target="../media/image49.sv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8.svg"/><Relationship Id="rId11" Type="http://schemas.openxmlformats.org/officeDocument/2006/relationships/image" Target="../media/image48.pn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4.svg"/><Relationship Id="rId9" Type="http://schemas.openxmlformats.org/officeDocument/2006/relationships/image" Target="../media/image21.png"/></Relationships>
</file>

<file path=ppt/slides/_rels/slide51.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22.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18.svg"/><Relationship Id="rId4" Type="http://schemas.openxmlformats.org/officeDocument/2006/relationships/image" Target="../media/image17.png"/></Relationships>
</file>

<file path=ppt/slides/_rels/slide53.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4.svg"/><Relationship Id="rId7" Type="http://schemas.openxmlformats.org/officeDocument/2006/relationships/image" Target="../media/image22.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37.svg"/></Relationships>
</file>

<file path=ppt/slides/_rels/slide5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3.png"/><Relationship Id="rId7" Type="http://schemas.openxmlformats.org/officeDocument/2006/relationships/image" Target="../media/image18.svg"/><Relationship Id="rId12"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22.svg"/><Relationship Id="rId5" Type="http://schemas.openxmlformats.org/officeDocument/2006/relationships/hyperlink" Target="https://uba.co2-rechner.de/en_GB/" TargetMode="External"/><Relationship Id="rId10" Type="http://schemas.openxmlformats.org/officeDocument/2006/relationships/image" Target="../media/image21.png"/><Relationship Id="rId4" Type="http://schemas.openxmlformats.org/officeDocument/2006/relationships/image" Target="../media/image4.svg"/><Relationship Id="rId9" Type="http://schemas.openxmlformats.org/officeDocument/2006/relationships/image" Target="../media/image20.svg"/></Relationships>
</file>

<file path=ppt/slides/_rels/slide56.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svg"/><Relationship Id="rId7" Type="http://schemas.openxmlformats.org/officeDocument/2006/relationships/image" Target="../media/image22.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49.svg"/></Relationships>
</file>

<file path=ppt/slides/_rels/slide5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4.svg"/><Relationship Id="rId7" Type="http://schemas.openxmlformats.org/officeDocument/2006/relationships/image" Target="../media/image37.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49.svg"/><Relationship Id="rId4" Type="http://schemas.openxmlformats.org/officeDocument/2006/relationships/image" Target="../media/image48.png"/><Relationship Id="rId9" Type="http://schemas.openxmlformats.org/officeDocument/2006/relationships/image" Target="../media/image25.sv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6.svg"/><Relationship Id="rId5" Type="http://schemas.openxmlformats.org/officeDocument/2006/relationships/image" Target="../media/image10.sv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svg"/></Relationships>
</file>

<file path=ppt/slides/_rels/slide6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2.svg"/><Relationship Id="rId4" Type="http://schemas.openxmlformats.org/officeDocument/2006/relationships/image" Target="../media/image21.png"/></Relationships>
</file>

<file path=ppt/slides/_rels/slide6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2.sv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sv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svg"/><Relationship Id="rId7" Type="http://schemas.openxmlformats.org/officeDocument/2006/relationships/image" Target="../media/image20.sv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7" name="Grafik 6" descr="Erdkugel: Amerika mit einfarbiger Füllung">
            <a:extLst>
              <a:ext uri="{FF2B5EF4-FFF2-40B4-BE49-F238E27FC236}">
                <a16:creationId xmlns:a16="http://schemas.microsoft.com/office/drawing/2014/main" id="{056C3D95-25CE-4945-A846-2AA3DDF15D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8464" y="1156495"/>
            <a:ext cx="3952746" cy="3952746"/>
          </a:xfrm>
          <a:prstGeom prst="rect">
            <a:avLst/>
          </a:prstGeom>
        </p:spPr>
      </p:pic>
      <p:pic>
        <p:nvPicPr>
          <p:cNvPr id="9" name="Grafik 8" descr="Cloud mit einfarbiger Füllung">
            <a:extLst>
              <a:ext uri="{FF2B5EF4-FFF2-40B4-BE49-F238E27FC236}">
                <a16:creationId xmlns:a16="http://schemas.microsoft.com/office/drawing/2014/main" id="{70BF0C34-E519-EA4C-9970-47F7DDC2387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52725" y="-397272"/>
            <a:ext cx="914400" cy="914400"/>
          </a:xfrm>
          <a:prstGeom prst="rect">
            <a:avLst/>
          </a:prstGeom>
        </p:spPr>
      </p:pic>
      <p:pic>
        <p:nvPicPr>
          <p:cNvPr id="10" name="Grafik 9" descr="Cloud mit einfarbiger Füllung">
            <a:extLst>
              <a:ext uri="{FF2B5EF4-FFF2-40B4-BE49-F238E27FC236}">
                <a16:creationId xmlns:a16="http://schemas.microsoft.com/office/drawing/2014/main" id="{107F61D0-2759-A045-B5E1-705B2AB5EE7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162174" y="5426472"/>
            <a:ext cx="914400" cy="914400"/>
          </a:xfrm>
          <a:prstGeom prst="rect">
            <a:avLst/>
          </a:prstGeom>
        </p:spPr>
      </p:pic>
      <p:pic>
        <p:nvPicPr>
          <p:cNvPr id="11" name="Grafik 10" descr="Cloud mit einfarbiger Füllung">
            <a:extLst>
              <a:ext uri="{FF2B5EF4-FFF2-40B4-BE49-F238E27FC236}">
                <a16:creationId xmlns:a16="http://schemas.microsoft.com/office/drawing/2014/main" id="{2D115CFC-A67C-4146-8939-4D8EDD05AFF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322501" y="1606214"/>
            <a:ext cx="914400" cy="914400"/>
          </a:xfrm>
          <a:prstGeom prst="rect">
            <a:avLst/>
          </a:prstGeom>
        </p:spPr>
      </p:pic>
      <p:pic>
        <p:nvPicPr>
          <p:cNvPr id="12" name="Grafik 11" descr="Cloud mit einfarbiger Füllung">
            <a:extLst>
              <a:ext uri="{FF2B5EF4-FFF2-40B4-BE49-F238E27FC236}">
                <a16:creationId xmlns:a16="http://schemas.microsoft.com/office/drawing/2014/main" id="{68E50048-932D-6344-8D0B-F47066D81DA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663237" y="242095"/>
            <a:ext cx="914400" cy="914400"/>
          </a:xfrm>
          <a:prstGeom prst="rect">
            <a:avLst/>
          </a:prstGeom>
        </p:spPr>
      </p:pic>
      <p:pic>
        <p:nvPicPr>
          <p:cNvPr id="13" name="Grafik 12" descr="Cloud mit einfarbiger Füllung">
            <a:extLst>
              <a:ext uri="{FF2B5EF4-FFF2-40B4-BE49-F238E27FC236}">
                <a16:creationId xmlns:a16="http://schemas.microsoft.com/office/drawing/2014/main" id="{25D9BF59-BE82-0D41-9B30-98C3536159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15165" y="5743179"/>
            <a:ext cx="914400" cy="914400"/>
          </a:xfrm>
          <a:prstGeom prst="rect">
            <a:avLst/>
          </a:prstGeom>
        </p:spPr>
      </p:pic>
      <p:pic>
        <p:nvPicPr>
          <p:cNvPr id="14" name="Grafik 13" descr="Cloud mit einfarbiger Füllung">
            <a:extLst>
              <a:ext uri="{FF2B5EF4-FFF2-40B4-BE49-F238E27FC236}">
                <a16:creationId xmlns:a16="http://schemas.microsoft.com/office/drawing/2014/main" id="{13BC3B13-794B-7349-BD44-A041AEC048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77637" y="5883672"/>
            <a:ext cx="914400" cy="914400"/>
          </a:xfrm>
          <a:prstGeom prst="rect">
            <a:avLst/>
          </a:prstGeom>
        </p:spPr>
      </p:pic>
      <p:sp>
        <p:nvSpPr>
          <p:cNvPr id="15" name="Textfeld 14">
            <a:extLst>
              <a:ext uri="{FF2B5EF4-FFF2-40B4-BE49-F238E27FC236}">
                <a16:creationId xmlns:a16="http://schemas.microsoft.com/office/drawing/2014/main" id="{D121AC8A-13CB-B14A-842A-B8704B9C7008}"/>
              </a:ext>
            </a:extLst>
          </p:cNvPr>
          <p:cNvSpPr txBox="1"/>
          <p:nvPr/>
        </p:nvSpPr>
        <p:spPr>
          <a:xfrm>
            <a:off x="6348412" y="801679"/>
            <a:ext cx="4400550" cy="1754326"/>
          </a:xfrm>
          <a:prstGeom prst="rect">
            <a:avLst/>
          </a:prstGeom>
          <a:noFill/>
        </p:spPr>
        <p:txBody>
          <a:bodyPr wrap="square" lIns="91440" tIns="45720" rIns="91440" bIns="45720" rtlCol="0" anchor="t">
            <a:spAutoFit/>
          </a:bodyPr>
          <a:lstStyle/>
          <a:p>
            <a:r>
              <a:rPr lang="de-DE" sz="5400">
                <a:solidFill>
                  <a:srgbClr val="033F32"/>
                </a:solidFill>
                <a:latin typeface="Comic Sans MS"/>
              </a:rPr>
              <a:t>Climate Challenges</a:t>
            </a:r>
          </a:p>
        </p:txBody>
      </p:sp>
      <p:sp>
        <p:nvSpPr>
          <p:cNvPr id="17" name="Wolke 16">
            <a:extLst>
              <a:ext uri="{FF2B5EF4-FFF2-40B4-BE49-F238E27FC236}">
                <a16:creationId xmlns:a16="http://schemas.microsoft.com/office/drawing/2014/main" id="{54ECA982-42D9-9041-A233-3BDFB51E462D}"/>
              </a:ext>
            </a:extLst>
          </p:cNvPr>
          <p:cNvSpPr/>
          <p:nvPr/>
        </p:nvSpPr>
        <p:spPr>
          <a:xfrm>
            <a:off x="620314" y="4697314"/>
            <a:ext cx="914400" cy="591939"/>
          </a:xfrm>
          <a:prstGeom prst="clou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Alternativer Prozess 18">
            <a:extLst>
              <a:ext uri="{FF2B5EF4-FFF2-40B4-BE49-F238E27FC236}">
                <a16:creationId xmlns:a16="http://schemas.microsoft.com/office/drawing/2014/main" id="{7F9F9EF3-37D2-7243-914D-B7959999EBB7}"/>
              </a:ext>
            </a:extLst>
          </p:cNvPr>
          <p:cNvSpPr/>
          <p:nvPr/>
        </p:nvSpPr>
        <p:spPr>
          <a:xfrm>
            <a:off x="6796217" y="4046835"/>
            <a:ext cx="3952745" cy="1300957"/>
          </a:xfrm>
          <a:prstGeom prst="flowChartAlternateProcess">
            <a:avLst/>
          </a:prstGeom>
          <a:solidFill>
            <a:srgbClr val="005A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a:solidFill>
                  <a:schemeClr val="bg1"/>
                </a:solidFill>
                <a:latin typeface="Comic Sans MS" panose="030F0902030302020204" pitchFamily="66" charset="0"/>
              </a:rPr>
              <a:t>Lets play!</a:t>
            </a:r>
          </a:p>
        </p:txBody>
      </p:sp>
      <p:sp>
        <p:nvSpPr>
          <p:cNvPr id="24" name="Textfeld 23">
            <a:extLst>
              <a:ext uri="{FF2B5EF4-FFF2-40B4-BE49-F238E27FC236}">
                <a16:creationId xmlns:a16="http://schemas.microsoft.com/office/drawing/2014/main" id="{4F641800-BCB0-3B4A-A61F-F7AEE53410C8}"/>
              </a:ext>
            </a:extLst>
          </p:cNvPr>
          <p:cNvSpPr txBox="1"/>
          <p:nvPr/>
        </p:nvSpPr>
        <p:spPr>
          <a:xfrm>
            <a:off x="5233990" y="2906956"/>
            <a:ext cx="6250780" cy="646331"/>
          </a:xfrm>
          <a:prstGeom prst="rect">
            <a:avLst/>
          </a:prstGeom>
          <a:noFill/>
        </p:spPr>
        <p:txBody>
          <a:bodyPr wrap="square">
            <a:spAutoFit/>
          </a:bodyPr>
          <a:lstStyle/>
          <a:p>
            <a:pPr algn="ctr"/>
            <a:r>
              <a:rPr lang="de-DE" sz="3600">
                <a:solidFill>
                  <a:schemeClr val="bg1"/>
                </a:solidFill>
                <a:latin typeface="Comic Sans MS" panose="030F0902030302020204" pitchFamily="66" charset="0"/>
              </a:rPr>
              <a:t>Tips &amp; Tricks</a:t>
            </a:r>
          </a:p>
        </p:txBody>
      </p:sp>
      <p:pic>
        <p:nvPicPr>
          <p:cNvPr id="16" name="Grafik 15">
            <a:extLst>
              <a:ext uri="{FF2B5EF4-FFF2-40B4-BE49-F238E27FC236}">
                <a16:creationId xmlns:a16="http://schemas.microsoft.com/office/drawing/2014/main" id="{970522E7-1CFB-4CB6-89AF-ED2B31527EBF}"/>
              </a:ext>
            </a:extLst>
          </p:cNvPr>
          <p:cNvPicPr>
            <a:picLocks noChangeAspect="1"/>
          </p:cNvPicPr>
          <p:nvPr/>
        </p:nvPicPr>
        <p:blipFill>
          <a:blip r:embed="rId6"/>
          <a:stretch>
            <a:fillRect/>
          </a:stretch>
        </p:blipFill>
        <p:spPr>
          <a:xfrm>
            <a:off x="426644" y="365125"/>
            <a:ext cx="1737511" cy="725487"/>
          </a:xfrm>
          <a:prstGeom prst="rect">
            <a:avLst/>
          </a:prstGeom>
        </p:spPr>
      </p:pic>
      <p:pic>
        <p:nvPicPr>
          <p:cNvPr id="18" name="Picture 2">
            <a:extLst>
              <a:ext uri="{FF2B5EF4-FFF2-40B4-BE49-F238E27FC236}">
                <a16:creationId xmlns:a16="http://schemas.microsoft.com/office/drawing/2014/main" id="{D0D59A9F-BD59-C64C-BD47-8EE733BA494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95842" y="6200379"/>
            <a:ext cx="1688928" cy="560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837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6000" b="1">
                <a:solidFill>
                  <a:srgbClr val="005A4C"/>
                </a:solidFill>
                <a:latin typeface="Comic Sans MS"/>
                <a:cs typeface="Calibri"/>
              </a:rPr>
              <a:t>Notes Day 1</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extLst>
              <p:ext uri="{D42A27DB-BD31-4B8C-83A1-F6EECF244321}">
                <p14:modId xmlns:p14="http://schemas.microsoft.com/office/powerpoint/2010/main" val="2411194049"/>
              </p:ext>
            </p:extLst>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2998719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endParaRPr lang="de-DE">
              <a:solidFill>
                <a:schemeClr val="tx1"/>
              </a:solidFill>
              <a:latin typeface="Comic Sans MS"/>
            </a:endParaRPr>
          </a:p>
          <a:p>
            <a:pPr fontAlgn="base"/>
            <a:endParaRPr lang="de-DE">
              <a:solidFill>
                <a:schemeClr val="tx1"/>
              </a:solidFill>
              <a:latin typeface="Comic Sans MS"/>
            </a:endParaRPr>
          </a:p>
          <a:p>
            <a:pPr fontAlgn="base"/>
            <a:endParaRPr lang="de-DE">
              <a:solidFill>
                <a:schemeClr val="tx1"/>
              </a:solidFill>
              <a:latin typeface="Comic Sans MS"/>
            </a:endParaRPr>
          </a:p>
          <a:p>
            <a:pPr fontAlgn="base"/>
            <a:endParaRPr lang="de-DE">
              <a:solidFill>
                <a:schemeClr val="tx1"/>
              </a:solidFill>
              <a:latin typeface="Comic Sans MS"/>
            </a:endParaRPr>
          </a:p>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A </a:t>
            </a:r>
            <a:r>
              <a:rPr lang="de-DE" err="1">
                <a:solidFill>
                  <a:schemeClr val="tx1"/>
                </a:solidFill>
                <a:latin typeface="Comic Sans MS"/>
              </a:rPr>
              <a:t>refrigerator</a:t>
            </a:r>
            <a:r>
              <a:rPr lang="de-DE">
                <a:solidFill>
                  <a:schemeClr val="tx1"/>
                </a:solidFill>
                <a:latin typeface="Comic Sans MS"/>
              </a:rPr>
              <a:t>, a </a:t>
            </a:r>
            <a:r>
              <a:rPr lang="de-DE" err="1">
                <a:solidFill>
                  <a:schemeClr val="tx1"/>
                </a:solidFill>
                <a:latin typeface="Comic Sans MS"/>
              </a:rPr>
              <a:t>thermometer</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p>
          <a:p>
            <a:pPr marL="342900" indent="-342900">
              <a:buFont typeface="+mj-lt"/>
              <a:buAutoNum type="arabicPeriod"/>
            </a:pPr>
            <a:r>
              <a:rPr lang="de-DE">
                <a:solidFill>
                  <a:schemeClr val="tx1"/>
                </a:solidFill>
                <a:latin typeface="Comic Sans MS"/>
                <a:cs typeface="Calibri" panose="020F0502020204030204"/>
              </a:rPr>
              <a:t>Place </a:t>
            </a:r>
            <a:r>
              <a:rPr lang="de-DE" err="1">
                <a:solidFill>
                  <a:schemeClr val="tx1"/>
                </a:solidFill>
                <a:latin typeface="Comic Sans MS"/>
                <a:cs typeface="Calibri" panose="020F0502020204030204"/>
              </a:rPr>
              <a:t>the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thermometer</a:t>
            </a:r>
            <a:r>
              <a:rPr lang="de-DE">
                <a:solidFill>
                  <a:schemeClr val="tx1"/>
                </a:solidFill>
                <a:latin typeface="Comic Sans MS"/>
                <a:cs typeface="Calibri" panose="020F0502020204030204"/>
              </a:rPr>
              <a:t> in </a:t>
            </a:r>
            <a:r>
              <a:rPr lang="de-DE" err="1">
                <a:solidFill>
                  <a:schemeClr val="tx1"/>
                </a:solidFill>
                <a:latin typeface="Comic Sans MS"/>
                <a:cs typeface="Calibri" panose="020F0502020204030204"/>
              </a:rPr>
              <a:t>the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refrigerator</a:t>
            </a:r>
            <a:r>
              <a:rPr lang="de-DE">
                <a:solidFill>
                  <a:schemeClr val="tx1"/>
                </a:solidFill>
                <a:latin typeface="Comic Sans MS"/>
                <a:cs typeface="Calibri" panose="020F0502020204030204"/>
              </a:rPr>
              <a:t> and </a:t>
            </a:r>
            <a:r>
              <a:rPr lang="de-DE" err="1">
                <a:solidFill>
                  <a:schemeClr val="tx1"/>
                </a:solidFill>
                <a:latin typeface="Comic Sans MS"/>
                <a:cs typeface="Calibri" panose="020F0502020204030204"/>
              </a:rPr>
              <a:t>measure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the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temperature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of</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the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interior</a:t>
            </a:r>
            <a:endParaRPr lang="de-DE">
              <a:solidFill>
                <a:schemeClr val="tx1"/>
              </a:solidFill>
              <a:latin typeface="Comic Sans MS"/>
              <a:cs typeface="Calibri" panose="020F0502020204030204"/>
            </a:endParaRPr>
          </a:p>
          <a:p>
            <a:pPr marL="342900" indent="-342900">
              <a:buFont typeface="+mj-lt"/>
              <a:buAutoNum type="arabicPeriod"/>
            </a:pPr>
            <a:r>
              <a:rPr lang="de-DE">
                <a:solidFill>
                  <a:schemeClr val="tx1"/>
                </a:solidFill>
                <a:latin typeface="Comic Sans MS"/>
                <a:cs typeface="Calibri" panose="020F0502020204030204"/>
              </a:rPr>
              <a:t>In </a:t>
            </a:r>
            <a:r>
              <a:rPr lang="de-DE" err="1">
                <a:solidFill>
                  <a:schemeClr val="tx1"/>
                </a:solidFill>
                <a:latin typeface="Comic Sans MS"/>
                <a:cs typeface="Calibri" panose="020F0502020204030204"/>
              </a:rPr>
              <a:t>the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fridge</a:t>
            </a:r>
            <a:r>
              <a:rPr lang="de-DE">
                <a:solidFill>
                  <a:schemeClr val="tx1"/>
                </a:solidFill>
                <a:latin typeface="Comic Sans MS"/>
                <a:cs typeface="Calibri" panose="020F0502020204030204"/>
              </a:rPr>
              <a:t>, a </a:t>
            </a:r>
            <a:r>
              <a:rPr lang="de-DE" err="1">
                <a:solidFill>
                  <a:schemeClr val="tx1"/>
                </a:solidFill>
                <a:latin typeface="Comic Sans MS"/>
                <a:cs typeface="Calibri" panose="020F0502020204030204"/>
              </a:rPr>
              <a:t>temperature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of</a:t>
            </a:r>
            <a:r>
              <a:rPr lang="de-DE">
                <a:solidFill>
                  <a:schemeClr val="tx1"/>
                </a:solidFill>
                <a:latin typeface="Comic Sans MS"/>
                <a:cs typeface="Calibri" panose="020F0502020204030204"/>
              </a:rPr>
              <a:t> 7 </a:t>
            </a:r>
            <a:r>
              <a:rPr lang="de-DE" err="1">
                <a:solidFill>
                  <a:schemeClr val="tx1"/>
                </a:solidFill>
                <a:latin typeface="Comic Sans MS"/>
                <a:cs typeface="Calibri" panose="020F0502020204030204"/>
              </a:rPr>
              <a:t>degrees</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is</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sufficient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that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would</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be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level</a:t>
            </a:r>
            <a:r>
              <a:rPr lang="de-DE">
                <a:solidFill>
                  <a:schemeClr val="tx1"/>
                </a:solidFill>
                <a:latin typeface="Comic Sans MS"/>
                <a:cs typeface="Calibri" panose="020F0502020204030204"/>
              </a:rPr>
              <a:t> 1-2 </a:t>
            </a:r>
          </a:p>
          <a:p>
            <a:pPr marL="342900" indent="-342900">
              <a:buFont typeface="+mj-lt"/>
              <a:buAutoNum type="arabicPeriod"/>
            </a:pPr>
            <a:r>
              <a:rPr lang="de-DE">
                <a:solidFill>
                  <a:schemeClr val="tx1"/>
                </a:solidFill>
                <a:latin typeface="Comic Sans MS"/>
                <a:cs typeface="Calibri" panose="020F0502020204030204"/>
              </a:rPr>
              <a:t>Set </a:t>
            </a:r>
            <a:r>
              <a:rPr lang="de-DE" err="1">
                <a:solidFill>
                  <a:schemeClr val="tx1"/>
                </a:solidFill>
                <a:latin typeface="Comic Sans MS"/>
                <a:cs typeface="Calibri" panose="020F0502020204030204"/>
              </a:rPr>
              <a:t>the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fridge</a:t>
            </a:r>
            <a:r>
              <a:rPr lang="de-DE">
                <a:solidFill>
                  <a:schemeClr val="tx1"/>
                </a:solidFill>
                <a:latin typeface="Comic Sans MS"/>
                <a:cs typeface="Calibri" panose="020F0502020204030204"/>
              </a:rPr>
              <a:t> to a </a:t>
            </a:r>
            <a:r>
              <a:rPr lang="de-DE" err="1">
                <a:solidFill>
                  <a:schemeClr val="tx1"/>
                </a:solidFill>
                <a:latin typeface="Comic Sans MS"/>
                <a:cs typeface="Calibri" panose="020F0502020204030204"/>
              </a:rPr>
              <a:t>temperature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of</a:t>
            </a:r>
            <a:r>
              <a:rPr lang="de-DE">
                <a:solidFill>
                  <a:schemeClr val="tx1"/>
                </a:solidFill>
                <a:latin typeface="Comic Sans MS"/>
                <a:cs typeface="Calibri" panose="020F0502020204030204"/>
              </a:rPr>
              <a:t> 7 </a:t>
            </a:r>
            <a:r>
              <a:rPr lang="de-DE" err="1">
                <a:solidFill>
                  <a:schemeClr val="tx1"/>
                </a:solidFill>
                <a:latin typeface="Comic Sans MS"/>
                <a:cs typeface="Calibri" panose="020F0502020204030204"/>
              </a:rPr>
              <a:t>degrees</a:t>
            </a:r>
            <a:r>
              <a:rPr lang="de-DE">
                <a:solidFill>
                  <a:schemeClr val="tx1"/>
                </a:solidFill>
                <a:latin typeface="Comic Sans MS"/>
                <a:cs typeface="Calibri" panose="020F0502020204030204"/>
              </a:rPr>
              <a:t> </a:t>
            </a:r>
          </a:p>
          <a:p>
            <a:pPr marL="342900" indent="-342900">
              <a:buFont typeface="+mj-lt"/>
              <a:buAutoNum type="arabicPeriod"/>
            </a:pPr>
            <a:r>
              <a:rPr lang="de-DE">
                <a:solidFill>
                  <a:schemeClr val="tx1"/>
                </a:solidFill>
                <a:latin typeface="Comic Sans MS"/>
                <a:cs typeface="Calibri" panose="020F0502020204030204"/>
              </a:rPr>
              <a:t>Bravo! </a:t>
            </a:r>
            <a:r>
              <a:rPr lang="de-DE" err="1">
                <a:solidFill>
                  <a:schemeClr val="tx1"/>
                </a:solidFill>
                <a:latin typeface="Comic Sans MS"/>
                <a:cs typeface="Calibri" panose="020F0502020204030204"/>
              </a:rPr>
              <a:t>If</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your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fridge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is</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already</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set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up</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correctly</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you</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automatically</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get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full</a:t>
            </a:r>
            <a:r>
              <a:rPr lang="de-DE">
                <a:solidFill>
                  <a:schemeClr val="tx1"/>
                </a:solidFill>
                <a:latin typeface="Comic Sans MS"/>
                <a:cs typeface="Calibri" panose="020F0502020204030204"/>
              </a:rPr>
              <a:t> points </a:t>
            </a:r>
          </a:p>
          <a:p>
            <a:pPr marL="342900" indent="-342900">
              <a:buFont typeface="+mj-lt"/>
              <a:buAutoNum type="arabicPeriod"/>
            </a:pPr>
            <a:endParaRPr lang="de-DE">
              <a:solidFill>
                <a:schemeClr val="tx1"/>
              </a:solidFill>
              <a:latin typeface="Comic Sans MS" panose="030F0702030302020204" pitchFamily="66" charset="0"/>
              <a:cs typeface="Calibri" panose="020F0502020204030204"/>
            </a:endParaRPr>
          </a:p>
          <a:p>
            <a:endParaRPr lang="de-DE">
              <a:solidFill>
                <a:schemeClr val="tx1"/>
              </a:solidFill>
              <a:latin typeface="Comic Sans MS" panose="030F0702030302020204" pitchFamily="66" charset="0"/>
              <a:cs typeface="Calibri" panose="020F0502020204030204"/>
            </a:endParaRPr>
          </a:p>
          <a:p>
            <a:pPr fontAlgn="base"/>
            <a:endParaRPr lang="de-DE" baseline="-25000">
              <a:solidFill>
                <a:srgbClr val="FFFFFF"/>
              </a:solidFill>
              <a:latin typeface="Comic Sans MS" panose="030F0702030302020204" pitchFamily="66" charset="0"/>
              <a:cs typeface="Calibri"/>
            </a:endParaRP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Turn down the fridge temperature</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2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15388" y="629846"/>
            <a:ext cx="3383757" cy="1785104"/>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a:r>
              <a:rPr lang="de-DE" sz="1600">
                <a:solidFill>
                  <a:srgbClr val="005C4E"/>
                </a:solidFill>
                <a:latin typeface="Comic Sans MS" panose="030F0902030302020204" pitchFamily="66" charset="0"/>
              </a:rPr>
              <a:t>The </a:t>
            </a:r>
            <a:r>
              <a:rPr lang="de-DE" sz="1600" err="1">
                <a:solidFill>
                  <a:srgbClr val="005C4E"/>
                </a:solidFill>
                <a:latin typeface="Comic Sans MS" panose="030F0902030302020204" pitchFamily="66" charset="0"/>
              </a:rPr>
              <a:t>correct</a:t>
            </a:r>
            <a:r>
              <a:rPr lang="de-DE" sz="1600">
                <a:solidFill>
                  <a:srgbClr val="005C4E"/>
                </a:solidFill>
                <a:latin typeface="Comic Sans MS" panose="030F0902030302020204" pitchFamily="66" charset="0"/>
              </a:rPr>
              <a:t> </a:t>
            </a:r>
            <a:r>
              <a:rPr lang="de-DE" sz="1600" err="1">
                <a:solidFill>
                  <a:srgbClr val="005C4E"/>
                </a:solidFill>
                <a:latin typeface="Comic Sans MS" panose="030F0902030302020204" pitchFamily="66" charset="0"/>
              </a:rPr>
              <a:t>setting</a:t>
            </a:r>
            <a:r>
              <a:rPr lang="de-DE" sz="1600">
                <a:solidFill>
                  <a:srgbClr val="005C4E"/>
                </a:solidFill>
                <a:latin typeface="Comic Sans MS" panose="030F0902030302020204" pitchFamily="66" charset="0"/>
              </a:rPr>
              <a:t> </a:t>
            </a:r>
            <a:r>
              <a:rPr lang="de-DE" sz="1600" err="1">
                <a:solidFill>
                  <a:srgbClr val="005C4E"/>
                </a:solidFill>
                <a:latin typeface="Comic Sans MS" panose="030F0902030302020204" pitchFamily="66" charset="0"/>
              </a:rPr>
              <a:t>of</a:t>
            </a:r>
            <a:r>
              <a:rPr lang="de-DE" sz="1600">
                <a:solidFill>
                  <a:srgbClr val="005C4E"/>
                </a:solidFill>
                <a:latin typeface="Comic Sans MS" panose="030F0902030302020204" pitchFamily="66" charset="0"/>
              </a:rPr>
              <a:t> </a:t>
            </a:r>
            <a:r>
              <a:rPr lang="de-DE" sz="1600" err="1">
                <a:solidFill>
                  <a:srgbClr val="005C4E"/>
                </a:solidFill>
                <a:latin typeface="Comic Sans MS" panose="030F0902030302020204" pitchFamily="66" charset="0"/>
              </a:rPr>
              <a:t>the</a:t>
            </a:r>
            <a:r>
              <a:rPr lang="de-DE" sz="1600">
                <a:solidFill>
                  <a:srgbClr val="005C4E"/>
                </a:solidFill>
                <a:latin typeface="Comic Sans MS" panose="030F0902030302020204" pitchFamily="66" charset="0"/>
              </a:rPr>
              <a:t> </a:t>
            </a:r>
            <a:br>
              <a:rPr lang="de-DE" sz="1600">
                <a:solidFill>
                  <a:srgbClr val="005C4E"/>
                </a:solidFill>
                <a:latin typeface="Comic Sans MS" panose="030F0902030302020204" pitchFamily="66" charset="0"/>
              </a:rPr>
            </a:br>
            <a:r>
              <a:rPr lang="de-DE" sz="1600" err="1">
                <a:solidFill>
                  <a:srgbClr val="005C4E"/>
                </a:solidFill>
                <a:latin typeface="Comic Sans MS" panose="030F0902030302020204" pitchFamily="66" charset="0"/>
              </a:rPr>
              <a:t>temperature</a:t>
            </a:r>
            <a:r>
              <a:rPr lang="de-DE" sz="1600">
                <a:solidFill>
                  <a:srgbClr val="005C4E"/>
                </a:solidFill>
                <a:latin typeface="Comic Sans MS" panose="030F0902030302020204" pitchFamily="66" charset="0"/>
              </a:rPr>
              <a:t> </a:t>
            </a:r>
            <a:r>
              <a:rPr lang="de-DE" sz="1600" err="1">
                <a:solidFill>
                  <a:srgbClr val="005C4E"/>
                </a:solidFill>
                <a:latin typeface="Comic Sans MS" panose="030F0902030302020204" pitchFamily="66" charset="0"/>
              </a:rPr>
              <a:t>results</a:t>
            </a:r>
            <a:r>
              <a:rPr lang="de-DE" sz="1600">
                <a:solidFill>
                  <a:srgbClr val="005C4E"/>
                </a:solidFill>
                <a:latin typeface="Comic Sans MS" panose="030F0902030302020204" pitchFamily="66" charset="0"/>
              </a:rPr>
              <a:t> in a </a:t>
            </a:r>
            <a:r>
              <a:rPr lang="en-US" sz="1600">
                <a:solidFill>
                  <a:srgbClr val="005A4C"/>
                </a:solidFill>
                <a:latin typeface="Comic Sans MS"/>
                <a:ea typeface="+mn-lt"/>
                <a:cs typeface="+mn-lt"/>
              </a:rPr>
              <a:t>CO saving potential of </a:t>
            </a:r>
            <a:r>
              <a:rPr lang="de-DE" sz="1600">
                <a:solidFill>
                  <a:srgbClr val="005C4E"/>
                </a:solidFill>
                <a:latin typeface="Comic Sans MS" panose="030F0902030302020204" pitchFamily="66" charset="0"/>
              </a:rPr>
              <a:t>6.4 kg </a:t>
            </a:r>
            <a:r>
              <a:rPr lang="en-US" sz="1600">
                <a:solidFill>
                  <a:srgbClr val="005A4C"/>
                </a:solidFill>
                <a:latin typeface="Comic Sans MS"/>
                <a:ea typeface="+mn-lt"/>
                <a:cs typeface="+mn-lt"/>
              </a:rPr>
              <a:t>CO</a:t>
            </a:r>
            <a:r>
              <a:rPr lang="en-US" sz="1600" baseline="-25000">
                <a:solidFill>
                  <a:srgbClr val="005A4C"/>
                </a:solidFill>
                <a:latin typeface="Comic Sans MS"/>
                <a:ea typeface="+mn-lt"/>
                <a:cs typeface="+mn-lt"/>
              </a:rPr>
              <a:t>2 </a:t>
            </a:r>
            <a:r>
              <a:rPr lang="de-DE" sz="1600">
                <a:solidFill>
                  <a:srgbClr val="005C4E"/>
                </a:solidFill>
                <a:latin typeface="Comic Sans MS" panose="030F0902030302020204" pitchFamily="66" charset="0"/>
              </a:rPr>
              <a:t>per </a:t>
            </a:r>
            <a:r>
              <a:rPr lang="de-DE" sz="1600" err="1">
                <a:solidFill>
                  <a:srgbClr val="005C4E"/>
                </a:solidFill>
                <a:latin typeface="Comic Sans MS" panose="030F0902030302020204" pitchFamily="66" charset="0"/>
              </a:rPr>
              <a:t>year</a:t>
            </a:r>
            <a:endParaRPr lang="de-DE" sz="1600">
              <a:solidFill>
                <a:srgbClr val="005C4E"/>
              </a:solidFill>
              <a:latin typeface="Comic Sans MS" panose="030F0902030302020204" pitchFamily="66" charset="0"/>
            </a:endParaRPr>
          </a:p>
          <a:p>
            <a:pPr algn="ctr"/>
            <a:r>
              <a:rPr lang="de-DE" sz="1000">
                <a:solidFill>
                  <a:srgbClr val="005C4E"/>
                </a:solidFill>
                <a:latin typeface="Comic Sans MS" panose="030F0902030302020204" pitchFamily="66" charset="0"/>
              </a:rPr>
              <a:t>(Climate </a:t>
            </a:r>
            <a:r>
              <a:rPr lang="de-DE" sz="1000" err="1">
                <a:solidFill>
                  <a:srgbClr val="005C4E"/>
                </a:solidFill>
                <a:latin typeface="Comic Sans MS" panose="030F0902030302020204" pitchFamily="66" charset="0"/>
              </a:rPr>
              <a:t>Savings</a:t>
            </a:r>
            <a:r>
              <a:rPr lang="de-DE" sz="1000">
                <a:solidFill>
                  <a:srgbClr val="005C4E"/>
                </a:solidFill>
                <a:latin typeface="Comic Sans MS" panose="030F0902030302020204" pitchFamily="66" charset="0"/>
              </a:rPr>
              <a:t> Booklet, 2020)</a:t>
            </a:r>
          </a:p>
          <a:p>
            <a:pPr algn="ctr"/>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2056271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chorCtr="0"/>
          <a:lstStyle/>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in </a:t>
            </a:r>
            <a:r>
              <a:rPr lang="de-DE" err="1">
                <a:solidFill>
                  <a:schemeClr val="tx1"/>
                </a:solidFill>
                <a:latin typeface="Comic Sans MS"/>
              </a:rPr>
              <a:t>winter</a:t>
            </a:r>
            <a:r>
              <a:rPr lang="de-DE">
                <a:solidFill>
                  <a:schemeClr val="tx1"/>
                </a:solidFill>
                <a:latin typeface="Comic Sans MS"/>
              </a:rPr>
              <a:t>: A </a:t>
            </a:r>
            <a:r>
              <a:rPr lang="de-DE" err="1">
                <a:solidFill>
                  <a:schemeClr val="tx1"/>
                </a:solidFill>
                <a:latin typeface="Comic Sans MS"/>
              </a:rPr>
              <a:t>heater</a:t>
            </a:r>
            <a:r>
              <a:rPr lang="de-DE">
                <a:solidFill>
                  <a:schemeClr val="tx1"/>
                </a:solidFill>
                <a:latin typeface="Comic Sans MS"/>
              </a:rPr>
              <a:t>, a </a:t>
            </a:r>
            <a:r>
              <a:rPr lang="de-DE" err="1">
                <a:solidFill>
                  <a:schemeClr val="tx1"/>
                </a:solidFill>
                <a:latin typeface="Comic Sans MS"/>
              </a:rPr>
              <a:t>thermometer</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p>
          <a:p>
            <a:pPr marL="342900" indent="-342900">
              <a:buFont typeface="+mj-lt"/>
              <a:buAutoNum type="arabicPeriod"/>
            </a:pPr>
            <a:r>
              <a:rPr lang="de-DE" err="1">
                <a:solidFill>
                  <a:schemeClr val="tx1"/>
                </a:solidFill>
                <a:latin typeface="Comic Sans MS"/>
              </a:rPr>
              <a:t>Determine</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temperature</a:t>
            </a:r>
            <a:r>
              <a:rPr lang="de-DE">
                <a:solidFill>
                  <a:schemeClr val="tx1"/>
                </a:solidFill>
                <a:latin typeface="Comic Sans MS"/>
              </a:rPr>
              <a:t> in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rooms</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home</a:t>
            </a:r>
            <a:r>
              <a:rPr lang="de-DE">
                <a:solidFill>
                  <a:schemeClr val="tx1"/>
                </a:solidFill>
                <a:latin typeface="Comic Sans MS"/>
              </a:rPr>
              <a:t> </a:t>
            </a:r>
            <a:r>
              <a:rPr lang="de-DE" err="1">
                <a:solidFill>
                  <a:schemeClr val="tx1"/>
                </a:solidFill>
                <a:latin typeface="Comic Sans MS"/>
              </a:rPr>
              <a:t>using</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thermometer</a:t>
            </a:r>
            <a:endParaRPr lang="de-DE">
              <a:solidFill>
                <a:schemeClr val="tx1"/>
              </a:solidFill>
              <a:latin typeface="Comic Sans MS"/>
            </a:endParaRPr>
          </a:p>
          <a:p>
            <a:pPr marL="342900" indent="-342900">
              <a:buFont typeface="+mj-lt"/>
              <a:buAutoNum type="arabicPeriod"/>
            </a:pPr>
            <a:r>
              <a:rPr lang="de-DE">
                <a:solidFill>
                  <a:schemeClr val="tx1"/>
                </a:solidFill>
                <a:latin typeface="Comic Sans MS"/>
              </a:rPr>
              <a:t>Read </a:t>
            </a:r>
            <a:r>
              <a:rPr lang="de-DE" err="1">
                <a:solidFill>
                  <a:schemeClr val="tx1"/>
                </a:solidFill>
                <a:latin typeface="Comic Sans MS"/>
              </a:rPr>
              <a:t>our</a:t>
            </a:r>
            <a:r>
              <a:rPr lang="de-DE">
                <a:solidFill>
                  <a:schemeClr val="tx1"/>
                </a:solidFill>
                <a:latin typeface="Comic Sans MS"/>
              </a:rPr>
              <a:t> </a:t>
            </a:r>
            <a:r>
              <a:rPr lang="de-DE" err="1">
                <a:solidFill>
                  <a:schemeClr val="tx1"/>
                </a:solidFill>
                <a:latin typeface="Comic Sans MS"/>
              </a:rPr>
              <a:t>tip</a:t>
            </a:r>
            <a:r>
              <a:rPr lang="de-DE">
                <a:solidFill>
                  <a:schemeClr val="tx1"/>
                </a:solidFill>
                <a:latin typeface="Comic Sans MS"/>
              </a:rPr>
              <a:t> and </a:t>
            </a:r>
            <a:r>
              <a:rPr lang="de-DE" err="1">
                <a:solidFill>
                  <a:schemeClr val="tx1"/>
                </a:solidFill>
                <a:latin typeface="Comic Sans MS"/>
              </a:rPr>
              <a:t>adjust</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temperature</a:t>
            </a:r>
            <a:endParaRPr lang="de-DE">
              <a:solidFill>
                <a:schemeClr val="tx1"/>
              </a:solidFill>
              <a:latin typeface="Comic Sans MS"/>
            </a:endParaRPr>
          </a:p>
          <a:p>
            <a:endParaRPr lang="de-DE">
              <a:solidFill>
                <a:schemeClr val="tx1"/>
              </a:solidFill>
              <a:latin typeface="Comic Sans MS"/>
            </a:endParaRPr>
          </a:p>
          <a:p>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in </a:t>
            </a:r>
            <a:r>
              <a:rPr lang="de-DE" err="1">
                <a:solidFill>
                  <a:schemeClr val="tx1"/>
                </a:solidFill>
                <a:latin typeface="Comic Sans MS"/>
              </a:rPr>
              <a:t>summer</a:t>
            </a:r>
            <a:r>
              <a:rPr lang="de-DE">
                <a:solidFill>
                  <a:schemeClr val="tx1"/>
                </a:solidFill>
                <a:latin typeface="Comic Sans MS"/>
              </a:rPr>
              <a:t>: Roller </a:t>
            </a:r>
            <a:r>
              <a:rPr lang="de-DE" err="1">
                <a:solidFill>
                  <a:schemeClr val="tx1"/>
                </a:solidFill>
                <a:latin typeface="Comic Sans MS"/>
              </a:rPr>
              <a:t>shutters</a:t>
            </a:r>
            <a:r>
              <a:rPr lang="de-DE">
                <a:solidFill>
                  <a:schemeClr val="tx1"/>
                </a:solidFill>
                <a:latin typeface="Comic Sans MS"/>
              </a:rPr>
              <a:t>/</a:t>
            </a:r>
            <a:r>
              <a:rPr lang="de-DE" err="1">
                <a:solidFill>
                  <a:schemeClr val="tx1"/>
                </a:solidFill>
                <a:latin typeface="Comic Sans MS"/>
              </a:rPr>
              <a:t>curtains</a:t>
            </a:r>
            <a:endParaRPr lang="de-DE">
              <a:solidFill>
                <a:schemeClr val="tx1"/>
              </a:solidFill>
              <a:latin typeface="Comic Sans MS"/>
            </a:endParaRPr>
          </a:p>
          <a:p>
            <a:pPr marL="342900" indent="-342900">
              <a:buFont typeface="+mj-lt"/>
              <a:buAutoNum type="arabicPeriod"/>
            </a:pPr>
            <a:r>
              <a:rPr lang="de-DE">
                <a:solidFill>
                  <a:schemeClr val="tx1"/>
                </a:solidFill>
                <a:latin typeface="Comic Sans MS"/>
              </a:rPr>
              <a:t>Shock </a:t>
            </a:r>
            <a:r>
              <a:rPr lang="de-DE" err="1">
                <a:solidFill>
                  <a:schemeClr val="tx1"/>
                </a:solidFill>
                <a:latin typeface="Comic Sans MS"/>
              </a:rPr>
              <a:t>ventilate</a:t>
            </a:r>
            <a:r>
              <a:rPr lang="de-DE">
                <a:solidFill>
                  <a:schemeClr val="tx1"/>
                </a:solidFill>
                <a:latin typeface="Comic Sans MS"/>
              </a:rPr>
              <a:t> in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morning</a:t>
            </a:r>
            <a:r>
              <a:rPr lang="de-DE">
                <a:solidFill>
                  <a:schemeClr val="tx1"/>
                </a:solidFill>
                <a:latin typeface="Comic Sans MS"/>
              </a:rPr>
              <a:t> </a:t>
            </a:r>
            <a:r>
              <a:rPr lang="de-DE" err="1">
                <a:solidFill>
                  <a:schemeClr val="tx1"/>
                </a:solidFill>
                <a:latin typeface="Comic Sans MS"/>
              </a:rPr>
              <a:t>when</a:t>
            </a:r>
            <a:r>
              <a:rPr lang="de-DE">
                <a:solidFill>
                  <a:schemeClr val="tx1"/>
                </a:solidFill>
                <a:latin typeface="Comic Sans MS"/>
              </a:rPr>
              <a:t> </a:t>
            </a:r>
            <a:r>
              <a:rPr lang="de-DE" err="1">
                <a:solidFill>
                  <a:schemeClr val="tx1"/>
                </a:solidFill>
                <a:latin typeface="Comic Sans MS"/>
              </a:rPr>
              <a:t>it</a:t>
            </a:r>
            <a:r>
              <a:rPr lang="de-DE">
                <a:solidFill>
                  <a:schemeClr val="tx1"/>
                </a:solidFill>
                <a:latin typeface="Comic Sans MS"/>
              </a:rPr>
              <a:t> </a:t>
            </a:r>
            <a:r>
              <a:rPr lang="de-DE" err="1">
                <a:solidFill>
                  <a:schemeClr val="tx1"/>
                </a:solidFill>
                <a:latin typeface="Comic Sans MS"/>
              </a:rPr>
              <a:t>is</a:t>
            </a:r>
            <a:r>
              <a:rPr lang="de-DE">
                <a:solidFill>
                  <a:schemeClr val="tx1"/>
                </a:solidFill>
                <a:latin typeface="Comic Sans MS"/>
              </a:rPr>
              <a:t> still cooler</a:t>
            </a:r>
          </a:p>
          <a:p>
            <a:pPr marL="342900" indent="-342900">
              <a:buFont typeface="+mj-lt"/>
              <a:buAutoNum type="arabicPeriod"/>
            </a:pPr>
            <a:r>
              <a:rPr lang="de-DE">
                <a:solidFill>
                  <a:schemeClr val="tx1"/>
                </a:solidFill>
                <a:latin typeface="Comic Sans MS"/>
              </a:rPr>
              <a:t>Close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shutters</a:t>
            </a:r>
            <a:r>
              <a:rPr lang="de-DE">
                <a:solidFill>
                  <a:schemeClr val="tx1"/>
                </a:solidFill>
                <a:latin typeface="Comic Sans MS"/>
              </a:rPr>
              <a:t>/</a:t>
            </a:r>
            <a:r>
              <a:rPr lang="de-DE" err="1">
                <a:solidFill>
                  <a:schemeClr val="tx1"/>
                </a:solidFill>
                <a:latin typeface="Comic Sans MS"/>
              </a:rPr>
              <a:t>curtains</a:t>
            </a:r>
            <a:r>
              <a:rPr lang="de-DE">
                <a:solidFill>
                  <a:schemeClr val="tx1"/>
                </a:solidFill>
                <a:latin typeface="Comic Sans MS"/>
              </a:rPr>
              <a:t> to </a:t>
            </a:r>
            <a:r>
              <a:rPr lang="de-DE" err="1">
                <a:solidFill>
                  <a:schemeClr val="tx1"/>
                </a:solidFill>
                <a:latin typeface="Comic Sans MS"/>
              </a:rPr>
              <a:t>keep</a:t>
            </a:r>
            <a:r>
              <a:rPr lang="de-DE">
                <a:solidFill>
                  <a:schemeClr val="tx1"/>
                </a:solidFill>
                <a:latin typeface="Comic Sans MS"/>
              </a:rPr>
              <a:t> </a:t>
            </a:r>
            <a:r>
              <a:rPr lang="de-DE" err="1">
                <a:solidFill>
                  <a:schemeClr val="tx1"/>
                </a:solidFill>
                <a:latin typeface="Comic Sans MS"/>
              </a:rPr>
              <a:t>it</a:t>
            </a:r>
            <a:r>
              <a:rPr lang="de-DE">
                <a:solidFill>
                  <a:schemeClr val="tx1"/>
                </a:solidFill>
                <a:latin typeface="Comic Sans MS"/>
              </a:rPr>
              <a:t> cool </a:t>
            </a:r>
            <a:r>
              <a:rPr lang="de-DE" err="1">
                <a:solidFill>
                  <a:schemeClr val="tx1"/>
                </a:solidFill>
                <a:latin typeface="Comic Sans MS"/>
              </a:rPr>
              <a:t>during</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day</a:t>
            </a:r>
            <a:r>
              <a:rPr lang="de-DE">
                <a:solidFill>
                  <a:schemeClr val="tx1"/>
                </a:solidFill>
                <a:latin typeface="Comic Sans MS"/>
              </a:rPr>
              <a:t> and </a:t>
            </a:r>
            <a:r>
              <a:rPr lang="de-DE" err="1">
                <a:solidFill>
                  <a:schemeClr val="tx1"/>
                </a:solidFill>
                <a:latin typeface="Comic Sans MS"/>
              </a:rPr>
              <a:t>avoid</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air</a:t>
            </a:r>
            <a:r>
              <a:rPr lang="de-DE">
                <a:solidFill>
                  <a:schemeClr val="tx1"/>
                </a:solidFill>
                <a:latin typeface="Comic Sans MS"/>
              </a:rPr>
              <a:t> conditioning</a:t>
            </a: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2: Adjust the temperature in your home</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2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523768"/>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a:r>
              <a:rPr lang="de-DE" sz="1600" err="1">
                <a:solidFill>
                  <a:srgbClr val="005C4E"/>
                </a:solidFill>
                <a:latin typeface="Comic Sans MS"/>
              </a:rPr>
              <a:t>Lowering</a:t>
            </a:r>
            <a:r>
              <a:rPr lang="de-DE" sz="1600">
                <a:solidFill>
                  <a:srgbClr val="005C4E"/>
                </a:solidFill>
                <a:latin typeface="Comic Sans MS"/>
              </a:rPr>
              <a:t> </a:t>
            </a:r>
            <a:r>
              <a:rPr lang="de-DE" sz="1600" err="1">
                <a:solidFill>
                  <a:srgbClr val="005C4E"/>
                </a:solidFill>
                <a:latin typeface="Comic Sans MS"/>
              </a:rPr>
              <a:t>the</a:t>
            </a:r>
            <a:r>
              <a:rPr lang="de-DE" sz="1600">
                <a:solidFill>
                  <a:srgbClr val="005C4E"/>
                </a:solidFill>
                <a:latin typeface="Comic Sans MS"/>
              </a:rPr>
              <a:t> </a:t>
            </a:r>
            <a:r>
              <a:rPr lang="de-DE" sz="1600" err="1">
                <a:solidFill>
                  <a:srgbClr val="005C4E"/>
                </a:solidFill>
                <a:latin typeface="Comic Sans MS"/>
              </a:rPr>
              <a:t>heating</a:t>
            </a:r>
            <a:r>
              <a:rPr lang="de-DE" sz="1600">
                <a:solidFill>
                  <a:srgbClr val="005C4E"/>
                </a:solidFill>
                <a:latin typeface="Comic Sans MS"/>
              </a:rPr>
              <a:t> </a:t>
            </a:r>
            <a:r>
              <a:rPr lang="de-DE" sz="1600" err="1">
                <a:solidFill>
                  <a:srgbClr val="005C4E"/>
                </a:solidFill>
                <a:latin typeface="Comic Sans MS"/>
              </a:rPr>
              <a:t>temperature</a:t>
            </a:r>
            <a:r>
              <a:rPr lang="de-DE" sz="1600">
                <a:solidFill>
                  <a:srgbClr val="005C4E"/>
                </a:solidFill>
                <a:latin typeface="Comic Sans MS"/>
              </a:rPr>
              <a:t> </a:t>
            </a:r>
            <a:r>
              <a:rPr lang="de-DE" sz="1600" err="1">
                <a:solidFill>
                  <a:srgbClr val="005C4E"/>
                </a:solidFill>
                <a:latin typeface="Comic Sans MS"/>
              </a:rPr>
              <a:t>by</a:t>
            </a:r>
            <a:r>
              <a:rPr lang="de-DE" sz="1600">
                <a:solidFill>
                  <a:srgbClr val="005C4E"/>
                </a:solidFill>
                <a:latin typeface="Comic Sans MS"/>
              </a:rPr>
              <a:t> </a:t>
            </a:r>
            <a:r>
              <a:rPr lang="de-DE" sz="1600" err="1">
                <a:solidFill>
                  <a:srgbClr val="005C4E"/>
                </a:solidFill>
                <a:latin typeface="Comic Sans MS"/>
              </a:rPr>
              <a:t>one</a:t>
            </a:r>
            <a:r>
              <a:rPr lang="de-DE" sz="1600">
                <a:solidFill>
                  <a:srgbClr val="005C4E"/>
                </a:solidFill>
                <a:latin typeface="Comic Sans MS"/>
              </a:rPr>
              <a:t> </a:t>
            </a:r>
            <a:r>
              <a:rPr lang="de-DE" sz="1600" err="1">
                <a:solidFill>
                  <a:srgbClr val="005C4E"/>
                </a:solidFill>
                <a:latin typeface="Comic Sans MS"/>
              </a:rPr>
              <a:t>degree</a:t>
            </a:r>
            <a:r>
              <a:rPr lang="de-DE" sz="1600">
                <a:solidFill>
                  <a:srgbClr val="005C4E"/>
                </a:solidFill>
                <a:latin typeface="Comic Sans MS"/>
              </a:rPr>
              <a:t> </a:t>
            </a:r>
            <a:r>
              <a:rPr lang="de-DE" sz="1600" err="1">
                <a:solidFill>
                  <a:srgbClr val="005C4E"/>
                </a:solidFill>
                <a:latin typeface="Comic Sans MS"/>
              </a:rPr>
              <a:t>saves</a:t>
            </a:r>
            <a:r>
              <a:rPr lang="de-DE" sz="1600">
                <a:solidFill>
                  <a:srgbClr val="005C4E"/>
                </a:solidFill>
                <a:latin typeface="Comic Sans MS"/>
              </a:rPr>
              <a:t> 350 kg </a:t>
            </a:r>
            <a:r>
              <a:rPr lang="de-DE" sz="1600" err="1">
                <a:solidFill>
                  <a:srgbClr val="005C4E"/>
                </a:solidFill>
                <a:latin typeface="Comic Sans MS"/>
              </a:rPr>
              <a:t>of</a:t>
            </a:r>
            <a:r>
              <a:rPr lang="de-DE" sz="1600">
                <a:solidFill>
                  <a:srgbClr val="005C4E"/>
                </a:solidFill>
                <a:latin typeface="Comic Sans MS"/>
              </a:rPr>
              <a:t> </a:t>
            </a:r>
            <a:r>
              <a:rPr lang="en-US" sz="1600">
                <a:solidFill>
                  <a:srgbClr val="005A4C"/>
                </a:solidFill>
                <a:latin typeface="Comic Sans MS"/>
                <a:ea typeface="+mn-lt"/>
                <a:cs typeface="+mn-lt"/>
              </a:rPr>
              <a:t>CO</a:t>
            </a:r>
            <a:r>
              <a:rPr lang="en-US" sz="1600" baseline="-25000">
                <a:solidFill>
                  <a:srgbClr val="005A4C"/>
                </a:solidFill>
                <a:latin typeface="Comic Sans MS"/>
                <a:ea typeface="+mn-lt"/>
                <a:cs typeface="+mn-lt"/>
              </a:rPr>
              <a:t>2</a:t>
            </a:r>
            <a:r>
              <a:rPr lang="de-DE" sz="1600" baseline="-25000">
                <a:solidFill>
                  <a:srgbClr val="005C4E"/>
                </a:solidFill>
                <a:latin typeface="Comic Sans MS"/>
                <a:ea typeface="+mn-lt"/>
                <a:cs typeface="+mn-lt"/>
              </a:rPr>
              <a:t> </a:t>
            </a:r>
            <a:r>
              <a:rPr lang="en-US" sz="1600">
                <a:solidFill>
                  <a:srgbClr val="005A4C"/>
                </a:solidFill>
                <a:latin typeface="Comic Sans MS"/>
                <a:ea typeface="+mn-lt"/>
                <a:cs typeface="+mn-lt"/>
              </a:rPr>
              <a:t> per </a:t>
            </a:r>
            <a:r>
              <a:rPr lang="de-DE" sz="1600" err="1">
                <a:solidFill>
                  <a:srgbClr val="005C4E"/>
                </a:solidFill>
                <a:latin typeface="Comic Sans MS"/>
              </a:rPr>
              <a:t>year</a:t>
            </a:r>
            <a:r>
              <a:rPr lang="de-DE" sz="1600">
                <a:solidFill>
                  <a:srgbClr val="005C4E"/>
                </a:solidFill>
                <a:latin typeface="Comic Sans MS"/>
              </a:rPr>
              <a:t>. </a:t>
            </a:r>
            <a:r>
              <a:rPr lang="de-DE" sz="1600" err="1">
                <a:solidFill>
                  <a:srgbClr val="005C4E"/>
                </a:solidFill>
                <a:latin typeface="Comic Sans MS"/>
              </a:rPr>
              <a:t>For</a:t>
            </a:r>
            <a:r>
              <a:rPr lang="de-DE" sz="1600">
                <a:solidFill>
                  <a:srgbClr val="005C4E"/>
                </a:solidFill>
                <a:latin typeface="Comic Sans MS"/>
              </a:rPr>
              <a:t> </a:t>
            </a:r>
            <a:r>
              <a:rPr lang="de-DE" sz="1600" err="1">
                <a:solidFill>
                  <a:srgbClr val="005C4E"/>
                </a:solidFill>
                <a:latin typeface="Comic Sans MS"/>
              </a:rPr>
              <a:t>example</a:t>
            </a:r>
            <a:r>
              <a:rPr lang="de-DE" sz="1600">
                <a:solidFill>
                  <a:srgbClr val="005C4E"/>
                </a:solidFill>
                <a:latin typeface="Comic Sans MS"/>
              </a:rPr>
              <a:t>, a </a:t>
            </a:r>
            <a:r>
              <a:rPr lang="de-DE" sz="1600" err="1">
                <a:solidFill>
                  <a:srgbClr val="005C4E"/>
                </a:solidFill>
                <a:latin typeface="Comic Sans MS"/>
              </a:rPr>
              <a:t>temperature</a:t>
            </a:r>
            <a:r>
              <a:rPr lang="de-DE" sz="1600">
                <a:solidFill>
                  <a:srgbClr val="005C4E"/>
                </a:solidFill>
                <a:latin typeface="Comic Sans MS"/>
              </a:rPr>
              <a:t> </a:t>
            </a:r>
            <a:r>
              <a:rPr lang="de-DE" sz="1600" err="1">
                <a:solidFill>
                  <a:srgbClr val="005C4E"/>
                </a:solidFill>
                <a:latin typeface="Comic Sans MS"/>
              </a:rPr>
              <a:t>of</a:t>
            </a:r>
            <a:r>
              <a:rPr lang="de-DE" sz="1600">
                <a:solidFill>
                  <a:srgbClr val="005C4E"/>
                </a:solidFill>
                <a:latin typeface="Comic Sans MS"/>
              </a:rPr>
              <a:t> 20 </a:t>
            </a:r>
            <a:r>
              <a:rPr lang="de-DE" sz="1600" err="1">
                <a:solidFill>
                  <a:srgbClr val="005C4E"/>
                </a:solidFill>
                <a:latin typeface="Comic Sans MS"/>
              </a:rPr>
              <a:t>degrees</a:t>
            </a:r>
            <a:r>
              <a:rPr lang="de-DE" sz="1600">
                <a:solidFill>
                  <a:srgbClr val="005C4E"/>
                </a:solidFill>
                <a:latin typeface="Comic Sans MS"/>
              </a:rPr>
              <a:t> </a:t>
            </a:r>
            <a:r>
              <a:rPr lang="de-DE" sz="1600" err="1">
                <a:solidFill>
                  <a:srgbClr val="005C4E"/>
                </a:solidFill>
                <a:latin typeface="Comic Sans MS"/>
              </a:rPr>
              <a:t>is</a:t>
            </a:r>
            <a:r>
              <a:rPr lang="de-DE" sz="1600">
                <a:solidFill>
                  <a:srgbClr val="005C4E"/>
                </a:solidFill>
                <a:latin typeface="Comic Sans MS"/>
              </a:rPr>
              <a:t> </a:t>
            </a:r>
            <a:r>
              <a:rPr lang="de-DE" sz="1600" err="1">
                <a:solidFill>
                  <a:srgbClr val="005C4E"/>
                </a:solidFill>
                <a:latin typeface="Comic Sans MS"/>
              </a:rPr>
              <a:t>sufficient</a:t>
            </a:r>
            <a:r>
              <a:rPr lang="de-DE" sz="1600">
                <a:solidFill>
                  <a:srgbClr val="005C4E"/>
                </a:solidFill>
                <a:latin typeface="Comic Sans MS"/>
              </a:rPr>
              <a:t> in </a:t>
            </a:r>
            <a:r>
              <a:rPr lang="de-DE" sz="1600" err="1">
                <a:solidFill>
                  <a:srgbClr val="005C4E"/>
                </a:solidFill>
                <a:latin typeface="Comic Sans MS"/>
              </a:rPr>
              <a:t>the</a:t>
            </a:r>
            <a:r>
              <a:rPr lang="de-DE" sz="1600">
                <a:solidFill>
                  <a:srgbClr val="005C4E"/>
                </a:solidFill>
                <a:latin typeface="Comic Sans MS"/>
              </a:rPr>
              <a:t> </a:t>
            </a:r>
            <a:r>
              <a:rPr lang="de-DE" sz="1600" err="1">
                <a:solidFill>
                  <a:srgbClr val="005C4E"/>
                </a:solidFill>
                <a:latin typeface="Comic Sans MS"/>
              </a:rPr>
              <a:t>living</a:t>
            </a:r>
            <a:r>
              <a:rPr lang="de-DE" sz="1600">
                <a:solidFill>
                  <a:srgbClr val="005C4E"/>
                </a:solidFill>
                <a:latin typeface="Comic Sans MS"/>
              </a:rPr>
              <a:t> </a:t>
            </a:r>
            <a:r>
              <a:rPr lang="de-DE" sz="1600" err="1">
                <a:solidFill>
                  <a:srgbClr val="005C4E"/>
                </a:solidFill>
                <a:latin typeface="Comic Sans MS"/>
              </a:rPr>
              <a:t>room</a:t>
            </a:r>
            <a:r>
              <a:rPr lang="de-DE" sz="1600">
                <a:solidFill>
                  <a:srgbClr val="005C4E"/>
                </a:solidFill>
                <a:latin typeface="Comic Sans MS"/>
              </a:rPr>
              <a:t>, and 18 </a:t>
            </a:r>
            <a:r>
              <a:rPr lang="de-DE" sz="1600" err="1">
                <a:solidFill>
                  <a:srgbClr val="005C4E"/>
                </a:solidFill>
                <a:latin typeface="Comic Sans MS"/>
              </a:rPr>
              <a:t>degrees</a:t>
            </a:r>
            <a:r>
              <a:rPr lang="de-DE" sz="1600">
                <a:solidFill>
                  <a:srgbClr val="005C4E"/>
                </a:solidFill>
                <a:latin typeface="Comic Sans MS"/>
              </a:rPr>
              <a:t> </a:t>
            </a:r>
            <a:r>
              <a:rPr lang="de-DE" sz="1600" err="1">
                <a:solidFill>
                  <a:srgbClr val="005C4E"/>
                </a:solidFill>
                <a:latin typeface="Comic Sans MS"/>
              </a:rPr>
              <a:t>is</a:t>
            </a:r>
            <a:r>
              <a:rPr lang="de-DE" sz="1600">
                <a:solidFill>
                  <a:srgbClr val="005C4E"/>
                </a:solidFill>
                <a:latin typeface="Comic Sans MS"/>
              </a:rPr>
              <a:t> </a:t>
            </a:r>
            <a:r>
              <a:rPr lang="de-DE" sz="1600" err="1">
                <a:solidFill>
                  <a:srgbClr val="005C4E"/>
                </a:solidFill>
                <a:latin typeface="Comic Sans MS"/>
              </a:rPr>
              <a:t>sufficient</a:t>
            </a:r>
            <a:r>
              <a:rPr lang="de-DE" sz="1600">
                <a:solidFill>
                  <a:srgbClr val="005C4E"/>
                </a:solidFill>
                <a:latin typeface="Comic Sans MS"/>
              </a:rPr>
              <a:t> in </a:t>
            </a:r>
            <a:r>
              <a:rPr lang="de-DE" sz="1600" err="1">
                <a:solidFill>
                  <a:srgbClr val="005C4E"/>
                </a:solidFill>
                <a:latin typeface="Comic Sans MS"/>
              </a:rPr>
              <a:t>the</a:t>
            </a:r>
            <a:r>
              <a:rPr lang="de-DE" sz="1600">
                <a:solidFill>
                  <a:srgbClr val="005C4E"/>
                </a:solidFill>
                <a:latin typeface="Comic Sans MS"/>
              </a:rPr>
              <a:t> </a:t>
            </a:r>
            <a:r>
              <a:rPr lang="de-DE" sz="1600" err="1">
                <a:solidFill>
                  <a:srgbClr val="005C4E"/>
                </a:solidFill>
                <a:latin typeface="Comic Sans MS"/>
              </a:rPr>
              <a:t>kitchen</a:t>
            </a:r>
            <a:endParaRPr lang="de-DE" sz="1600">
              <a:solidFill>
                <a:srgbClr val="005C4E"/>
              </a:solidFill>
              <a:latin typeface="Comic Sans MS"/>
            </a:endParaRPr>
          </a:p>
          <a:p>
            <a:pPr algn="ctr"/>
            <a:r>
              <a:rPr lang="de-DE" sz="1000">
                <a:solidFill>
                  <a:srgbClr val="005C4E"/>
                </a:solidFill>
                <a:latin typeface="Comic Sans MS"/>
              </a:rPr>
              <a:t>(Climate </a:t>
            </a:r>
            <a:r>
              <a:rPr lang="de-DE" sz="1000" err="1">
                <a:solidFill>
                  <a:srgbClr val="005C4E"/>
                </a:solidFill>
                <a:latin typeface="Comic Sans MS"/>
              </a:rPr>
              <a:t>Savings</a:t>
            </a:r>
            <a:r>
              <a:rPr lang="de-DE" sz="1000">
                <a:solidFill>
                  <a:srgbClr val="005C4E"/>
                </a:solidFill>
                <a:latin typeface="Comic Sans MS"/>
              </a:rPr>
              <a:t> Booklet, 2020)</a:t>
            </a:r>
          </a:p>
          <a:p>
            <a:pPr algn="ctr"/>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988005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6000" b="1">
                <a:solidFill>
                  <a:srgbClr val="005A4C"/>
                </a:solidFill>
                <a:latin typeface="Comic Sans MS"/>
                <a:cs typeface="Calibri"/>
              </a:rPr>
              <a:t>Notes Day 2</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2809388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You need: Dirty laundry, a washing machine </a:t>
            </a:r>
            <a:endParaRPr lang="de-DE">
              <a:solidFill>
                <a:schemeClr val="tx1"/>
              </a:solidFill>
              <a:latin typeface="Calibri" panose="020F0502020204030204"/>
              <a:cs typeface="Calibri" panose="020F0502020204030204"/>
            </a:endParaRPr>
          </a:p>
          <a:p>
            <a:r>
              <a:rPr lang="de-DE">
                <a:solidFill>
                  <a:schemeClr val="tx1"/>
                </a:solidFill>
                <a:latin typeface="Comic Sans MS"/>
              </a:rPr>
              <a:t>Instructions: </a:t>
            </a:r>
            <a:endParaRPr lang="de-DE">
              <a:solidFill>
                <a:schemeClr val="tx1"/>
              </a:solidFill>
              <a:latin typeface="Calibri" panose="020F0502020204030204"/>
              <a:cs typeface="Calibri" panose="020F0502020204030204"/>
            </a:endParaRPr>
          </a:p>
          <a:p>
            <a:pPr marL="342900" indent="-342900" fontAlgn="base">
              <a:buAutoNum type="arabicPeriod"/>
            </a:pPr>
            <a:r>
              <a:rPr lang="de-DE">
                <a:solidFill>
                  <a:schemeClr val="tx1"/>
                </a:solidFill>
                <a:latin typeface="Comic Sans MS"/>
              </a:rPr>
              <a:t>Fill the washing machine with your dirty laundry</a:t>
            </a:r>
          </a:p>
          <a:p>
            <a:pPr marL="342900" indent="-342900" fontAlgn="base">
              <a:buAutoNum type="arabicPeriod"/>
            </a:pPr>
            <a:r>
              <a:rPr lang="de-DE">
                <a:solidFill>
                  <a:schemeClr val="tx1"/>
                </a:solidFill>
                <a:latin typeface="Comic Sans MS"/>
              </a:rPr>
              <a:t>Set your washing machine to 30 degrees Celsius</a:t>
            </a:r>
          </a:p>
          <a:p>
            <a:pPr marL="342900" indent="-342900" fontAlgn="base">
              <a:buAutoNum type="arabicPeriod"/>
            </a:pPr>
            <a:r>
              <a:rPr lang="de-DE">
                <a:solidFill>
                  <a:schemeClr val="tx1"/>
                </a:solidFill>
                <a:latin typeface="Comic Sans MS"/>
              </a:rPr>
              <a:t>Start the programme</a:t>
            </a: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Laundry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3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785104"/>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p>
          <a:p>
            <a:pPr algn="ctr" fontAlgn="base"/>
            <a:r>
              <a:rPr lang="de-DE" sz="1600" err="1">
                <a:solidFill>
                  <a:srgbClr val="005A4C"/>
                </a:solidFill>
                <a:latin typeface="Comic Sans MS" panose="030F0702030302020204" pitchFamily="66" charset="0"/>
              </a:rPr>
              <a:t>If</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you</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wash</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your</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laundry</a:t>
            </a:r>
            <a:r>
              <a:rPr lang="de-DE" sz="1600">
                <a:solidFill>
                  <a:srgbClr val="005A4C"/>
                </a:solidFill>
                <a:latin typeface="Comic Sans MS" panose="030F0702030302020204" pitchFamily="66" charset="0"/>
              </a:rPr>
              <a:t> at 40 </a:t>
            </a:r>
            <a:r>
              <a:rPr lang="de-DE" sz="1600" err="1">
                <a:solidFill>
                  <a:srgbClr val="005A4C"/>
                </a:solidFill>
                <a:latin typeface="Comic Sans MS" panose="030F0702030302020204" pitchFamily="66" charset="0"/>
              </a:rPr>
              <a:t>degrees</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instead</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of</a:t>
            </a:r>
            <a:r>
              <a:rPr lang="de-DE" sz="1600">
                <a:solidFill>
                  <a:srgbClr val="005A4C"/>
                </a:solidFill>
                <a:latin typeface="Comic Sans MS" panose="030F0702030302020204" pitchFamily="66" charset="0"/>
              </a:rPr>
              <a:t> 60, </a:t>
            </a:r>
            <a:r>
              <a:rPr lang="de-DE" sz="1600" err="1">
                <a:solidFill>
                  <a:srgbClr val="005A4C"/>
                </a:solidFill>
                <a:latin typeface="Comic Sans MS" panose="030F0702030302020204" pitchFamily="66" charset="0"/>
              </a:rPr>
              <a:t>you</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can</a:t>
            </a:r>
            <a:r>
              <a:rPr lang="de-DE" sz="1600">
                <a:solidFill>
                  <a:srgbClr val="005A4C"/>
                </a:solidFill>
                <a:latin typeface="Comic Sans MS" panose="030F0702030302020204" pitchFamily="66" charset="0"/>
              </a:rPr>
              <a:t> save </a:t>
            </a:r>
            <a:r>
              <a:rPr lang="de-DE" sz="1600" err="1">
                <a:solidFill>
                  <a:srgbClr val="005A4C"/>
                </a:solidFill>
                <a:latin typeface="Comic Sans MS" panose="030F0702030302020204" pitchFamily="66" charset="0"/>
              </a:rPr>
              <a:t>up</a:t>
            </a:r>
            <a:r>
              <a:rPr lang="de-DE" sz="1600">
                <a:solidFill>
                  <a:srgbClr val="005A4C"/>
                </a:solidFill>
                <a:latin typeface="Comic Sans MS" panose="030F0702030302020204" pitchFamily="66" charset="0"/>
              </a:rPr>
              <a:t> to 33 </a:t>
            </a:r>
            <a:r>
              <a:rPr lang="de-DE" sz="1600" err="1">
                <a:solidFill>
                  <a:srgbClr val="005A4C"/>
                </a:solidFill>
                <a:latin typeface="Comic Sans MS" panose="030F0702030302020204" pitchFamily="66" charset="0"/>
              </a:rPr>
              <a:t>kilograms</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of</a:t>
            </a:r>
            <a:r>
              <a:rPr lang="de-DE" sz="1600">
                <a:solidFill>
                  <a:srgbClr val="005A4C"/>
                </a:solidFill>
                <a:latin typeface="Comic Sans MS" panose="030F0702030302020204" pitchFamily="66" charset="0"/>
              </a:rPr>
              <a:t> CO</a:t>
            </a:r>
            <a:r>
              <a:rPr lang="de-DE" sz="1600" baseline="-25000">
                <a:solidFill>
                  <a:srgbClr val="005A4C"/>
                </a:solidFill>
                <a:latin typeface="Comic Sans MS" panose="030F0702030302020204" pitchFamily="66" charset="0"/>
              </a:rPr>
              <a:t>2</a:t>
            </a:r>
            <a:r>
              <a:rPr lang="de-DE" sz="1600">
                <a:solidFill>
                  <a:srgbClr val="005A4C"/>
                </a:solidFill>
                <a:latin typeface="Comic Sans MS" panose="030F0702030302020204" pitchFamily="66" charset="0"/>
              </a:rPr>
              <a:t> per year</a:t>
            </a:r>
          </a:p>
          <a:p>
            <a:pPr algn="ctr" fontAlgn="base"/>
            <a:r>
              <a:rPr lang="de-DE" sz="1000">
                <a:solidFill>
                  <a:srgbClr val="005A4C"/>
                </a:solidFill>
                <a:latin typeface="Comic Sans MS" panose="030F0702030302020204" pitchFamily="66" charset="0"/>
              </a:rPr>
              <a:t>(Climate </a:t>
            </a:r>
            <a:r>
              <a:rPr lang="de-DE" sz="1000" err="1">
                <a:solidFill>
                  <a:srgbClr val="005A4C"/>
                </a:solidFill>
                <a:latin typeface="Comic Sans MS" panose="030F0702030302020204" pitchFamily="66" charset="0"/>
              </a:rPr>
              <a:t>Savings</a:t>
            </a:r>
            <a:r>
              <a:rPr lang="de-DE" sz="1000">
                <a:solidFill>
                  <a:srgbClr val="005A4C"/>
                </a:solidFill>
                <a:latin typeface="Comic Sans MS" panose="030F0702030302020204" pitchFamily="66" charset="0"/>
              </a:rPr>
              <a:t> Booklet, 2020)</a:t>
            </a:r>
          </a:p>
          <a:p>
            <a:pPr algn="ctr" fontAlgn="base"/>
            <a:endParaRPr lang="de-DE">
              <a:latin typeface="Comic Sans MS"/>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834732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will </a:t>
            </a:r>
            <a:r>
              <a:rPr lang="de-DE" err="1">
                <a:solidFill>
                  <a:schemeClr val="tx1"/>
                </a:solidFill>
                <a:latin typeface="Comic Sans MS"/>
              </a:rPr>
              <a:t>need</a:t>
            </a:r>
            <a:r>
              <a:rPr lang="de-DE">
                <a:solidFill>
                  <a:schemeClr val="tx1"/>
                </a:solidFill>
                <a:latin typeface="Comic Sans MS"/>
              </a:rPr>
              <a:t>: An </a:t>
            </a:r>
            <a:r>
              <a:rPr lang="de-DE" err="1">
                <a:solidFill>
                  <a:schemeClr val="tx1"/>
                </a:solidFill>
                <a:latin typeface="Comic Sans MS"/>
              </a:rPr>
              <a:t>oven</a:t>
            </a:r>
            <a:r>
              <a:rPr lang="de-DE">
                <a:solidFill>
                  <a:schemeClr val="tx1"/>
                </a:solidFill>
                <a:latin typeface="Comic Sans MS"/>
              </a:rPr>
              <a:t>, a </a:t>
            </a:r>
            <a:r>
              <a:rPr lang="de-DE" err="1">
                <a:solidFill>
                  <a:schemeClr val="tx1"/>
                </a:solidFill>
                <a:latin typeface="Comic Sans MS"/>
              </a:rPr>
              <a:t>piece</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paper</a:t>
            </a:r>
            <a:r>
              <a:rPr lang="de-DE">
                <a:solidFill>
                  <a:schemeClr val="tx1"/>
                </a:solidFill>
                <a:latin typeface="Comic Sans MS"/>
              </a:rPr>
              <a:t>, a </a:t>
            </a:r>
            <a:r>
              <a:rPr lang="de-DE" err="1">
                <a:solidFill>
                  <a:schemeClr val="tx1"/>
                </a:solidFill>
                <a:latin typeface="Comic Sans MS"/>
              </a:rPr>
              <a:t>pencil</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pPr marL="342900" indent="-342900" fontAlgn="base">
              <a:buAutoNum type="arabicPeriod"/>
            </a:pPr>
            <a:r>
              <a:rPr lang="de-DE">
                <a:solidFill>
                  <a:schemeClr val="tx1"/>
                </a:solidFill>
                <a:latin typeface="Comic Sans MS"/>
              </a:rPr>
              <a:t>Write </a:t>
            </a:r>
            <a:r>
              <a:rPr lang="de-DE" err="1">
                <a:solidFill>
                  <a:schemeClr val="tx1"/>
                </a:solidFill>
                <a:latin typeface="Comic Sans MS"/>
              </a:rPr>
              <a:t>yourself</a:t>
            </a:r>
            <a:r>
              <a:rPr lang="de-DE">
                <a:solidFill>
                  <a:schemeClr val="tx1"/>
                </a:solidFill>
                <a:latin typeface="Comic Sans MS"/>
              </a:rPr>
              <a:t> a </a:t>
            </a:r>
            <a:r>
              <a:rPr lang="de-DE" err="1">
                <a:solidFill>
                  <a:schemeClr val="tx1"/>
                </a:solidFill>
                <a:latin typeface="Comic Sans MS"/>
              </a:rPr>
              <a:t>reminder</a:t>
            </a:r>
            <a:r>
              <a:rPr lang="de-DE">
                <a:solidFill>
                  <a:schemeClr val="tx1"/>
                </a:solidFill>
                <a:latin typeface="Comic Sans MS"/>
              </a:rPr>
              <a:t> so </a:t>
            </a:r>
            <a:r>
              <a:rPr lang="de-DE" err="1">
                <a:solidFill>
                  <a:schemeClr val="tx1"/>
                </a:solidFill>
                <a:latin typeface="Comic Sans MS"/>
              </a:rPr>
              <a:t>that</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next</a:t>
            </a:r>
            <a:r>
              <a:rPr lang="de-DE">
                <a:solidFill>
                  <a:schemeClr val="tx1"/>
                </a:solidFill>
                <a:latin typeface="Comic Sans MS"/>
              </a:rPr>
              <a:t> time </a:t>
            </a:r>
            <a:r>
              <a:rPr lang="de-DE" err="1">
                <a:solidFill>
                  <a:schemeClr val="tx1"/>
                </a:solidFill>
                <a:latin typeface="Comic Sans MS"/>
              </a:rPr>
              <a:t>you</a:t>
            </a:r>
            <a:r>
              <a:rPr lang="de-DE">
                <a:solidFill>
                  <a:schemeClr val="tx1"/>
                </a:solidFill>
                <a:latin typeface="Comic Sans MS"/>
              </a:rPr>
              <a:t> bake,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choose</a:t>
            </a:r>
            <a:r>
              <a:rPr lang="de-DE">
                <a:solidFill>
                  <a:schemeClr val="tx1"/>
                </a:solidFill>
                <a:latin typeface="Comic Sans MS"/>
              </a:rPr>
              <a:t> "</a:t>
            </a:r>
            <a:r>
              <a:rPr lang="de-DE" err="1">
                <a:solidFill>
                  <a:schemeClr val="tx1"/>
                </a:solidFill>
                <a:latin typeface="Comic Sans MS"/>
              </a:rPr>
              <a:t>convection</a:t>
            </a:r>
            <a:r>
              <a:rPr lang="de-DE">
                <a:solidFill>
                  <a:schemeClr val="tx1"/>
                </a:solidFill>
                <a:latin typeface="Comic Sans MS"/>
              </a:rPr>
              <a:t>" </a:t>
            </a:r>
            <a:r>
              <a:rPr lang="de-DE" err="1">
                <a:solidFill>
                  <a:schemeClr val="tx1"/>
                </a:solidFill>
                <a:latin typeface="Comic Sans MS"/>
              </a:rPr>
              <a:t>instead</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"top and </a:t>
            </a:r>
            <a:r>
              <a:rPr lang="de-DE" err="1">
                <a:solidFill>
                  <a:schemeClr val="tx1"/>
                </a:solidFill>
                <a:latin typeface="Comic Sans MS"/>
              </a:rPr>
              <a:t>bottom</a:t>
            </a:r>
            <a:r>
              <a:rPr lang="de-DE">
                <a:solidFill>
                  <a:schemeClr val="tx1"/>
                </a:solidFill>
                <a:latin typeface="Comic Sans MS"/>
              </a:rPr>
              <a:t> </a:t>
            </a:r>
            <a:r>
              <a:rPr lang="de-DE" err="1">
                <a:solidFill>
                  <a:schemeClr val="tx1"/>
                </a:solidFill>
                <a:latin typeface="Comic Sans MS"/>
              </a:rPr>
              <a:t>heat</a:t>
            </a:r>
            <a:r>
              <a:rPr lang="de-DE">
                <a:solidFill>
                  <a:schemeClr val="tx1"/>
                </a:solidFill>
                <a:latin typeface="Comic Sans MS"/>
              </a:rPr>
              <a:t>"</a:t>
            </a:r>
          </a:p>
          <a:p>
            <a:pPr marL="342900" indent="-342900" fontAlgn="base">
              <a:buAutoNum type="arabicPeriod"/>
            </a:pPr>
            <a:r>
              <a:rPr lang="de-DE">
                <a:solidFill>
                  <a:schemeClr val="tx1"/>
                </a:solidFill>
                <a:latin typeface="Comic Sans MS"/>
              </a:rPr>
              <a:t>Stick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note</a:t>
            </a:r>
            <a:r>
              <a:rPr lang="de-DE">
                <a:solidFill>
                  <a:schemeClr val="tx1"/>
                </a:solidFill>
                <a:latin typeface="Comic Sans MS"/>
              </a:rPr>
              <a:t> on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oven</a:t>
            </a:r>
            <a:r>
              <a:rPr lang="de-DE">
                <a:solidFill>
                  <a:schemeClr val="tx1"/>
                </a:solidFill>
                <a:latin typeface="Comic Sans MS"/>
              </a:rPr>
              <a:t> so </a:t>
            </a:r>
            <a:r>
              <a:rPr lang="de-DE" err="1">
                <a:solidFill>
                  <a:schemeClr val="tx1"/>
                </a:solidFill>
                <a:latin typeface="Comic Sans MS"/>
              </a:rPr>
              <a:t>that</a:t>
            </a:r>
            <a:r>
              <a:rPr lang="de-DE">
                <a:solidFill>
                  <a:schemeClr val="tx1"/>
                </a:solidFill>
                <a:latin typeface="Comic Sans MS"/>
              </a:rPr>
              <a:t> </a:t>
            </a:r>
            <a:r>
              <a:rPr lang="de-DE" err="1">
                <a:solidFill>
                  <a:schemeClr val="tx1"/>
                </a:solidFill>
                <a:latin typeface="Comic Sans MS"/>
              </a:rPr>
              <a:t>it</a:t>
            </a:r>
            <a:r>
              <a:rPr lang="de-DE">
                <a:solidFill>
                  <a:schemeClr val="tx1"/>
                </a:solidFill>
                <a:latin typeface="Comic Sans MS"/>
              </a:rPr>
              <a:t> </a:t>
            </a:r>
            <a:r>
              <a:rPr lang="de-DE" err="1">
                <a:solidFill>
                  <a:schemeClr val="tx1"/>
                </a:solidFill>
                <a:latin typeface="Comic Sans MS"/>
              </a:rPr>
              <a:t>is</a:t>
            </a:r>
            <a:r>
              <a:rPr lang="de-DE">
                <a:solidFill>
                  <a:schemeClr val="tx1"/>
                </a:solidFill>
                <a:latin typeface="Comic Sans MS"/>
              </a:rPr>
              <a:t> </a:t>
            </a:r>
            <a:r>
              <a:rPr lang="de-DE" err="1">
                <a:solidFill>
                  <a:schemeClr val="tx1"/>
                </a:solidFill>
                <a:latin typeface="Comic Sans MS"/>
              </a:rPr>
              <a:t>clearly</a:t>
            </a:r>
            <a:r>
              <a:rPr lang="de-DE">
                <a:solidFill>
                  <a:schemeClr val="tx1"/>
                </a:solidFill>
                <a:latin typeface="Comic Sans MS"/>
              </a:rPr>
              <a:t> visible </a:t>
            </a:r>
            <a:r>
              <a:rPr lang="de-DE" err="1">
                <a:solidFill>
                  <a:schemeClr val="tx1"/>
                </a:solidFill>
                <a:latin typeface="Comic Sans MS"/>
              </a:rPr>
              <a:t>as</a:t>
            </a:r>
            <a:r>
              <a:rPr lang="de-DE">
                <a:solidFill>
                  <a:schemeClr val="tx1"/>
                </a:solidFill>
                <a:latin typeface="Comic Sans MS"/>
              </a:rPr>
              <a:t> a reminder</a:t>
            </a: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2: Reminder for energy-saving baking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Day 3</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
        <p:nvSpPr>
          <p:cNvPr id="16" name="Textfeld 15">
            <a:extLst>
              <a:ext uri="{FF2B5EF4-FFF2-40B4-BE49-F238E27FC236}">
                <a16:creationId xmlns:a16="http://schemas.microsoft.com/office/drawing/2014/main" id="{12ABB4BD-DFC8-4E7F-ABD4-F7987ECAA18F}"/>
              </a:ext>
            </a:extLst>
          </p:cNvPr>
          <p:cNvSpPr txBox="1"/>
          <p:nvPr/>
        </p:nvSpPr>
        <p:spPr>
          <a:xfrm>
            <a:off x="8884445" y="629846"/>
            <a:ext cx="3314700" cy="2769989"/>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p>
          <a:p>
            <a:pPr algn="ctr" fontAlgn="base"/>
            <a:r>
              <a:rPr lang="en-US" sz="1600">
                <a:solidFill>
                  <a:srgbClr val="005C4E"/>
                </a:solidFill>
                <a:latin typeface="Comic Sans MS"/>
              </a:rPr>
              <a:t>"Circulating air" is about 20 % more economical than "Top and bottom heat", as baking can be done at lower temperatures. Thus, the temperature can be set about 20 % lower with convection</a:t>
            </a:r>
          </a:p>
          <a:p>
            <a:pPr algn="ctr" fontAlgn="base"/>
            <a:r>
              <a:rPr lang="en-US" sz="1000">
                <a:solidFill>
                  <a:srgbClr val="005C4E"/>
                </a:solidFill>
                <a:latin typeface="Comic Sans MS"/>
              </a:rPr>
              <a:t>    (Keeping an eye on electricity consumption when baking, 2022)  </a:t>
            </a:r>
            <a:endParaRPr lang="de-DE" sz="1000">
              <a:solidFill>
                <a:srgbClr val="005A4C"/>
              </a:solidFill>
              <a:latin typeface="Comic Sans MS" panose="030F0702030302020204" pitchFamily="66" charset="0"/>
            </a:endParaRPr>
          </a:p>
          <a:p>
            <a:pPr algn="ctr" fontAlgn="base"/>
            <a:endParaRPr lang="de-DE">
              <a:latin typeface="Comic Sans MS"/>
            </a:endParaRPr>
          </a:p>
        </p:txBody>
      </p:sp>
    </p:spTree>
    <p:extLst>
      <p:ext uri="{BB962C8B-B14F-4D97-AF65-F5344CB8AC3E}">
        <p14:creationId xmlns:p14="http://schemas.microsoft.com/office/powerpoint/2010/main" val="3415232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3</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140386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Standby-</a:t>
            </a:r>
            <a:r>
              <a:rPr lang="de-DE" err="1">
                <a:solidFill>
                  <a:schemeClr val="tx1"/>
                </a:solidFill>
                <a:latin typeface="Comic Sans MS"/>
              </a:rPr>
              <a:t>capable</a:t>
            </a:r>
            <a:r>
              <a:rPr lang="de-DE">
                <a:solidFill>
                  <a:schemeClr val="tx1"/>
                </a:solidFill>
                <a:latin typeface="Comic Sans MS"/>
              </a:rPr>
              <a:t> </a:t>
            </a:r>
            <a:r>
              <a:rPr lang="de-DE" err="1">
                <a:solidFill>
                  <a:schemeClr val="tx1"/>
                </a:solidFill>
                <a:latin typeface="Comic Sans MS"/>
              </a:rPr>
              <a:t>devices</a:t>
            </a:r>
            <a:r>
              <a:rPr lang="de-DE">
                <a:solidFill>
                  <a:schemeClr val="tx1"/>
                </a:solidFill>
                <a:latin typeface="Comic Sans MS"/>
              </a:rPr>
              <a:t>, multiple </a:t>
            </a:r>
            <a:r>
              <a:rPr lang="de-DE" err="1">
                <a:solidFill>
                  <a:schemeClr val="tx1"/>
                </a:solidFill>
                <a:latin typeface="Comic Sans MS"/>
              </a:rPr>
              <a:t>sockets</a:t>
            </a:r>
            <a:r>
              <a:rPr lang="de-DE">
                <a:solidFill>
                  <a:schemeClr val="tx1"/>
                </a:solidFill>
                <a:latin typeface="Comic Sans MS"/>
              </a:rPr>
              <a:t> </a:t>
            </a:r>
            <a:r>
              <a:rPr lang="de-DE" err="1">
                <a:solidFill>
                  <a:schemeClr val="tx1"/>
                </a:solidFill>
                <a:latin typeface="Comic Sans MS"/>
              </a:rPr>
              <a:t>with</a:t>
            </a:r>
            <a:r>
              <a:rPr lang="de-DE">
                <a:solidFill>
                  <a:schemeClr val="tx1"/>
                </a:solidFill>
                <a:latin typeface="Comic Sans MS"/>
              </a:rPr>
              <a:t> </a:t>
            </a:r>
          </a:p>
          <a:p>
            <a:pPr fontAlgn="base"/>
            <a:r>
              <a:rPr lang="de-DE">
                <a:solidFill>
                  <a:schemeClr val="tx1"/>
                </a:solidFill>
                <a:latin typeface="Comic Sans MS"/>
              </a:rPr>
              <a:t>off/on switch </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p>
          <a:p>
            <a:pPr marL="342900" indent="-342900">
              <a:buFont typeface="+mj-lt"/>
              <a:buAutoNum type="arabicPeriod"/>
            </a:pPr>
            <a:r>
              <a:rPr lang="en-US">
                <a:solidFill>
                  <a:schemeClr val="tx1"/>
                </a:solidFill>
                <a:latin typeface="Comic Sans MS"/>
                <a:cs typeface="Calibri" panose="020F0502020204030204"/>
              </a:rPr>
              <a:t>After using your terminals, make sure to shut them down and not put them in standby mode</a:t>
            </a:r>
          </a:p>
          <a:p>
            <a:pPr marL="342900" indent="-342900">
              <a:buFont typeface="+mj-lt"/>
              <a:buAutoNum type="arabicPeriod"/>
            </a:pPr>
            <a:r>
              <a:rPr lang="en-US">
                <a:solidFill>
                  <a:schemeClr val="tx1"/>
                </a:solidFill>
                <a:latin typeface="Comic Sans MS"/>
                <a:cs typeface="Calibri" panose="020F0502020204030204"/>
              </a:rPr>
              <a:t>Examples: Do not use the energy-saving mode on the laptop, but shut down. Switch off the main switch at the multiple socket to deactivate all terminal devices connected to it</a:t>
            </a:r>
            <a:endParaRPr lang="de-DE">
              <a:solidFill>
                <a:schemeClr val="tx1"/>
              </a:solidFill>
              <a:latin typeface="Calibri" panose="020F0502020204030204"/>
              <a:cs typeface="Calibri" panose="020F0502020204030204"/>
            </a:endParaRPr>
          </a:p>
          <a:p>
            <a:pPr marL="342900" indent="-342900" fontAlgn="base">
              <a:buAutoNum type="arabicPeriod"/>
            </a:pPr>
            <a:endParaRPr lang="de-DE">
              <a:solidFill>
                <a:schemeClr val="tx1"/>
              </a:solidFill>
              <a:latin typeface="Comic Sans MS"/>
            </a:endParaRP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Avoid standby mode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Day 4</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sp>
        <p:nvSpPr>
          <p:cNvPr id="24" name="Rechteck 23">
            <a:extLst>
              <a:ext uri="{FF2B5EF4-FFF2-40B4-BE49-F238E27FC236}">
                <a16:creationId xmlns:a16="http://schemas.microsoft.com/office/drawing/2014/main" id="{45EB3302-D60E-DC46-B61B-C391B4333147}"/>
              </a:ext>
            </a:extLst>
          </p:cNvPr>
          <p:cNvSpPr/>
          <p:nvPr/>
        </p:nvSpPr>
        <p:spPr>
          <a:xfrm>
            <a:off x="9590188" y="3750168"/>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590188" y="2754293"/>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20" y="0"/>
            <a:ext cx="1246755" cy="1246755"/>
          </a:xfrm>
          <a:prstGeom prst="rect">
            <a:avLst/>
          </a:prstGeom>
        </p:spPr>
      </p:pic>
      <p:pic>
        <p:nvPicPr>
          <p:cNvPr id="16" name="Grafik 15" descr="Schildkröte mit einfarbiger Füllung">
            <a:extLst>
              <a:ext uri="{FF2B5EF4-FFF2-40B4-BE49-F238E27FC236}">
                <a16:creationId xmlns:a16="http://schemas.microsoft.com/office/drawing/2014/main" id="{F773F700-6DC3-4CF2-98C9-564F0596C91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541794" y="3292968"/>
            <a:ext cx="1569242" cy="1569242"/>
          </a:xfrm>
          <a:prstGeom prst="rect">
            <a:avLst/>
          </a:prstGeom>
        </p:spPr>
      </p:pic>
      <p:sp>
        <p:nvSpPr>
          <p:cNvPr id="17" name="Textfeld 16">
            <a:extLst>
              <a:ext uri="{FF2B5EF4-FFF2-40B4-BE49-F238E27FC236}">
                <a16:creationId xmlns:a16="http://schemas.microsoft.com/office/drawing/2014/main" id="{6D868917-D6E7-4E47-AB39-2E347A2F6A3D}"/>
              </a:ext>
            </a:extLst>
          </p:cNvPr>
          <p:cNvSpPr txBox="1"/>
          <p:nvPr/>
        </p:nvSpPr>
        <p:spPr>
          <a:xfrm>
            <a:off x="10822819" y="3743707"/>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2 P</a:t>
            </a:r>
          </a:p>
        </p:txBody>
      </p:sp>
      <p:sp>
        <p:nvSpPr>
          <p:cNvPr id="8" name="Textfeld 7">
            <a:extLst>
              <a:ext uri="{FF2B5EF4-FFF2-40B4-BE49-F238E27FC236}">
                <a16:creationId xmlns:a16="http://schemas.microsoft.com/office/drawing/2014/main" id="{496DB0F3-7744-40CA-8E23-5E1240CC1265}"/>
              </a:ext>
            </a:extLst>
          </p:cNvPr>
          <p:cNvSpPr txBox="1"/>
          <p:nvPr/>
        </p:nvSpPr>
        <p:spPr>
          <a:xfrm>
            <a:off x="9399578" y="5690862"/>
            <a:ext cx="2711458" cy="646331"/>
          </a:xfrm>
          <a:prstGeom prst="rect">
            <a:avLst/>
          </a:prstGeom>
          <a:noFill/>
        </p:spPr>
        <p:txBody>
          <a:bodyPr wrap="square" rtlCol="0">
            <a:spAutoFit/>
          </a:bodyPr>
          <a:lstStyle/>
          <a:p>
            <a:r>
              <a:rPr lang="de-DE" sz="1200">
                <a:solidFill>
                  <a:schemeClr val="bg1"/>
                </a:solidFill>
                <a:latin typeface="Comic Sans MS" panose="030F0702030302020204" pitchFamily="66" charset="0"/>
              </a:rPr>
              <a:t>Keep this up until week 2 day 5 and receive a patch (10P for the </a:t>
            </a:r>
            <a:r>
              <a:rPr lang="de-DE" sz="1200">
                <a:solidFill>
                  <a:schemeClr val="accent4">
                    <a:lumMod val="75000"/>
                  </a:schemeClr>
                </a:solidFill>
                <a:latin typeface="Comic Sans MS" panose="030F0702030302020204" pitchFamily="66" charset="0"/>
              </a:rPr>
              <a:t>golden standby</a:t>
            </a:r>
            <a:r>
              <a:rPr lang="de-DE" sz="1200">
                <a:solidFill>
                  <a:schemeClr val="bg1"/>
                </a:solidFill>
                <a:latin typeface="Comic Sans MS" panose="030F0702030302020204" pitchFamily="66" charset="0"/>
              </a:rPr>
              <a:t>)</a:t>
            </a:r>
          </a:p>
        </p:txBody>
      </p:sp>
      <p:pic>
        <p:nvPicPr>
          <p:cNvPr id="22" name="Grafik 21" descr="Potenz mit einfarbiger Füllung">
            <a:extLst>
              <a:ext uri="{FF2B5EF4-FFF2-40B4-BE49-F238E27FC236}">
                <a16:creationId xmlns:a16="http://schemas.microsoft.com/office/drawing/2014/main" id="{B280B5D3-21B8-4F2C-8BE0-24E91C150FF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208107" y="4617602"/>
            <a:ext cx="1094400" cy="1094400"/>
          </a:xfrm>
          <a:prstGeom prst="rect">
            <a:avLst/>
          </a:prstGeom>
        </p:spPr>
      </p:pic>
      <p:sp>
        <p:nvSpPr>
          <p:cNvPr id="18" name="Textfeld 17">
            <a:extLst>
              <a:ext uri="{FF2B5EF4-FFF2-40B4-BE49-F238E27FC236}">
                <a16:creationId xmlns:a16="http://schemas.microsoft.com/office/drawing/2014/main" id="{5CF556D5-C770-491D-BFBD-24520ED389A3}"/>
              </a:ext>
            </a:extLst>
          </p:cNvPr>
          <p:cNvSpPr txBox="1"/>
          <p:nvPr/>
        </p:nvSpPr>
        <p:spPr>
          <a:xfrm>
            <a:off x="8884445" y="629846"/>
            <a:ext cx="3314700" cy="1384995"/>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p>
          <a:p>
            <a:pPr algn="ctr" fontAlgn="base"/>
            <a:r>
              <a:rPr lang="de-DE" sz="1600" err="1">
                <a:solidFill>
                  <a:srgbClr val="005A4C"/>
                </a:solidFill>
                <a:latin typeface="Comic Sans MS" panose="030F0702030302020204" pitchFamily="66" charset="0"/>
              </a:rPr>
              <a:t>Simplify</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the</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use</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of</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standby</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modes</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with</a:t>
            </a:r>
            <a:r>
              <a:rPr lang="de-DE" sz="1600">
                <a:solidFill>
                  <a:srgbClr val="005A4C"/>
                </a:solidFill>
                <a:latin typeface="Comic Sans MS" panose="030F0702030302020204" pitchFamily="66" charset="0"/>
              </a:rPr>
              <a:t> a </a:t>
            </a:r>
            <a:r>
              <a:rPr lang="de-DE" sz="1600" err="1">
                <a:solidFill>
                  <a:srgbClr val="005A4C"/>
                </a:solidFill>
                <a:latin typeface="Comic Sans MS" panose="030F0702030302020204" pitchFamily="66" charset="0"/>
              </a:rPr>
              <a:t>timer</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for</a:t>
            </a:r>
            <a:r>
              <a:rPr lang="de-DE" sz="1600">
                <a:solidFill>
                  <a:srgbClr val="005A4C"/>
                </a:solidFill>
                <a:latin typeface="Comic Sans MS" panose="030F0702030302020204" pitchFamily="66" charset="0"/>
              </a:rPr>
              <a:t> </a:t>
            </a:r>
            <a:r>
              <a:rPr lang="de-DE" sz="1600" err="1">
                <a:solidFill>
                  <a:srgbClr val="005A4C"/>
                </a:solidFill>
                <a:latin typeface="Comic Sans MS" panose="030F0702030302020204" pitchFamily="66" charset="0"/>
              </a:rPr>
              <a:t>example</a:t>
            </a:r>
            <a:r>
              <a:rPr lang="de-DE" sz="1600">
                <a:solidFill>
                  <a:srgbClr val="005A4C"/>
                </a:solidFill>
                <a:latin typeface="Comic Sans MS" panose="030F0702030302020204" pitchFamily="66" charset="0"/>
              </a:rPr>
              <a:t> on </a:t>
            </a:r>
            <a:r>
              <a:rPr lang="de-DE" sz="1600" err="1">
                <a:solidFill>
                  <a:srgbClr val="005A4C"/>
                </a:solidFill>
                <a:latin typeface="Comic Sans MS" panose="030F0702030302020204" pitchFamily="66" charset="0"/>
              </a:rPr>
              <a:t>your</a:t>
            </a:r>
            <a:r>
              <a:rPr lang="de-DE" sz="1600">
                <a:solidFill>
                  <a:srgbClr val="005A4C"/>
                </a:solidFill>
                <a:latin typeface="Comic Sans MS" panose="030F0702030302020204" pitchFamily="66" charset="0"/>
              </a:rPr>
              <a:t> Wi-Fi </a:t>
            </a:r>
            <a:r>
              <a:rPr lang="de-DE" sz="1600" err="1">
                <a:solidFill>
                  <a:srgbClr val="005A4C"/>
                </a:solidFill>
                <a:latin typeface="Comic Sans MS" panose="030F0702030302020204" pitchFamily="66" charset="0"/>
              </a:rPr>
              <a:t>router</a:t>
            </a:r>
            <a:endParaRPr lang="de-DE" sz="1600">
              <a:solidFill>
                <a:srgbClr val="005A4C"/>
              </a:solidFill>
              <a:latin typeface="Comic Sans MS" panose="030F0702030302020204" pitchFamily="66" charset="0"/>
            </a:endParaRPr>
          </a:p>
          <a:p>
            <a:pPr algn="ctr" fontAlgn="base"/>
            <a:endParaRPr lang="de-DE">
              <a:latin typeface="Comic Sans MS"/>
            </a:endParaRPr>
          </a:p>
        </p:txBody>
      </p:sp>
    </p:spTree>
    <p:extLst>
      <p:ext uri="{BB962C8B-B14F-4D97-AF65-F5344CB8AC3E}">
        <p14:creationId xmlns:p14="http://schemas.microsoft.com/office/powerpoint/2010/main" val="2769784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a:t>
            </a:r>
            <a:r>
              <a:rPr lang="de-DE" sz="6000" b="1">
                <a:solidFill>
                  <a:srgbClr val="005A4C"/>
                </a:solidFill>
                <a:latin typeface="Comic Sans MS"/>
                <a:cs typeface="Calibri"/>
              </a:rPr>
              <a:t>4</a:t>
            </a:r>
            <a:endParaRPr kumimoji="0" lang="de-DE" sz="6000" b="1" i="0" u="none" strike="noStrike" kern="1200" cap="none" spc="0" normalizeH="0" baseline="0" noProof="0">
              <a:ln>
                <a:noFill/>
              </a:ln>
              <a:solidFill>
                <a:srgbClr val="005A4C"/>
              </a:solidFill>
              <a:effectLst/>
              <a:uLnTx/>
              <a:uFillTx/>
              <a:latin typeface="Comic Sans MS"/>
              <a:ea typeface="+mn-ea"/>
              <a:cs typeface="Calibri"/>
            </a:endParaRP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795022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endParaRPr lang="de-DE">
              <a:solidFill>
                <a:schemeClr val="tx1"/>
              </a:solidFill>
              <a:latin typeface="Comic Sans MS"/>
            </a:endParaRPr>
          </a:p>
          <a:p>
            <a:pPr fontAlgn="base"/>
            <a:r>
              <a:rPr lang="de-DE" err="1">
                <a:solidFill>
                  <a:schemeClr val="tx1"/>
                </a:solidFill>
                <a:latin typeface="Comic Sans MS"/>
              </a:rPr>
              <a:t>You</a:t>
            </a:r>
            <a:r>
              <a:rPr lang="de-DE">
                <a:solidFill>
                  <a:schemeClr val="tx1"/>
                </a:solidFill>
                <a:latin typeface="Comic Sans MS"/>
              </a:rPr>
              <a:t> will </a:t>
            </a:r>
            <a:r>
              <a:rPr lang="de-DE" err="1">
                <a:solidFill>
                  <a:schemeClr val="tx1"/>
                </a:solidFill>
                <a:latin typeface="Comic Sans MS"/>
              </a:rPr>
              <a:t>need</a:t>
            </a:r>
            <a:r>
              <a:rPr lang="de-DE">
                <a:solidFill>
                  <a:schemeClr val="tx1"/>
                </a:solidFill>
                <a:latin typeface="Comic Sans MS"/>
              </a:rPr>
              <a:t>: </a:t>
            </a:r>
            <a:r>
              <a:rPr lang="de-DE" err="1">
                <a:solidFill>
                  <a:schemeClr val="tx1"/>
                </a:solidFill>
                <a:latin typeface="Comic Sans MS"/>
              </a:rPr>
              <a:t>Rubbish</a:t>
            </a:r>
            <a:r>
              <a:rPr lang="de-DE">
                <a:solidFill>
                  <a:schemeClr val="tx1"/>
                </a:solidFill>
                <a:latin typeface="Comic Sans MS"/>
              </a:rPr>
              <a:t>, </a:t>
            </a:r>
            <a:r>
              <a:rPr lang="de-DE" err="1">
                <a:solidFill>
                  <a:schemeClr val="tx1"/>
                </a:solidFill>
                <a:latin typeface="Comic Sans MS"/>
              </a:rPr>
              <a:t>internet</a:t>
            </a:r>
            <a:r>
              <a:rPr lang="de-DE">
                <a:solidFill>
                  <a:schemeClr val="tx1"/>
                </a:solidFill>
                <a:latin typeface="Comic Sans MS"/>
              </a:rPr>
              <a:t>, different </a:t>
            </a:r>
            <a:r>
              <a:rPr lang="de-DE" err="1">
                <a:solidFill>
                  <a:schemeClr val="tx1"/>
                </a:solidFill>
                <a:latin typeface="Comic Sans MS"/>
              </a:rPr>
              <a:t>containers</a:t>
            </a:r>
            <a:r>
              <a:rPr lang="de-DE">
                <a:solidFill>
                  <a:schemeClr val="tx1"/>
                </a:solidFill>
                <a:latin typeface="Comic Sans MS"/>
              </a:rPr>
              <a:t> </a:t>
            </a:r>
            <a:r>
              <a:rPr lang="de-DE" err="1">
                <a:solidFill>
                  <a:schemeClr val="tx1"/>
                </a:solidFill>
                <a:latin typeface="Comic Sans MS"/>
              </a:rPr>
              <a:t>or</a:t>
            </a:r>
            <a:r>
              <a:rPr lang="de-DE">
                <a:solidFill>
                  <a:schemeClr val="tx1"/>
                </a:solidFill>
                <a:latin typeface="Comic Sans MS"/>
              </a:rPr>
              <a:t> </a:t>
            </a:r>
            <a:r>
              <a:rPr lang="de-DE" err="1">
                <a:solidFill>
                  <a:schemeClr val="tx1"/>
                </a:solidFill>
                <a:latin typeface="Comic Sans MS"/>
              </a:rPr>
              <a:t>separation</a:t>
            </a:r>
            <a:r>
              <a:rPr lang="de-DE">
                <a:solidFill>
                  <a:schemeClr val="tx1"/>
                </a:solidFill>
                <a:latin typeface="Comic Sans MS"/>
              </a:rPr>
              <a:t> </a:t>
            </a:r>
            <a:r>
              <a:rPr lang="de-DE" err="1">
                <a:solidFill>
                  <a:schemeClr val="tx1"/>
                </a:solidFill>
                <a:latin typeface="Comic Sans MS"/>
              </a:rPr>
              <a:t>options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p>
          <a:p>
            <a:pPr marL="342900" indent="-342900">
              <a:buFont typeface="+mj-lt"/>
              <a:buAutoNum type="arabicPeriod"/>
            </a:pPr>
            <a:r>
              <a:rPr lang="de-DE">
                <a:solidFill>
                  <a:schemeClr val="tx1"/>
                </a:solidFill>
                <a:latin typeface="Comic Sans MS"/>
                <a:cs typeface="Calibri" panose="020F0502020204030204"/>
              </a:rPr>
              <a:t>Find out </a:t>
            </a:r>
            <a:r>
              <a:rPr lang="de-DE" err="1">
                <a:solidFill>
                  <a:schemeClr val="tx1"/>
                </a:solidFill>
                <a:latin typeface="Comic Sans MS"/>
                <a:cs typeface="Calibri" panose="020F0502020204030204"/>
              </a:rPr>
              <a:t>about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waste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separation</a:t>
            </a:r>
            <a:r>
              <a:rPr lang="de-DE">
                <a:solidFill>
                  <a:schemeClr val="tx1"/>
                </a:solidFill>
                <a:latin typeface="Comic Sans MS"/>
                <a:cs typeface="Calibri" panose="020F0502020204030204"/>
              </a:rPr>
              <a:t> in </a:t>
            </a:r>
            <a:r>
              <a:rPr lang="de-DE" err="1">
                <a:solidFill>
                  <a:schemeClr val="tx1"/>
                </a:solidFill>
                <a:latin typeface="Comic Sans MS"/>
                <a:cs typeface="Calibri" panose="020F0502020204030204"/>
              </a:rPr>
              <a:t>your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area</a:t>
            </a:r>
            <a:endParaRPr lang="de-DE">
              <a:solidFill>
                <a:schemeClr val="tx1"/>
              </a:solidFill>
              <a:latin typeface="Comic Sans MS"/>
              <a:cs typeface="Calibri" panose="020F0502020204030204"/>
            </a:endParaRPr>
          </a:p>
          <a:p>
            <a:pPr marL="342900" indent="-342900">
              <a:buFont typeface="+mj-lt"/>
              <a:buAutoNum type="arabicPeriod"/>
            </a:pPr>
            <a:r>
              <a:rPr lang="de-DE" err="1">
                <a:solidFill>
                  <a:schemeClr val="tx1"/>
                </a:solidFill>
                <a:latin typeface="Comic Sans MS"/>
                <a:cs typeface="Calibri" panose="020F0502020204030204"/>
              </a:rPr>
              <a:t>Get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the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right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containers</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for</a:t>
            </a:r>
            <a:r>
              <a:rPr lang="de-DE">
                <a:solidFill>
                  <a:schemeClr val="tx1"/>
                </a:solidFill>
                <a:latin typeface="Comic Sans MS"/>
                <a:cs typeface="Calibri" panose="020F0502020204030204"/>
              </a:rPr>
              <a:t> different </a:t>
            </a:r>
            <a:r>
              <a:rPr lang="de-DE" err="1">
                <a:solidFill>
                  <a:schemeClr val="tx1"/>
                </a:solidFill>
                <a:latin typeface="Comic Sans MS"/>
                <a:cs typeface="Calibri" panose="020F0502020204030204"/>
              </a:rPr>
              <a:t>types</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of</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waste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For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example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bags</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for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the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yellow</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garbage</a:t>
            </a:r>
            <a:r>
              <a:rPr lang="de-DE">
                <a:solidFill>
                  <a:schemeClr val="tx1"/>
                </a:solidFill>
                <a:latin typeface="Comic Sans MS"/>
                <a:cs typeface="Calibri" panose="020F0502020204030204"/>
              </a:rPr>
              <a:t> can, </a:t>
            </a:r>
            <a:r>
              <a:rPr lang="de-DE" err="1">
                <a:solidFill>
                  <a:schemeClr val="tx1"/>
                </a:solidFill>
                <a:latin typeface="Comic Sans MS"/>
                <a:cs typeface="Calibri" panose="020F0502020204030204"/>
              </a:rPr>
              <a:t>paper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bags</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or</a:t>
            </a:r>
            <a:r>
              <a:rPr lang="de-DE">
                <a:solidFill>
                  <a:schemeClr val="tx1"/>
                </a:solidFill>
                <a:latin typeface="Comic Sans MS"/>
                <a:cs typeface="Calibri" panose="020F0502020204030204"/>
              </a:rPr>
              <a:t> a </a:t>
            </a:r>
            <a:r>
              <a:rPr lang="de-DE" err="1">
                <a:solidFill>
                  <a:schemeClr val="tx1"/>
                </a:solidFill>
                <a:latin typeface="Comic Sans MS"/>
                <a:cs typeface="Calibri" panose="020F0502020204030204"/>
              </a:rPr>
              <a:t>compost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container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for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organic</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waste</a:t>
            </a:r>
            <a:endParaRPr lang="de-DE">
              <a:solidFill>
                <a:schemeClr val="tx1"/>
              </a:solidFill>
              <a:latin typeface="Comic Sans MS"/>
              <a:cs typeface="Calibri" panose="020F0502020204030204"/>
            </a:endParaRPr>
          </a:p>
          <a:p>
            <a:pPr marL="342900" indent="-342900">
              <a:buFont typeface="+mj-lt"/>
              <a:buAutoNum type="arabicPeriod"/>
            </a:pPr>
            <a:r>
              <a:rPr lang="de-DE">
                <a:solidFill>
                  <a:schemeClr val="tx1"/>
                </a:solidFill>
                <a:latin typeface="Comic Sans MS"/>
                <a:cs typeface="Calibri" panose="020F0502020204030204"/>
              </a:rPr>
              <a:t>Separate </a:t>
            </a:r>
            <a:r>
              <a:rPr lang="de-DE" err="1">
                <a:solidFill>
                  <a:schemeClr val="tx1"/>
                </a:solidFill>
                <a:latin typeface="Comic Sans MS"/>
                <a:cs typeface="Calibri" panose="020F0502020204030204"/>
              </a:rPr>
              <a:t>your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waste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properly</a:t>
            </a:r>
            <a:endParaRPr lang="de-DE">
              <a:solidFill>
                <a:schemeClr val="tx1"/>
              </a:solidFill>
              <a:latin typeface="Comic Sans MS"/>
              <a:cs typeface="Calibri" panose="020F0502020204030204"/>
            </a:endParaRPr>
          </a:p>
          <a:p>
            <a:pPr marL="342900" indent="-342900">
              <a:buFont typeface="+mj-lt"/>
              <a:buAutoNum type="arabicPeriod"/>
            </a:pPr>
            <a:r>
              <a:rPr lang="de-DE" err="1">
                <a:solidFill>
                  <a:schemeClr val="tx1"/>
                </a:solidFill>
                <a:latin typeface="Comic Sans MS"/>
                <a:cs typeface="Calibri" panose="020F0502020204030204"/>
              </a:rPr>
              <a:t>You</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get</a:t>
            </a:r>
            <a:r>
              <a:rPr lang="de-DE">
                <a:solidFill>
                  <a:schemeClr val="tx1"/>
                </a:solidFill>
                <a:latin typeface="Comic Sans MS"/>
                <a:cs typeface="Calibri" panose="020F0502020204030204"/>
              </a:rPr>
              <a:t> 1 </a:t>
            </a:r>
            <a:r>
              <a:rPr lang="de-DE" err="1">
                <a:solidFill>
                  <a:schemeClr val="tx1"/>
                </a:solidFill>
                <a:latin typeface="Comic Sans MS"/>
                <a:cs typeface="Calibri" panose="020F0502020204030204"/>
              </a:rPr>
              <a:t>point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for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being</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sufficiently</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informed</a:t>
            </a:r>
            <a:r>
              <a:rPr lang="de-DE">
                <a:solidFill>
                  <a:schemeClr val="tx1"/>
                </a:solidFill>
                <a:latin typeface="Comic Sans MS"/>
                <a:cs typeface="Calibri" panose="020F0502020204030204"/>
              </a:rPr>
              <a:t> and 1 </a:t>
            </a:r>
            <a:r>
              <a:rPr lang="de-DE" err="1">
                <a:solidFill>
                  <a:schemeClr val="tx1"/>
                </a:solidFill>
                <a:latin typeface="Comic Sans MS"/>
                <a:cs typeface="Calibri" panose="020F0502020204030204"/>
              </a:rPr>
              <a:t>point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for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separating</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correctly</a:t>
            </a:r>
            <a:endParaRPr lang="de-DE">
              <a:solidFill>
                <a:schemeClr val="tx1"/>
              </a:solidFill>
              <a:latin typeface="Comic Sans MS"/>
              <a:cs typeface="Calibri" panose="020F0502020204030204"/>
            </a:endParaRPr>
          </a:p>
          <a:p>
            <a:pPr marL="342900" indent="-342900" fontAlgn="base">
              <a:buAutoNum type="arabicPeriod"/>
            </a:pPr>
            <a:endParaRPr lang="de-DE">
              <a:solidFill>
                <a:schemeClr val="tx1"/>
              </a:solidFill>
              <a:latin typeface="Comic Sans MS"/>
            </a:endParaRP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Ensure proper waste separation</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Day 5</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631216"/>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fontAlgn="base"/>
            <a:r>
              <a:rPr lang="de-DE" sz="1600">
                <a:solidFill>
                  <a:srgbClr val="005A4C"/>
                </a:solidFill>
                <a:latin typeface="Comic Sans MS"/>
              </a:rPr>
              <a:t>By separating waste correctly, it can be recycled. This saves resources and reduces CO</a:t>
            </a:r>
            <a:r>
              <a:rPr lang="de-DE" sz="1600" baseline="-25000">
                <a:solidFill>
                  <a:srgbClr val="005A4C"/>
                </a:solidFill>
                <a:latin typeface="Comic Sans MS"/>
              </a:rPr>
              <a:t>2</a:t>
            </a:r>
            <a:endParaRPr lang="en-US" sz="16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69438" y="359210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20076" y="4023774"/>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408319" y="402592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32590" y="308235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pic>
        <p:nvPicPr>
          <p:cNvPr id="16" name="Grafik 15" descr="Schildkröte mit einfarbiger Füllung">
            <a:extLst>
              <a:ext uri="{FF2B5EF4-FFF2-40B4-BE49-F238E27FC236}">
                <a16:creationId xmlns:a16="http://schemas.microsoft.com/office/drawing/2014/main" id="{BB732B89-F813-4663-8CB8-E26E0E29BAE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69438" y="5029015"/>
            <a:ext cx="1569242" cy="1569242"/>
          </a:xfrm>
          <a:prstGeom prst="rect">
            <a:avLst/>
          </a:prstGeom>
        </p:spPr>
      </p:pic>
      <p:sp>
        <p:nvSpPr>
          <p:cNvPr id="17" name="Textfeld 16">
            <a:extLst>
              <a:ext uri="{FF2B5EF4-FFF2-40B4-BE49-F238E27FC236}">
                <a16:creationId xmlns:a16="http://schemas.microsoft.com/office/drawing/2014/main" id="{A2DFA6AC-3AD1-4F81-83E8-244A2366BA2E}"/>
              </a:ext>
            </a:extLst>
          </p:cNvPr>
          <p:cNvSpPr txBox="1"/>
          <p:nvPr/>
        </p:nvSpPr>
        <p:spPr>
          <a:xfrm>
            <a:off x="10820076" y="5460688"/>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19" name="Rechteck 18">
            <a:extLst>
              <a:ext uri="{FF2B5EF4-FFF2-40B4-BE49-F238E27FC236}">
                <a16:creationId xmlns:a16="http://schemas.microsoft.com/office/drawing/2014/main" id="{A28600BF-DBD0-4E34-86EA-1DF85342D2EC}"/>
              </a:ext>
            </a:extLst>
          </p:cNvPr>
          <p:cNvSpPr/>
          <p:nvPr/>
        </p:nvSpPr>
        <p:spPr>
          <a:xfrm>
            <a:off x="9412718" y="5526555"/>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a:extLst>
              <a:ext uri="{FF2B5EF4-FFF2-40B4-BE49-F238E27FC236}">
                <a16:creationId xmlns:a16="http://schemas.microsoft.com/office/drawing/2014/main" id="{C8E55A74-692E-445C-90A8-71B41FD41ADC}"/>
              </a:ext>
            </a:extLst>
          </p:cNvPr>
          <p:cNvSpPr/>
          <p:nvPr/>
        </p:nvSpPr>
        <p:spPr>
          <a:xfrm>
            <a:off x="10541795" y="4603254"/>
            <a:ext cx="1293891" cy="564543"/>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de-DE" sz="1400" b="0" i="0" u="none" strike="noStrike" kern="0" cap="none" spc="0" normalizeH="0" baseline="0" noProof="0">
                <a:ln>
                  <a:noFill/>
                </a:ln>
                <a:solidFill>
                  <a:srgbClr val="FFFFFF"/>
                </a:solidFill>
                <a:effectLst/>
                <a:uLnTx/>
                <a:uFillTx/>
                <a:latin typeface="Comic Sans MS" panose="030F0702030302020204" pitchFamily="66" charset="0"/>
                <a:sym typeface="Arial"/>
              </a:rPr>
              <a:t>inform</a:t>
            </a:r>
            <a:endParaRPr kumimoji="0" lang="fr-FR" sz="1400" b="0" i="0" u="none" strike="noStrike" kern="0" cap="none" spc="0" normalizeH="0" baseline="0" noProof="0">
              <a:ln>
                <a:noFill/>
              </a:ln>
              <a:solidFill>
                <a:srgbClr val="FFFFFF"/>
              </a:solidFill>
              <a:effectLst/>
              <a:uLnTx/>
              <a:uFillTx/>
              <a:latin typeface="Comic Sans MS" panose="030F0702030302020204" pitchFamily="66" charset="0"/>
              <a:sym typeface="Arial"/>
            </a:endParaRPr>
          </a:p>
        </p:txBody>
      </p:sp>
      <p:sp>
        <p:nvSpPr>
          <p:cNvPr id="22" name="Rechteck 21">
            <a:extLst>
              <a:ext uri="{FF2B5EF4-FFF2-40B4-BE49-F238E27FC236}">
                <a16:creationId xmlns:a16="http://schemas.microsoft.com/office/drawing/2014/main" id="{D7596BDF-A9F7-4D58-A7D3-BDF203F6196E}"/>
              </a:ext>
            </a:extLst>
          </p:cNvPr>
          <p:cNvSpPr/>
          <p:nvPr/>
        </p:nvSpPr>
        <p:spPr>
          <a:xfrm>
            <a:off x="10549691" y="5982990"/>
            <a:ext cx="1293891" cy="564543"/>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de-DE" sz="1400" b="0" i="0" u="none" strike="noStrike" kern="0" cap="none" spc="0" normalizeH="0" baseline="0" noProof="0">
                <a:ln>
                  <a:noFill/>
                </a:ln>
                <a:solidFill>
                  <a:srgbClr val="FFFFFF"/>
                </a:solidFill>
                <a:effectLst/>
                <a:uLnTx/>
                <a:uFillTx/>
                <a:latin typeface="Comic Sans MS" panose="030F0702030302020204" pitchFamily="66" charset="0"/>
                <a:sym typeface="Arial"/>
              </a:rPr>
              <a:t>disconnect</a:t>
            </a:r>
            <a:endParaRPr kumimoji="0" lang="fr-FR" sz="1400" b="0" i="0" u="none" strike="noStrike" kern="0" cap="none" spc="0" normalizeH="0" baseline="0" noProof="0">
              <a:ln>
                <a:noFill/>
              </a:ln>
              <a:solidFill>
                <a:srgbClr val="FFFFFF"/>
              </a:solidFill>
              <a:effectLst/>
              <a:uLnTx/>
              <a:uFillTx/>
              <a:latin typeface="Comic Sans MS" panose="030F0702030302020204" pitchFamily="66" charset="0"/>
              <a:sym typeface="Arial"/>
            </a:endParaRPr>
          </a:p>
        </p:txBody>
      </p:sp>
    </p:spTree>
    <p:extLst>
      <p:ext uri="{BB962C8B-B14F-4D97-AF65-F5344CB8AC3E}">
        <p14:creationId xmlns:p14="http://schemas.microsoft.com/office/powerpoint/2010/main" val="3147193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3876" y="206851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r>
              <a:rPr lang="de-DE" b="1">
                <a:solidFill>
                  <a:srgbClr val="005C4E"/>
                </a:solidFill>
                <a:latin typeface="Comic Sans MS"/>
              </a:rPr>
              <a:t>A warm welcome...</a:t>
            </a:r>
            <a:endParaRPr lang="de-DE">
              <a:solidFill>
                <a:srgbClr val="005C4E"/>
              </a:solidFill>
              <a:latin typeface="Comic Sans MS"/>
            </a:endParaRPr>
          </a:p>
        </p:txBody>
      </p:sp>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p:txBody>
          <a:bodyPr vert="horz" lIns="91440" tIns="45720" rIns="91440" bIns="45720" rtlCol="0" anchor="t">
            <a:normAutofit/>
          </a:bodyPr>
          <a:lstStyle/>
          <a:p>
            <a:pPr algn="ctr">
              <a:buNone/>
            </a:pPr>
            <a:r>
              <a:rPr lang="de-DE">
                <a:latin typeface="Comic Sans MS"/>
                <a:ea typeface="+mn-lt"/>
                <a:cs typeface="+mn-lt"/>
              </a:rPr>
              <a:t>...to the Climate Challenge of the </a:t>
            </a:r>
            <a:r>
              <a:rPr lang="de-DE" err="1">
                <a:latin typeface="Comic Sans MS"/>
                <a:ea typeface="+mn-lt"/>
                <a:cs typeface="+mn-lt"/>
              </a:rPr>
              <a:t>HfWU</a:t>
            </a:r>
            <a:r>
              <a:rPr lang="de-DE">
                <a:latin typeface="Comic Sans MS"/>
                <a:ea typeface="+mn-lt"/>
                <a:cs typeface="+mn-lt"/>
              </a:rPr>
              <a:t>!  </a:t>
            </a:r>
            <a:endParaRPr lang="de-DE">
              <a:latin typeface="Comic Sans MS"/>
            </a:endParaRPr>
          </a:p>
          <a:p>
            <a:pPr algn="ctr">
              <a:buNone/>
            </a:pPr>
            <a:r>
              <a:rPr lang="de-DE">
                <a:latin typeface="Comic Sans MS"/>
                <a:ea typeface="+mn-lt"/>
                <a:cs typeface="+mn-lt"/>
              </a:rPr>
              <a:t>Together we will go through and pass various challenges in order to increase our contribution to climate protection.   </a:t>
            </a:r>
            <a:endParaRPr lang="de-DE">
              <a:latin typeface="Comic Sans MS"/>
            </a:endParaRPr>
          </a:p>
          <a:p>
            <a:pPr marL="0" indent="0" algn="ctr">
              <a:buNone/>
            </a:pPr>
            <a:r>
              <a:rPr lang="de-DE">
                <a:latin typeface="Comic Sans MS"/>
                <a:ea typeface="+mn-lt"/>
                <a:cs typeface="+mn-lt"/>
              </a:rPr>
              <a:t>This book will serve as your guide for the next few weeks and contains all the details of the challenges. In addition, you can document and record your experiences, challenges and successes. </a:t>
            </a:r>
            <a:endParaRPr lang="de-DE">
              <a:latin typeface="Comic Sans MS"/>
              <a:cs typeface="Calibri" panose="020F0502020204030204"/>
            </a:endParaRPr>
          </a:p>
        </p:txBody>
      </p:sp>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spTree>
    <p:extLst>
      <p:ext uri="{BB962C8B-B14F-4D97-AF65-F5344CB8AC3E}">
        <p14:creationId xmlns:p14="http://schemas.microsoft.com/office/powerpoint/2010/main" val="40401276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5</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138346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will </a:t>
            </a:r>
            <a:r>
              <a:rPr lang="de-DE" err="1">
                <a:solidFill>
                  <a:schemeClr val="tx1"/>
                </a:solidFill>
                <a:latin typeface="Comic Sans MS"/>
              </a:rPr>
              <a:t>need</a:t>
            </a:r>
            <a:r>
              <a:rPr lang="de-DE">
                <a:solidFill>
                  <a:schemeClr val="tx1"/>
                </a:solidFill>
                <a:latin typeface="Comic Sans MS"/>
              </a:rPr>
              <a:t>: Notepad </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pPr marL="342900" indent="-342900" fontAlgn="base">
              <a:buAutoNum type="arabicPeriod"/>
            </a:pPr>
            <a:r>
              <a:rPr lang="de-DE">
                <a:solidFill>
                  <a:schemeClr val="tx1"/>
                </a:solidFill>
                <a:latin typeface="Comic Sans MS"/>
              </a:rPr>
              <a:t>Note down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produced</a:t>
            </a:r>
            <a:r>
              <a:rPr lang="de-DE">
                <a:solidFill>
                  <a:schemeClr val="tx1"/>
                </a:solidFill>
                <a:latin typeface="Comic Sans MS"/>
              </a:rPr>
              <a:t> </a:t>
            </a:r>
            <a:r>
              <a:rPr lang="de-DE" err="1">
                <a:solidFill>
                  <a:schemeClr val="tx1"/>
                </a:solidFill>
                <a:latin typeface="Comic Sans MS"/>
              </a:rPr>
              <a:t>waste</a:t>
            </a:r>
            <a:r>
              <a:rPr lang="de-DE">
                <a:solidFill>
                  <a:schemeClr val="tx1"/>
                </a:solidFill>
                <a:latin typeface="Comic Sans MS"/>
              </a:rPr>
              <a:t> </a:t>
            </a:r>
            <a:r>
              <a:rPr lang="de-DE" err="1">
                <a:solidFill>
                  <a:schemeClr val="tx1"/>
                </a:solidFill>
                <a:latin typeface="Comic Sans MS"/>
              </a:rPr>
              <a:t>daily</a:t>
            </a:r>
            <a:r>
              <a:rPr lang="de-DE">
                <a:solidFill>
                  <a:schemeClr val="tx1"/>
                </a:solidFill>
                <a:latin typeface="Comic Sans MS"/>
              </a:rPr>
              <a:t> </a:t>
            </a:r>
            <a:r>
              <a:rPr lang="de-DE" err="1">
                <a:solidFill>
                  <a:schemeClr val="tx1"/>
                </a:solidFill>
                <a:latin typeface="Comic Sans MS"/>
              </a:rPr>
              <a:t>until</a:t>
            </a:r>
            <a:r>
              <a:rPr lang="de-DE">
                <a:solidFill>
                  <a:schemeClr val="tx1"/>
                </a:solidFill>
                <a:latin typeface="Comic Sans MS"/>
              </a:rPr>
              <a:t> </a:t>
            </a:r>
            <a:r>
              <a:rPr lang="de-DE" err="1">
                <a:solidFill>
                  <a:schemeClr val="tx1"/>
                </a:solidFill>
                <a:latin typeface="Comic Sans MS"/>
              </a:rPr>
              <a:t>week</a:t>
            </a:r>
            <a:r>
              <a:rPr lang="de-DE">
                <a:solidFill>
                  <a:schemeClr val="tx1"/>
                </a:solidFill>
                <a:latin typeface="Comic Sans MS"/>
              </a:rPr>
              <a:t> 2, end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day</a:t>
            </a:r>
            <a:r>
              <a:rPr lang="de-DE">
                <a:solidFill>
                  <a:schemeClr val="tx1"/>
                </a:solidFill>
                <a:latin typeface="Comic Sans MS"/>
              </a:rPr>
              <a:t> 2</a:t>
            </a: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2: Watch your waste consumption</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6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749471"/>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a:rPr>
              <a:t>Info</a:t>
            </a:r>
            <a:endParaRPr lang="de-DE">
              <a:solidFill>
                <a:srgbClr val="005A4C"/>
              </a:solidFill>
              <a:latin typeface="Comic Sans MS"/>
            </a:endParaRPr>
          </a:p>
          <a:p>
            <a:pPr algn="ctr" fontAlgn="base"/>
            <a:r>
              <a:rPr lang="de-DE" sz="1600" err="1">
                <a:solidFill>
                  <a:srgbClr val="005A4C"/>
                </a:solidFill>
                <a:latin typeface="Comic Sans MS"/>
              </a:rPr>
              <a:t>You</a:t>
            </a:r>
            <a:r>
              <a:rPr lang="de-DE" sz="1600">
                <a:solidFill>
                  <a:srgbClr val="005A4C"/>
                </a:solidFill>
                <a:latin typeface="Comic Sans MS"/>
              </a:rPr>
              <a:t> </a:t>
            </a:r>
            <a:r>
              <a:rPr lang="de-DE" sz="1600" err="1">
                <a:solidFill>
                  <a:srgbClr val="005A4C"/>
                </a:solidFill>
                <a:latin typeface="Comic Sans MS"/>
              </a:rPr>
              <a:t>can</a:t>
            </a:r>
            <a:r>
              <a:rPr lang="de-DE" sz="1600">
                <a:solidFill>
                  <a:srgbClr val="005A4C"/>
                </a:solidFill>
                <a:latin typeface="Comic Sans MS"/>
              </a:rPr>
              <a:t> </a:t>
            </a:r>
            <a:r>
              <a:rPr lang="de-DE" sz="1600" err="1">
                <a:solidFill>
                  <a:srgbClr val="005A4C"/>
                </a:solidFill>
                <a:latin typeface="Comic Sans MS"/>
              </a:rPr>
              <a:t>use</a:t>
            </a:r>
            <a:r>
              <a:rPr lang="de-DE" sz="1600">
                <a:solidFill>
                  <a:srgbClr val="005A4C"/>
                </a:solidFill>
                <a:latin typeface="Comic Sans MS"/>
              </a:rPr>
              <a:t> </a:t>
            </a:r>
            <a:r>
              <a:rPr lang="de-DE" sz="1600" err="1">
                <a:solidFill>
                  <a:srgbClr val="005A4C"/>
                </a:solidFill>
                <a:latin typeface="Comic Sans MS"/>
              </a:rPr>
              <a:t>refill</a:t>
            </a:r>
            <a:r>
              <a:rPr lang="de-DE" sz="1600">
                <a:solidFill>
                  <a:srgbClr val="005A4C"/>
                </a:solidFill>
                <a:latin typeface="Comic Sans MS"/>
              </a:rPr>
              <a:t> </a:t>
            </a:r>
            <a:r>
              <a:rPr lang="de-DE" sz="1600" err="1">
                <a:solidFill>
                  <a:srgbClr val="005A4C"/>
                </a:solidFill>
                <a:latin typeface="Comic Sans MS"/>
              </a:rPr>
              <a:t>packs</a:t>
            </a:r>
            <a:r>
              <a:rPr lang="de-DE" sz="1600">
                <a:solidFill>
                  <a:srgbClr val="005A4C"/>
                </a:solidFill>
                <a:latin typeface="Comic Sans MS"/>
              </a:rPr>
              <a:t> </a:t>
            </a:r>
            <a:r>
              <a:rPr lang="de-DE" sz="1600" err="1">
                <a:solidFill>
                  <a:srgbClr val="005A4C"/>
                </a:solidFill>
                <a:latin typeface="Comic Sans MS"/>
              </a:rPr>
              <a:t>for</a:t>
            </a:r>
            <a:r>
              <a:rPr lang="de-DE" sz="1600">
                <a:solidFill>
                  <a:srgbClr val="005A4C"/>
                </a:solidFill>
                <a:latin typeface="Comic Sans MS"/>
              </a:rPr>
              <a:t> </a:t>
            </a:r>
            <a:r>
              <a:rPr lang="de-DE" sz="1600" err="1">
                <a:solidFill>
                  <a:srgbClr val="005A4C"/>
                </a:solidFill>
                <a:latin typeface="Comic Sans MS"/>
              </a:rPr>
              <a:t>soap</a:t>
            </a:r>
            <a:r>
              <a:rPr lang="de-DE" sz="1600">
                <a:solidFill>
                  <a:srgbClr val="005A4C"/>
                </a:solidFill>
                <a:latin typeface="Comic Sans MS"/>
              </a:rPr>
              <a:t> </a:t>
            </a:r>
            <a:r>
              <a:rPr lang="de-DE" sz="1600" err="1">
                <a:solidFill>
                  <a:srgbClr val="005A4C"/>
                </a:solidFill>
                <a:latin typeface="Comic Sans MS"/>
              </a:rPr>
              <a:t>additionally</a:t>
            </a:r>
            <a:r>
              <a:rPr lang="de-DE" sz="1600">
                <a:solidFill>
                  <a:srgbClr val="005A4C"/>
                </a:solidFill>
                <a:latin typeface="Comic Sans MS"/>
              </a:rPr>
              <a:t>.  Also </a:t>
            </a:r>
            <a:r>
              <a:rPr lang="de-DE" sz="1600" err="1">
                <a:solidFill>
                  <a:srgbClr val="005A4C"/>
                </a:solidFill>
                <a:latin typeface="Comic Sans MS"/>
              </a:rPr>
              <a:t>reduce</a:t>
            </a:r>
            <a:r>
              <a:rPr lang="de-DE" sz="1600">
                <a:solidFill>
                  <a:srgbClr val="005A4C"/>
                </a:solidFill>
                <a:latin typeface="Comic Sans MS"/>
              </a:rPr>
              <a:t> </a:t>
            </a:r>
            <a:r>
              <a:rPr lang="de-DE" sz="1600" err="1">
                <a:solidFill>
                  <a:srgbClr val="005A4C"/>
                </a:solidFill>
                <a:latin typeface="Comic Sans MS"/>
              </a:rPr>
              <a:t>advertising</a:t>
            </a:r>
            <a:r>
              <a:rPr lang="de-DE" sz="1600">
                <a:solidFill>
                  <a:srgbClr val="005A4C"/>
                </a:solidFill>
                <a:latin typeface="Comic Sans MS"/>
              </a:rPr>
              <a:t> </a:t>
            </a:r>
            <a:r>
              <a:rPr lang="de-DE" sz="1600" err="1">
                <a:solidFill>
                  <a:srgbClr val="005A4C"/>
                </a:solidFill>
                <a:latin typeface="Comic Sans MS"/>
              </a:rPr>
              <a:t>by</a:t>
            </a:r>
            <a:r>
              <a:rPr lang="de-DE" sz="1600">
                <a:solidFill>
                  <a:srgbClr val="005A4C"/>
                </a:solidFill>
                <a:latin typeface="Comic Sans MS"/>
              </a:rPr>
              <a:t> </a:t>
            </a:r>
            <a:r>
              <a:rPr lang="de-DE" sz="1600" err="1">
                <a:solidFill>
                  <a:srgbClr val="005A4C"/>
                </a:solidFill>
                <a:latin typeface="Comic Sans MS"/>
              </a:rPr>
              <a:t>putting</a:t>
            </a:r>
            <a:r>
              <a:rPr lang="de-DE" sz="1600">
                <a:solidFill>
                  <a:srgbClr val="005A4C"/>
                </a:solidFill>
                <a:latin typeface="Comic Sans MS"/>
              </a:rPr>
              <a:t> a </a:t>
            </a:r>
            <a:r>
              <a:rPr lang="de-DE" sz="1600" err="1">
                <a:solidFill>
                  <a:srgbClr val="005A4C"/>
                </a:solidFill>
                <a:latin typeface="Comic Sans MS"/>
              </a:rPr>
              <a:t>sticker</a:t>
            </a:r>
            <a:r>
              <a:rPr lang="de-DE" sz="1600">
                <a:solidFill>
                  <a:srgbClr val="005A4C"/>
                </a:solidFill>
                <a:latin typeface="Comic Sans MS"/>
              </a:rPr>
              <a:t> </a:t>
            </a:r>
            <a:r>
              <a:rPr lang="de-DE" sz="1600" err="1">
                <a:solidFill>
                  <a:srgbClr val="005A4C"/>
                </a:solidFill>
                <a:latin typeface="Comic Sans MS"/>
              </a:rPr>
              <a:t>with</a:t>
            </a:r>
            <a:r>
              <a:rPr lang="de-DE" sz="1600">
                <a:solidFill>
                  <a:srgbClr val="005A4C"/>
                </a:solidFill>
                <a:latin typeface="Comic Sans MS"/>
              </a:rPr>
              <a:t> "</a:t>
            </a:r>
            <a:r>
              <a:rPr lang="de-DE" sz="1600" err="1">
                <a:solidFill>
                  <a:srgbClr val="005A4C"/>
                </a:solidFill>
                <a:latin typeface="Comic Sans MS"/>
              </a:rPr>
              <a:t>Please</a:t>
            </a:r>
            <a:r>
              <a:rPr lang="de-DE" sz="1600">
                <a:solidFill>
                  <a:srgbClr val="005A4C"/>
                </a:solidFill>
                <a:latin typeface="Comic Sans MS"/>
              </a:rPr>
              <a:t> </a:t>
            </a:r>
            <a:r>
              <a:rPr lang="de-DE" sz="1600" err="1">
                <a:solidFill>
                  <a:srgbClr val="005A4C"/>
                </a:solidFill>
                <a:latin typeface="Comic Sans MS"/>
              </a:rPr>
              <a:t>don't</a:t>
            </a:r>
            <a:r>
              <a:rPr lang="de-DE" sz="1600">
                <a:solidFill>
                  <a:srgbClr val="005A4C"/>
                </a:solidFill>
                <a:latin typeface="Comic Sans MS"/>
              </a:rPr>
              <a:t> send </a:t>
            </a:r>
            <a:r>
              <a:rPr lang="de-DE" sz="1600" err="1">
                <a:solidFill>
                  <a:srgbClr val="005A4C"/>
                </a:solidFill>
                <a:latin typeface="Comic Sans MS"/>
              </a:rPr>
              <a:t>any</a:t>
            </a:r>
            <a:r>
              <a:rPr lang="de-DE" sz="1600">
                <a:solidFill>
                  <a:srgbClr val="005A4C"/>
                </a:solidFill>
                <a:latin typeface="Comic Sans MS"/>
              </a:rPr>
              <a:t> </a:t>
            </a:r>
            <a:r>
              <a:rPr lang="de-DE" sz="1600" err="1">
                <a:solidFill>
                  <a:srgbClr val="005A4C"/>
                </a:solidFill>
                <a:latin typeface="Comic Sans MS"/>
              </a:rPr>
              <a:t>advertising</a:t>
            </a:r>
            <a:r>
              <a:rPr lang="de-DE" sz="1600">
                <a:solidFill>
                  <a:srgbClr val="005A4C"/>
                </a:solidFill>
                <a:latin typeface="Comic Sans MS"/>
              </a:rPr>
              <a:t>" on </a:t>
            </a:r>
            <a:r>
              <a:rPr lang="de-DE" sz="1600" err="1">
                <a:solidFill>
                  <a:srgbClr val="005A4C"/>
                </a:solidFill>
                <a:latin typeface="Comic Sans MS"/>
              </a:rPr>
              <a:t>your</a:t>
            </a:r>
            <a:r>
              <a:rPr lang="de-DE" sz="1600">
                <a:solidFill>
                  <a:srgbClr val="005A4C"/>
                </a:solidFill>
                <a:latin typeface="Comic Sans MS"/>
              </a:rPr>
              <a:t> </a:t>
            </a:r>
            <a:r>
              <a:rPr lang="de-DE" sz="1600" err="1">
                <a:solidFill>
                  <a:srgbClr val="005A4C"/>
                </a:solidFill>
                <a:latin typeface="Comic Sans MS"/>
              </a:rPr>
              <a:t>letterbox</a:t>
            </a:r>
            <a:r>
              <a:rPr lang="de-DE" sz="1600">
                <a:solidFill>
                  <a:srgbClr val="005A4C"/>
                </a:solidFill>
                <a:latin typeface="Comic Sans MS"/>
              </a:rPr>
              <a:t>. Sell </a:t>
            </a:r>
            <a:r>
              <a:rPr lang="de-DE" sz="1600" err="1">
                <a:solidFill>
                  <a:srgbClr val="005A4C"/>
                </a:solidFill>
                <a:latin typeface="Comic Sans MS"/>
              </a:rPr>
              <a:t>old</a:t>
            </a:r>
            <a:r>
              <a:rPr lang="de-DE" sz="1600">
                <a:solidFill>
                  <a:srgbClr val="005A4C"/>
                </a:solidFill>
                <a:latin typeface="Comic Sans MS"/>
              </a:rPr>
              <a:t> </a:t>
            </a:r>
            <a:r>
              <a:rPr lang="de-DE" sz="1600" err="1">
                <a:solidFill>
                  <a:srgbClr val="005A4C"/>
                </a:solidFill>
                <a:latin typeface="Comic Sans MS"/>
              </a:rPr>
              <a:t>products</a:t>
            </a:r>
            <a:r>
              <a:rPr lang="de-DE" sz="1600">
                <a:solidFill>
                  <a:srgbClr val="005A4C"/>
                </a:solidFill>
                <a:latin typeface="Comic Sans MS"/>
              </a:rPr>
              <a:t> at </a:t>
            </a:r>
            <a:r>
              <a:rPr lang="de-DE" sz="1600" err="1">
                <a:solidFill>
                  <a:srgbClr val="005A4C"/>
                </a:solidFill>
                <a:latin typeface="Comic Sans MS"/>
              </a:rPr>
              <a:t>the</a:t>
            </a:r>
            <a:r>
              <a:rPr lang="de-DE" sz="1600">
                <a:solidFill>
                  <a:srgbClr val="005A4C"/>
                </a:solidFill>
                <a:latin typeface="Comic Sans MS"/>
              </a:rPr>
              <a:t> </a:t>
            </a:r>
            <a:r>
              <a:rPr lang="de-DE" sz="1600" err="1">
                <a:solidFill>
                  <a:srgbClr val="005A4C"/>
                </a:solidFill>
                <a:latin typeface="Comic Sans MS"/>
              </a:rPr>
              <a:t>flea</a:t>
            </a:r>
            <a:r>
              <a:rPr lang="de-DE" sz="1600">
                <a:solidFill>
                  <a:srgbClr val="005A4C"/>
                </a:solidFill>
                <a:latin typeface="Comic Sans MS"/>
              </a:rPr>
              <a:t> </a:t>
            </a:r>
            <a:r>
              <a:rPr lang="de-DE" sz="1600" err="1">
                <a:solidFill>
                  <a:srgbClr val="005A4C"/>
                </a:solidFill>
                <a:latin typeface="Comic Sans MS"/>
              </a:rPr>
              <a:t>market</a:t>
            </a:r>
            <a:r>
              <a:rPr lang="de-DE" sz="1600">
                <a:solidFill>
                  <a:srgbClr val="005A4C"/>
                </a:solidFill>
                <a:latin typeface="Comic Sans MS"/>
              </a:rPr>
              <a:t> </a:t>
            </a:r>
            <a:r>
              <a:rPr lang="de-DE" sz="1600" err="1">
                <a:solidFill>
                  <a:srgbClr val="005A4C"/>
                </a:solidFill>
                <a:latin typeface="Comic Sans MS"/>
              </a:rPr>
              <a:t>instead</a:t>
            </a:r>
            <a:r>
              <a:rPr lang="de-DE" sz="1600">
                <a:solidFill>
                  <a:srgbClr val="005A4C"/>
                </a:solidFill>
                <a:latin typeface="Comic Sans MS"/>
              </a:rPr>
              <a:t> </a:t>
            </a:r>
            <a:r>
              <a:rPr lang="de-DE" sz="1600" err="1">
                <a:solidFill>
                  <a:srgbClr val="005A4C"/>
                </a:solidFill>
                <a:latin typeface="Comic Sans MS"/>
              </a:rPr>
              <a:t>of</a:t>
            </a:r>
            <a:r>
              <a:rPr lang="de-DE" sz="1600">
                <a:solidFill>
                  <a:srgbClr val="005A4C"/>
                </a:solidFill>
                <a:latin typeface="Comic Sans MS"/>
              </a:rPr>
              <a:t> </a:t>
            </a:r>
            <a:r>
              <a:rPr lang="de-DE" sz="1600" err="1">
                <a:solidFill>
                  <a:srgbClr val="005A4C"/>
                </a:solidFill>
                <a:latin typeface="Comic Sans MS"/>
              </a:rPr>
              <a:t>throwing</a:t>
            </a:r>
            <a:r>
              <a:rPr lang="de-DE" sz="1600">
                <a:solidFill>
                  <a:srgbClr val="005A4C"/>
                </a:solidFill>
                <a:latin typeface="Comic Sans MS"/>
              </a:rPr>
              <a:t> </a:t>
            </a:r>
            <a:r>
              <a:rPr lang="de-DE" sz="1600" err="1">
                <a:solidFill>
                  <a:srgbClr val="005A4C"/>
                </a:solidFill>
                <a:latin typeface="Comic Sans MS"/>
              </a:rPr>
              <a:t>them</a:t>
            </a:r>
            <a:r>
              <a:rPr lang="de-DE" sz="1600">
                <a:solidFill>
                  <a:srgbClr val="005A4C"/>
                </a:solidFill>
                <a:latin typeface="Comic Sans MS"/>
              </a:rPr>
              <a:t> away</a:t>
            </a:r>
          </a:p>
          <a:p>
            <a:pPr algn="ctr" fontAlgn="base"/>
            <a:endParaRPr lang="en-US" sz="1600" baseline="-25000">
              <a:solidFill>
                <a:srgbClr val="005A4C"/>
              </a:solidFill>
              <a:latin typeface="Comic Sans MS" panose="030F0702030302020204" pitchFamily="66" charset="0"/>
              <a:ea typeface="+mn-lt"/>
              <a:cs typeface="+mn-lt"/>
            </a:endParaRPr>
          </a:p>
          <a:p>
            <a:endParaRPr lang="de-DE" sz="1600">
              <a:solidFill>
                <a:srgbClr val="005A4C"/>
              </a:solidFill>
              <a:latin typeface="Comic Sans MS" panose="030F07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63990"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922729" y="4641189"/>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239106" y="5075011"/>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sp>
        <p:nvSpPr>
          <p:cNvPr id="16" name="Rechteck 15">
            <a:extLst>
              <a:ext uri="{FF2B5EF4-FFF2-40B4-BE49-F238E27FC236}">
                <a16:creationId xmlns:a16="http://schemas.microsoft.com/office/drawing/2014/main" id="{8E126BE2-6A4B-4B65-96D9-C16B7413482E}"/>
              </a:ext>
            </a:extLst>
          </p:cNvPr>
          <p:cNvSpPr/>
          <p:nvPr/>
        </p:nvSpPr>
        <p:spPr>
          <a:xfrm>
            <a:off x="9738159" y="5830769"/>
            <a:ext cx="1869012" cy="627994"/>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de-DE" sz="1400" b="0" i="0" u="none" strike="noStrike" kern="0" cap="none" spc="0" normalizeH="0" baseline="0" noProof="0">
                <a:ln>
                  <a:noFill/>
                </a:ln>
                <a:solidFill>
                  <a:srgbClr val="FFFFFF"/>
                </a:solidFill>
                <a:effectLst/>
                <a:uLnTx/>
                <a:uFillTx/>
                <a:latin typeface="Comic Sans MS" panose="030F0702030302020204" pitchFamily="66" charset="0"/>
                <a:sym typeface="Arial"/>
              </a:rPr>
              <a:t>You will receive your points at the end of the challenge!</a:t>
            </a:r>
            <a:endParaRPr kumimoji="0" lang="fr-FR" sz="1400" b="0" i="0" u="none" strike="noStrike" kern="0" cap="none" spc="0" normalizeH="0" baseline="0" noProof="0">
              <a:ln>
                <a:noFill/>
              </a:ln>
              <a:solidFill>
                <a:srgbClr val="FFFFFF"/>
              </a:solidFill>
              <a:effectLst/>
              <a:uLnTx/>
              <a:uFillTx/>
              <a:latin typeface="Comic Sans MS" panose="030F0702030302020204" pitchFamily="66" charset="0"/>
              <a:sym typeface="Arial"/>
            </a:endParaRPr>
          </a:p>
        </p:txBody>
      </p:sp>
    </p:spTree>
    <p:extLst>
      <p:ext uri="{BB962C8B-B14F-4D97-AF65-F5344CB8AC3E}">
        <p14:creationId xmlns:p14="http://schemas.microsoft.com/office/powerpoint/2010/main" val="808928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6</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2252526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will </a:t>
            </a:r>
            <a:r>
              <a:rPr lang="de-DE" err="1">
                <a:solidFill>
                  <a:schemeClr val="tx1"/>
                </a:solidFill>
                <a:latin typeface="Comic Sans MS"/>
              </a:rPr>
              <a:t>need</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notes</a:t>
            </a:r>
            <a:r>
              <a:rPr lang="de-DE">
                <a:solidFill>
                  <a:schemeClr val="tx1"/>
                </a:solidFill>
                <a:latin typeface="Comic Sans MS"/>
              </a:rPr>
              <a:t> </a:t>
            </a:r>
            <a:r>
              <a:rPr lang="de-DE" err="1">
                <a:solidFill>
                  <a:schemeClr val="tx1"/>
                </a:solidFill>
                <a:latin typeface="Comic Sans MS"/>
              </a:rPr>
              <a:t>from</a:t>
            </a:r>
            <a:r>
              <a:rPr lang="de-DE">
                <a:solidFill>
                  <a:schemeClr val="tx1"/>
                </a:solidFill>
                <a:latin typeface="Comic Sans MS"/>
              </a:rPr>
              <a:t> </a:t>
            </a:r>
            <a:r>
              <a:rPr lang="de-DE" err="1">
                <a:solidFill>
                  <a:schemeClr val="tx1"/>
                </a:solidFill>
                <a:latin typeface="Comic Sans MS"/>
              </a:rPr>
              <a:t>week</a:t>
            </a:r>
            <a:r>
              <a:rPr lang="de-DE">
                <a:solidFill>
                  <a:schemeClr val="tx1"/>
                </a:solidFill>
                <a:latin typeface="Comic Sans MS"/>
              </a:rPr>
              <a:t> 1, </a:t>
            </a:r>
            <a:r>
              <a:rPr lang="de-DE" err="1">
                <a:solidFill>
                  <a:schemeClr val="tx1"/>
                </a:solidFill>
                <a:latin typeface="Comic Sans MS"/>
              </a:rPr>
              <a:t>note</a:t>
            </a:r>
            <a:r>
              <a:rPr lang="de-DE">
                <a:solidFill>
                  <a:schemeClr val="tx1"/>
                </a:solidFill>
                <a:latin typeface="Comic Sans MS"/>
              </a:rPr>
              <a:t> </a:t>
            </a:r>
            <a:r>
              <a:rPr lang="de-DE" err="1">
                <a:solidFill>
                  <a:schemeClr val="tx1"/>
                </a:solidFill>
                <a:latin typeface="Comic Sans MS"/>
              </a:rPr>
              <a:t>sheet</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pPr marL="342900" indent="-342900" fontAlgn="base">
              <a:buAutoNum type="arabicPeriod"/>
            </a:pPr>
            <a:r>
              <a:rPr lang="de-DE" err="1">
                <a:solidFill>
                  <a:schemeClr val="tx1"/>
                </a:solidFill>
                <a:latin typeface="Comic Sans MS"/>
              </a:rPr>
              <a:t>Collect</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insights</a:t>
            </a:r>
            <a:r>
              <a:rPr lang="de-DE">
                <a:solidFill>
                  <a:schemeClr val="tx1"/>
                </a:solidFill>
                <a:latin typeface="Comic Sans MS"/>
              </a:rPr>
              <a:t> </a:t>
            </a:r>
            <a:r>
              <a:rPr lang="de-DE" err="1">
                <a:solidFill>
                  <a:schemeClr val="tx1"/>
                </a:solidFill>
                <a:latin typeface="Comic Sans MS"/>
              </a:rPr>
              <a:t>from</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week</a:t>
            </a:r>
            <a:r>
              <a:rPr lang="de-DE">
                <a:solidFill>
                  <a:schemeClr val="tx1"/>
                </a:solidFill>
                <a:latin typeface="Comic Sans MS"/>
              </a:rPr>
              <a:t> and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challenges</a:t>
            </a:r>
          </a:p>
          <a:p>
            <a:pPr marL="342900" indent="-342900" fontAlgn="base">
              <a:buAutoNum type="arabicPeriod"/>
            </a:pPr>
            <a:r>
              <a:rPr lang="de-DE">
                <a:solidFill>
                  <a:schemeClr val="tx1"/>
                </a:solidFill>
                <a:latin typeface="Comic Sans MS"/>
              </a:rPr>
              <a:t>Take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opportunity</a:t>
            </a:r>
            <a:r>
              <a:rPr lang="de-DE">
                <a:solidFill>
                  <a:schemeClr val="tx1"/>
                </a:solidFill>
                <a:latin typeface="Comic Sans MS"/>
              </a:rPr>
              <a:t> in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next</a:t>
            </a:r>
            <a:r>
              <a:rPr lang="de-DE">
                <a:solidFill>
                  <a:schemeClr val="tx1"/>
                </a:solidFill>
                <a:latin typeface="Comic Sans MS"/>
              </a:rPr>
              <a:t> </a:t>
            </a:r>
            <a:r>
              <a:rPr lang="de-DE" err="1">
                <a:solidFill>
                  <a:schemeClr val="tx1"/>
                </a:solidFill>
                <a:latin typeface="Comic Sans MS"/>
              </a:rPr>
              <a:t>event</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exchange</a:t>
            </a:r>
            <a:r>
              <a:rPr lang="de-DE">
                <a:solidFill>
                  <a:schemeClr val="tx1"/>
                </a:solidFill>
                <a:latin typeface="Comic Sans MS"/>
              </a:rPr>
              <a:t> </a:t>
            </a:r>
            <a:r>
              <a:rPr lang="de-DE" err="1">
                <a:solidFill>
                  <a:schemeClr val="tx1"/>
                </a:solidFill>
                <a:latin typeface="Comic Sans MS"/>
              </a:rPr>
              <a:t>ideas</a:t>
            </a:r>
            <a:r>
              <a:rPr lang="de-DE">
                <a:solidFill>
                  <a:schemeClr val="tx1"/>
                </a:solidFill>
                <a:latin typeface="Comic Sans MS"/>
              </a:rPr>
              <a:t> </a:t>
            </a:r>
            <a:r>
              <a:rPr lang="de-DE" err="1">
                <a:solidFill>
                  <a:schemeClr val="tx1"/>
                </a:solidFill>
                <a:latin typeface="Comic Sans MS"/>
              </a:rPr>
              <a:t>with</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fellow</a:t>
            </a:r>
            <a:r>
              <a:rPr lang="de-DE">
                <a:solidFill>
                  <a:schemeClr val="tx1"/>
                </a:solidFill>
                <a:latin typeface="Comic Sans MS"/>
              </a:rPr>
              <a:t> </a:t>
            </a:r>
            <a:r>
              <a:rPr lang="de-DE" err="1">
                <a:solidFill>
                  <a:schemeClr val="tx1"/>
                </a:solidFill>
                <a:latin typeface="Comic Sans MS"/>
              </a:rPr>
              <a:t>students</a:t>
            </a:r>
          </a:p>
          <a:p>
            <a:pPr marL="342900" indent="-342900" fontAlgn="base">
              <a:buAutoNum type="arabicPeriod"/>
            </a:pPr>
            <a:r>
              <a:rPr lang="de-DE" err="1">
                <a:solidFill>
                  <a:schemeClr val="tx1"/>
                </a:solidFill>
                <a:latin typeface="Comic Sans MS"/>
              </a:rPr>
              <a:t>Prepare</a:t>
            </a:r>
            <a:r>
              <a:rPr lang="de-DE">
                <a:solidFill>
                  <a:schemeClr val="tx1"/>
                </a:solidFill>
                <a:latin typeface="Comic Sans MS"/>
              </a:rPr>
              <a:t> </a:t>
            </a:r>
            <a:r>
              <a:rPr lang="de-DE" err="1">
                <a:solidFill>
                  <a:schemeClr val="tx1"/>
                </a:solidFill>
                <a:latin typeface="Comic Sans MS"/>
              </a:rPr>
              <a:t>for</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coming</a:t>
            </a:r>
            <a:r>
              <a:rPr lang="de-DE">
                <a:solidFill>
                  <a:schemeClr val="tx1"/>
                </a:solidFill>
                <a:latin typeface="Comic Sans MS"/>
              </a:rPr>
              <a:t> </a:t>
            </a:r>
            <a:r>
              <a:rPr lang="de-DE" err="1">
                <a:solidFill>
                  <a:schemeClr val="tx1"/>
                </a:solidFill>
                <a:latin typeface="Comic Sans MS"/>
              </a:rPr>
              <a:t>week</a:t>
            </a:r>
            <a:r>
              <a:rPr lang="de-DE">
                <a:solidFill>
                  <a:schemeClr val="tx1"/>
                </a:solidFill>
                <a:latin typeface="Comic Sans MS"/>
              </a:rPr>
              <a:t> </a:t>
            </a:r>
            <a:r>
              <a:rPr lang="de-DE" err="1">
                <a:solidFill>
                  <a:schemeClr val="tx1"/>
                </a:solidFill>
                <a:latin typeface="Comic Sans MS"/>
              </a:rPr>
              <a:t>as</a:t>
            </a:r>
            <a:r>
              <a:rPr lang="de-DE">
                <a:solidFill>
                  <a:schemeClr val="tx1"/>
                </a:solidFill>
                <a:latin typeface="Comic Sans MS"/>
              </a:rPr>
              <a:t> in </a:t>
            </a:r>
            <a:r>
              <a:rPr lang="de-DE" err="1">
                <a:solidFill>
                  <a:schemeClr val="tx1"/>
                </a:solidFill>
                <a:latin typeface="Comic Sans MS"/>
              </a:rPr>
              <a:t>week</a:t>
            </a:r>
            <a:r>
              <a:rPr lang="de-DE">
                <a:solidFill>
                  <a:schemeClr val="tx1"/>
                </a:solidFill>
                <a:latin typeface="Comic Sans MS"/>
              </a:rPr>
              <a:t> 1</a:t>
            </a: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Document your findings</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7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369880"/>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fontAlgn="base"/>
            <a:r>
              <a:rPr lang="de-DE" sz="1600">
                <a:solidFill>
                  <a:srgbClr val="005A4C"/>
                </a:solidFill>
                <a:latin typeface="Comic Sans MS"/>
              </a:rPr>
              <a:t>By documenting them, you can reflect on all the challenges again. </a:t>
            </a:r>
            <a:endParaRPr lang="de-DE" sz="1600">
              <a:solidFill>
                <a:srgbClr val="005A4C"/>
              </a:solidFill>
              <a:latin typeface="Comic Sans MS" panose="030F0702030302020204" pitchFamily="66" charset="0"/>
            </a:endParaRPr>
          </a:p>
          <a:p>
            <a:pPr algn="ctr" fontAlgn="base"/>
            <a:r>
              <a:rPr lang="de-DE" sz="1600">
                <a:solidFill>
                  <a:srgbClr val="005A4C"/>
                </a:solidFill>
                <a:latin typeface="Comic Sans MS"/>
              </a:rPr>
              <a:t>Be honest with yourself, is there room for improvement? </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err="1">
                <a:solidFill>
                  <a:srgbClr val="005C4E"/>
                </a:solidFill>
                <a:latin typeface="Comic Sans MS"/>
              </a:rPr>
              <a:t>Did</a:t>
            </a:r>
            <a:r>
              <a:rPr lang="de-DE">
                <a:solidFill>
                  <a:srgbClr val="005C4E"/>
                </a:solidFill>
                <a:latin typeface="Comic Sans MS"/>
              </a:rPr>
              <a:t> </a:t>
            </a:r>
            <a:r>
              <a:rPr lang="de-DE" err="1">
                <a:solidFill>
                  <a:srgbClr val="005C4E"/>
                </a:solidFill>
                <a:latin typeface="Comic Sans MS"/>
              </a:rPr>
              <a:t>you</a:t>
            </a:r>
            <a:r>
              <a:rPr lang="de-DE">
                <a:solidFill>
                  <a:srgbClr val="005C4E"/>
                </a:solidFill>
                <a:latin typeface="Comic Sans MS"/>
              </a:rPr>
              <a:t> </a:t>
            </a:r>
            <a:r>
              <a:rPr lang="de-DE" err="1">
                <a:solidFill>
                  <a:srgbClr val="005C4E"/>
                </a:solidFill>
                <a:latin typeface="Comic Sans MS"/>
              </a:rPr>
              <a:t>make</a:t>
            </a:r>
            <a:r>
              <a:rPr lang="de-DE">
                <a:solidFill>
                  <a:srgbClr val="005C4E"/>
                </a:solidFill>
                <a:latin typeface="Comic Sans MS"/>
              </a:rPr>
              <a:t> </a:t>
            </a:r>
            <a:r>
              <a:rPr lang="de-DE" err="1">
                <a:solidFill>
                  <a:srgbClr val="005C4E"/>
                </a:solidFill>
                <a:latin typeface="Comic Sans MS"/>
              </a:rPr>
              <a:t>it</a:t>
            </a:r>
            <a:r>
              <a:rPr lang="de-DE">
                <a:solidFill>
                  <a:srgbClr val="005C4E"/>
                </a:solidFill>
                <a:latin typeface="Comic Sans MS"/>
              </a:rPr>
              <a:t> </a:t>
            </a:r>
            <a:r>
              <a:rPr lang="de-DE" err="1">
                <a:solidFill>
                  <a:srgbClr val="005C4E"/>
                </a:solidFill>
                <a:latin typeface="Comic Sans MS"/>
              </a:rPr>
              <a:t>through</a:t>
            </a:r>
            <a:r>
              <a:rPr lang="de-DE">
                <a:solidFill>
                  <a:srgbClr val="005C4E"/>
                </a:solidFill>
                <a:latin typeface="Comic Sans MS"/>
              </a:rPr>
              <a:t> </a:t>
            </a:r>
            <a:r>
              <a:rPr lang="de-DE" err="1">
                <a:solidFill>
                  <a:srgbClr val="005C4E"/>
                </a:solidFill>
                <a:latin typeface="Comic Sans MS"/>
              </a:rPr>
              <a:t>the</a:t>
            </a:r>
            <a:r>
              <a:rPr lang="de-DE">
                <a:solidFill>
                  <a:srgbClr val="005C4E"/>
                </a:solidFill>
                <a:latin typeface="Comic Sans MS"/>
              </a:rPr>
              <a:t>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1728317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7</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1252670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sp>
        <p:nvSpPr>
          <p:cNvPr id="6" name="Abgerundetes Rechteck 5">
            <a:extLst>
              <a:ext uri="{FF2B5EF4-FFF2-40B4-BE49-F238E27FC236}">
                <a16:creationId xmlns:a16="http://schemas.microsoft.com/office/drawing/2014/main" id="{0F360865-AF3A-4D4A-93F8-8B8EEB7D428F}"/>
              </a:ext>
            </a:extLst>
          </p:cNvPr>
          <p:cNvSpPr/>
          <p:nvPr/>
        </p:nvSpPr>
        <p:spPr>
          <a:xfrm>
            <a:off x="995362" y="1285531"/>
            <a:ext cx="10201275" cy="5334396"/>
          </a:xfrm>
          <a:prstGeom prst="roundRect">
            <a:avLst/>
          </a:prstGeom>
          <a:solidFill>
            <a:srgbClr val="BADDA7"/>
          </a:solidFill>
          <a:ln w="57150">
            <a:solidFill>
              <a:srgbClr val="005A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itel 1">
            <a:extLst>
              <a:ext uri="{FF2B5EF4-FFF2-40B4-BE49-F238E27FC236}">
                <a16:creationId xmlns:a16="http://schemas.microsoft.com/office/drawing/2014/main" id="{4346547C-9397-1148-BEBF-EE16E294E03E}"/>
              </a:ext>
            </a:extLst>
          </p:cNvPr>
          <p:cNvSpPr txBox="1">
            <a:spLocks/>
          </p:cNvSpPr>
          <p:nvPr/>
        </p:nvSpPr>
        <p:spPr>
          <a:xfrm>
            <a:off x="0" y="-149578"/>
            <a:ext cx="12192000" cy="107693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sz="4400" b="1">
                <a:solidFill>
                  <a:srgbClr val="033F32"/>
                </a:solidFill>
                <a:latin typeface="Chalkduster"/>
              </a:rPr>
              <a:t>Theme Week 2 - Nutrition/Consumption</a:t>
            </a:r>
            <a:endParaRPr lang="de-DE" sz="4400" b="1">
              <a:solidFill>
                <a:srgbClr val="033F32"/>
              </a:solidFill>
              <a:latin typeface="Chalkduster" panose="03050602040202020205" pitchFamily="66" charset="77"/>
            </a:endParaRPr>
          </a:p>
        </p:txBody>
      </p:sp>
      <p:sp>
        <p:nvSpPr>
          <p:cNvPr id="19" name="Textfeld 18">
            <a:extLst>
              <a:ext uri="{FF2B5EF4-FFF2-40B4-BE49-F238E27FC236}">
                <a16:creationId xmlns:a16="http://schemas.microsoft.com/office/drawing/2014/main" id="{1880D880-E751-DD40-BC43-1CE967558BB3}"/>
              </a:ext>
            </a:extLst>
          </p:cNvPr>
          <p:cNvSpPr txBox="1"/>
          <p:nvPr/>
        </p:nvSpPr>
        <p:spPr>
          <a:xfrm>
            <a:off x="1943799" y="1589598"/>
            <a:ext cx="7993642" cy="4154984"/>
          </a:xfrm>
          <a:prstGeom prst="rect">
            <a:avLst/>
          </a:prstGeom>
          <a:noFill/>
        </p:spPr>
        <p:txBody>
          <a:bodyPr wrap="square" lIns="91440" tIns="45720" rIns="91440" bIns="45720" rtlCol="0" anchor="t">
            <a:spAutoFit/>
          </a:bodyPr>
          <a:lstStyle/>
          <a:p>
            <a:pPr marL="342900" indent="-342900" fontAlgn="base">
              <a:buFont typeface="Arial" panose="020B0604020202020204" pitchFamily="34" charset="0"/>
              <a:buChar char="•"/>
            </a:pPr>
            <a:r>
              <a:rPr lang="en-US" sz="2400">
                <a:latin typeface="Comic Sans MS"/>
              </a:rPr>
              <a:t>This Theme week is about challenges around nutrition and consumption</a:t>
            </a:r>
          </a:p>
          <a:p>
            <a:pPr marL="342900" indent="-342900" fontAlgn="base">
              <a:buFont typeface="Arial" panose="020B0604020202020204" pitchFamily="34" charset="0"/>
              <a:buChar char="•"/>
            </a:pPr>
            <a:endParaRPr lang="en-US" sz="2400">
              <a:latin typeface="Comic Sans MS"/>
            </a:endParaRPr>
          </a:p>
          <a:p>
            <a:pPr marL="342900" indent="-342900" fontAlgn="base">
              <a:buFont typeface="Arial" panose="020B0604020202020204" pitchFamily="34" charset="0"/>
              <a:buChar char="•"/>
            </a:pPr>
            <a:r>
              <a:rPr lang="en-US" sz="2400">
                <a:latin typeface="Comic Sans MS"/>
              </a:rPr>
              <a:t>For the beginning, we have chosen easier challenges for you. But this will increase over the course of the next week, so watch out!</a:t>
            </a:r>
          </a:p>
          <a:p>
            <a:pPr marL="342900" indent="-342900" fontAlgn="base">
              <a:buFont typeface="Arial" panose="020B0604020202020204" pitchFamily="34" charset="0"/>
              <a:buChar char="•"/>
            </a:pPr>
            <a:endParaRPr lang="en-US" sz="2400">
              <a:latin typeface="Comic Sans MS"/>
            </a:endParaRPr>
          </a:p>
          <a:p>
            <a:pPr marL="342900" indent="-342900" fontAlgn="base">
              <a:buFont typeface="Arial" panose="020B0604020202020204" pitchFamily="34" charset="0"/>
              <a:buChar char="•"/>
            </a:pPr>
            <a:r>
              <a:rPr lang="en-US" sz="2400" err="1">
                <a:latin typeface="Comic Sans MS"/>
              </a:rPr>
              <a:t>Familiarise</a:t>
            </a:r>
            <a:r>
              <a:rPr lang="en-US" sz="2400">
                <a:latin typeface="Comic Sans MS"/>
              </a:rPr>
              <a:t> yourself with the challenges for the week and try to integrate them into your everyday life as best as possible</a:t>
            </a:r>
          </a:p>
          <a:p>
            <a:endParaRPr lang="de-DE" sz="2400">
              <a:solidFill>
                <a:schemeClr val="bg1"/>
              </a:solidFill>
              <a:latin typeface="Comic Sans MS" panose="030F0902030302020204" pitchFamily="66" charset="0"/>
            </a:endParaRPr>
          </a:p>
        </p:txBody>
      </p:sp>
      <p:pic>
        <p:nvPicPr>
          <p:cNvPr id="21" name="Grafik 20" descr="Restaurant Silhouette">
            <a:extLst>
              <a:ext uri="{FF2B5EF4-FFF2-40B4-BE49-F238E27FC236}">
                <a16:creationId xmlns:a16="http://schemas.microsoft.com/office/drawing/2014/main" id="{A2F4AF02-FB26-44C7-8F63-7811108FDD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0916775">
            <a:off x="11230674" y="828331"/>
            <a:ext cx="914400" cy="914400"/>
          </a:xfrm>
          <a:prstGeom prst="rect">
            <a:avLst/>
          </a:prstGeom>
        </p:spPr>
      </p:pic>
      <p:pic>
        <p:nvPicPr>
          <p:cNvPr id="23" name="Grafik 22" descr="Pizza Silhouette">
            <a:extLst>
              <a:ext uri="{FF2B5EF4-FFF2-40B4-BE49-F238E27FC236}">
                <a16:creationId xmlns:a16="http://schemas.microsoft.com/office/drawing/2014/main" id="{708770C9-96A3-4F64-B029-8FE37BD8A69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869272">
            <a:off x="97981" y="1055703"/>
            <a:ext cx="914400" cy="914400"/>
          </a:xfrm>
          <a:prstGeom prst="rect">
            <a:avLst/>
          </a:prstGeom>
        </p:spPr>
      </p:pic>
      <p:pic>
        <p:nvPicPr>
          <p:cNvPr id="25" name="Grafik 24" descr="Messer und Gabel Silhouette">
            <a:extLst>
              <a:ext uri="{FF2B5EF4-FFF2-40B4-BE49-F238E27FC236}">
                <a16:creationId xmlns:a16="http://schemas.microsoft.com/office/drawing/2014/main" id="{C30B0C09-0F50-490F-A30A-F843DBDF5EF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254290" y="5034001"/>
            <a:ext cx="914400" cy="914400"/>
          </a:xfrm>
          <a:prstGeom prst="rect">
            <a:avLst/>
          </a:prstGeom>
        </p:spPr>
      </p:pic>
      <p:pic>
        <p:nvPicPr>
          <p:cNvPr id="27" name="Grafik 26" descr="Avocado mit einfarbiger Füllung">
            <a:extLst>
              <a:ext uri="{FF2B5EF4-FFF2-40B4-BE49-F238E27FC236}">
                <a16:creationId xmlns:a16="http://schemas.microsoft.com/office/drawing/2014/main" id="{7FB92647-4DC8-486C-AFB6-CA099F7497E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6824" y="3147343"/>
            <a:ext cx="914400" cy="914400"/>
          </a:xfrm>
          <a:prstGeom prst="rect">
            <a:avLst/>
          </a:prstGeom>
        </p:spPr>
      </p:pic>
      <p:pic>
        <p:nvPicPr>
          <p:cNvPr id="29" name="Grafik 28" descr="Küchenchef Silhouette">
            <a:extLst>
              <a:ext uri="{FF2B5EF4-FFF2-40B4-BE49-F238E27FC236}">
                <a16:creationId xmlns:a16="http://schemas.microsoft.com/office/drawing/2014/main" id="{2C0B0ECA-CD81-41C4-8909-41B2306FD12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21065741">
            <a:off x="-1861" y="5139141"/>
            <a:ext cx="914400" cy="914400"/>
          </a:xfrm>
          <a:prstGeom prst="rect">
            <a:avLst/>
          </a:prstGeom>
        </p:spPr>
      </p:pic>
    </p:spTree>
    <p:extLst>
      <p:ext uri="{BB962C8B-B14F-4D97-AF65-F5344CB8AC3E}">
        <p14:creationId xmlns:p14="http://schemas.microsoft.com/office/powerpoint/2010/main" val="35729095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pPr marL="342900" indent="-342900" fontAlgn="base">
              <a:buAutoNum type="arabicPeriod"/>
            </a:pPr>
            <a:r>
              <a:rPr lang="de-DE" err="1">
                <a:solidFill>
                  <a:schemeClr val="tx1"/>
                </a:solidFill>
                <a:latin typeface="Comic Sans MS"/>
              </a:rPr>
              <a:t>Give</a:t>
            </a:r>
            <a:r>
              <a:rPr lang="de-DE">
                <a:solidFill>
                  <a:schemeClr val="tx1"/>
                </a:solidFill>
                <a:latin typeface="Comic Sans MS"/>
              </a:rPr>
              <a:t> </a:t>
            </a:r>
            <a:r>
              <a:rPr lang="de-DE" err="1">
                <a:solidFill>
                  <a:schemeClr val="tx1"/>
                </a:solidFill>
                <a:latin typeface="Comic Sans MS"/>
              </a:rPr>
              <a:t>away</a:t>
            </a:r>
            <a:r>
              <a:rPr lang="de-DE">
                <a:solidFill>
                  <a:schemeClr val="tx1"/>
                </a:solidFill>
                <a:latin typeface="Comic Sans MS"/>
              </a:rPr>
              <a:t> </a:t>
            </a:r>
            <a:r>
              <a:rPr lang="de-DE" err="1">
                <a:solidFill>
                  <a:schemeClr val="tx1"/>
                </a:solidFill>
                <a:latin typeface="Comic Sans MS"/>
              </a:rPr>
              <a:t>meat</a:t>
            </a:r>
            <a:r>
              <a:rPr lang="de-DE">
                <a:solidFill>
                  <a:schemeClr val="tx1"/>
                </a:solidFill>
                <a:latin typeface="Comic Sans MS"/>
              </a:rPr>
              <a:t>/</a:t>
            </a:r>
            <a:r>
              <a:rPr lang="de-DE" err="1">
                <a:solidFill>
                  <a:schemeClr val="tx1"/>
                </a:solidFill>
                <a:latin typeface="Comic Sans MS"/>
              </a:rPr>
              <a:t>fish</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still </a:t>
            </a:r>
            <a:r>
              <a:rPr lang="de-DE" err="1">
                <a:solidFill>
                  <a:schemeClr val="tx1"/>
                </a:solidFill>
                <a:latin typeface="Comic Sans MS"/>
              </a:rPr>
              <a:t>have</a:t>
            </a:r>
            <a:r>
              <a:rPr lang="de-DE">
                <a:solidFill>
                  <a:schemeClr val="tx1"/>
                </a:solidFill>
                <a:latin typeface="Comic Sans MS"/>
              </a:rPr>
              <a:t> at </a:t>
            </a:r>
            <a:r>
              <a:rPr lang="de-DE" err="1">
                <a:solidFill>
                  <a:schemeClr val="tx1"/>
                </a:solidFill>
                <a:latin typeface="Comic Sans MS"/>
              </a:rPr>
              <a:t>home</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friends</a:t>
            </a:r>
            <a:r>
              <a:rPr lang="de-DE">
                <a:solidFill>
                  <a:schemeClr val="tx1"/>
                </a:solidFill>
                <a:latin typeface="Comic Sans MS"/>
              </a:rPr>
              <a:t>/</a:t>
            </a:r>
            <a:r>
              <a:rPr lang="de-DE" err="1">
                <a:solidFill>
                  <a:schemeClr val="tx1"/>
                </a:solidFill>
                <a:latin typeface="Comic Sans MS"/>
              </a:rPr>
              <a:t>family</a:t>
            </a:r>
            <a:endParaRPr lang="de-DE">
              <a:solidFill>
                <a:schemeClr val="tx1"/>
              </a:solidFill>
              <a:latin typeface="Comic Sans MS"/>
            </a:endParaRPr>
          </a:p>
          <a:p>
            <a:pPr marL="342900" indent="-342900" fontAlgn="base">
              <a:buAutoNum type="arabicPeriod"/>
            </a:pPr>
            <a:r>
              <a:rPr lang="de-DE">
                <a:solidFill>
                  <a:schemeClr val="tx1"/>
                </a:solidFill>
                <a:latin typeface="Comic Sans MS"/>
              </a:rPr>
              <a:t>Find out </a:t>
            </a:r>
            <a:r>
              <a:rPr lang="de-DE" err="1">
                <a:solidFill>
                  <a:schemeClr val="tx1"/>
                </a:solidFill>
                <a:latin typeface="Comic Sans MS"/>
              </a:rPr>
              <a:t>about</a:t>
            </a:r>
            <a:r>
              <a:rPr lang="de-DE">
                <a:solidFill>
                  <a:schemeClr val="tx1"/>
                </a:solidFill>
                <a:latin typeface="Comic Sans MS"/>
              </a:rPr>
              <a:t> </a:t>
            </a:r>
            <a:r>
              <a:rPr lang="de-DE" err="1">
                <a:solidFill>
                  <a:schemeClr val="tx1"/>
                </a:solidFill>
                <a:latin typeface="Comic Sans MS"/>
              </a:rPr>
              <a:t>vegetarian</a:t>
            </a:r>
            <a:r>
              <a:rPr lang="de-DE">
                <a:solidFill>
                  <a:schemeClr val="tx1"/>
                </a:solidFill>
                <a:latin typeface="Comic Sans MS"/>
              </a:rPr>
              <a:t> </a:t>
            </a:r>
            <a:r>
              <a:rPr lang="de-DE" err="1">
                <a:solidFill>
                  <a:schemeClr val="tx1"/>
                </a:solidFill>
                <a:latin typeface="Comic Sans MS"/>
              </a:rPr>
              <a:t>nutrition</a:t>
            </a:r>
          </a:p>
          <a:p>
            <a:pPr marL="342900" indent="-342900" fontAlgn="base">
              <a:buAutoNum type="arabicPeriod"/>
            </a:pPr>
            <a:r>
              <a:rPr lang="de-DE">
                <a:solidFill>
                  <a:schemeClr val="tx1"/>
                </a:solidFill>
                <a:latin typeface="Comic Sans MS"/>
              </a:rPr>
              <a:t>Eat a </a:t>
            </a:r>
            <a:r>
              <a:rPr lang="de-DE" err="1">
                <a:solidFill>
                  <a:schemeClr val="tx1"/>
                </a:solidFill>
                <a:latin typeface="Comic Sans MS"/>
              </a:rPr>
              <a:t>vegetarian</a:t>
            </a:r>
            <a:r>
              <a:rPr lang="de-DE">
                <a:solidFill>
                  <a:schemeClr val="tx1"/>
                </a:solidFill>
                <a:latin typeface="Comic Sans MS"/>
              </a:rPr>
              <a:t> </a:t>
            </a:r>
            <a:r>
              <a:rPr lang="de-DE" err="1">
                <a:solidFill>
                  <a:schemeClr val="tx1"/>
                </a:solidFill>
                <a:latin typeface="Comic Sans MS"/>
              </a:rPr>
              <a:t>diet</a:t>
            </a:r>
            <a:r>
              <a:rPr lang="de-DE">
                <a:solidFill>
                  <a:schemeClr val="tx1"/>
                </a:solidFill>
                <a:latin typeface="Comic Sans MS"/>
              </a:rPr>
              <a:t> </a:t>
            </a:r>
            <a:r>
              <a:rPr lang="de-DE" err="1">
                <a:solidFill>
                  <a:schemeClr val="tx1"/>
                </a:solidFill>
                <a:latin typeface="Comic Sans MS"/>
              </a:rPr>
              <a:t>for</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next</a:t>
            </a:r>
            <a:r>
              <a:rPr lang="de-DE">
                <a:solidFill>
                  <a:schemeClr val="tx1"/>
                </a:solidFill>
                <a:latin typeface="Comic Sans MS"/>
              </a:rPr>
              <a:t> 3 </a:t>
            </a:r>
            <a:r>
              <a:rPr lang="de-DE" err="1">
                <a:solidFill>
                  <a:schemeClr val="tx1"/>
                </a:solidFill>
                <a:latin typeface="Comic Sans MS"/>
              </a:rPr>
              <a:t>days</a:t>
            </a: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Eat a vegetarian diet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1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185214"/>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fontAlgn="base"/>
            <a:r>
              <a:rPr lang="de-DE" sz="1600">
                <a:solidFill>
                  <a:srgbClr val="005A4C"/>
                </a:solidFill>
                <a:latin typeface="Comic Sans MS"/>
              </a:rPr>
              <a:t>A </a:t>
            </a:r>
            <a:r>
              <a:rPr lang="de-DE" sz="1600" err="1">
                <a:solidFill>
                  <a:srgbClr val="005A4C"/>
                </a:solidFill>
                <a:latin typeface="Comic Sans MS"/>
              </a:rPr>
              <a:t>study</a:t>
            </a:r>
            <a:r>
              <a:rPr lang="de-DE" sz="1600">
                <a:solidFill>
                  <a:srgbClr val="005A4C"/>
                </a:solidFill>
                <a:latin typeface="Comic Sans MS"/>
              </a:rPr>
              <a:t> </a:t>
            </a:r>
            <a:r>
              <a:rPr lang="de-DE" sz="1600" err="1">
                <a:solidFill>
                  <a:srgbClr val="005A4C"/>
                </a:solidFill>
                <a:latin typeface="Comic Sans MS"/>
              </a:rPr>
              <a:t>has</a:t>
            </a:r>
            <a:r>
              <a:rPr lang="de-DE" sz="1600">
                <a:solidFill>
                  <a:srgbClr val="005A4C"/>
                </a:solidFill>
                <a:latin typeface="Comic Sans MS"/>
              </a:rPr>
              <a:t> </a:t>
            </a:r>
            <a:r>
              <a:rPr lang="de-DE" sz="1600" err="1">
                <a:solidFill>
                  <a:srgbClr val="005A4C"/>
                </a:solidFill>
                <a:latin typeface="Comic Sans MS"/>
              </a:rPr>
              <a:t>shown</a:t>
            </a:r>
            <a:r>
              <a:rPr lang="de-DE" sz="1600">
                <a:solidFill>
                  <a:srgbClr val="005A4C"/>
                </a:solidFill>
                <a:latin typeface="Comic Sans MS"/>
              </a:rPr>
              <a:t> </a:t>
            </a:r>
            <a:r>
              <a:rPr lang="de-DE" sz="1600" err="1">
                <a:solidFill>
                  <a:srgbClr val="005A4C"/>
                </a:solidFill>
                <a:latin typeface="Comic Sans MS"/>
              </a:rPr>
              <a:t>that</a:t>
            </a:r>
            <a:r>
              <a:rPr lang="de-DE" sz="1600">
                <a:solidFill>
                  <a:srgbClr val="005A4C"/>
                </a:solidFill>
                <a:latin typeface="Comic Sans MS"/>
              </a:rPr>
              <a:t> </a:t>
            </a:r>
            <a:r>
              <a:rPr lang="de-DE" sz="1600" err="1">
                <a:solidFill>
                  <a:srgbClr val="005A4C"/>
                </a:solidFill>
                <a:latin typeface="Comic Sans MS"/>
              </a:rPr>
              <a:t>greenhouse</a:t>
            </a:r>
            <a:r>
              <a:rPr lang="de-DE" sz="1600">
                <a:solidFill>
                  <a:srgbClr val="005A4C"/>
                </a:solidFill>
                <a:latin typeface="Comic Sans MS"/>
              </a:rPr>
              <a:t> </a:t>
            </a:r>
            <a:r>
              <a:rPr lang="de-DE" sz="1600" err="1">
                <a:solidFill>
                  <a:srgbClr val="005A4C"/>
                </a:solidFill>
                <a:latin typeface="Comic Sans MS"/>
              </a:rPr>
              <a:t>gases</a:t>
            </a:r>
            <a:r>
              <a:rPr lang="de-DE" sz="1600">
                <a:solidFill>
                  <a:srgbClr val="005A4C"/>
                </a:solidFill>
                <a:latin typeface="Comic Sans MS"/>
              </a:rPr>
              <a:t> </a:t>
            </a:r>
            <a:r>
              <a:rPr lang="de-DE" sz="1600" err="1">
                <a:solidFill>
                  <a:srgbClr val="005A4C"/>
                </a:solidFill>
                <a:latin typeface="Comic Sans MS"/>
              </a:rPr>
              <a:t>could</a:t>
            </a:r>
            <a:r>
              <a:rPr lang="de-DE" sz="1600">
                <a:solidFill>
                  <a:srgbClr val="005A4C"/>
                </a:solidFill>
                <a:latin typeface="Comic Sans MS"/>
              </a:rPr>
              <a:t> </a:t>
            </a:r>
            <a:r>
              <a:rPr lang="de-DE" sz="1600" err="1">
                <a:solidFill>
                  <a:srgbClr val="005A4C"/>
                </a:solidFill>
                <a:latin typeface="Comic Sans MS"/>
              </a:rPr>
              <a:t>be</a:t>
            </a:r>
            <a:r>
              <a:rPr lang="de-DE" sz="1600">
                <a:solidFill>
                  <a:srgbClr val="005A4C"/>
                </a:solidFill>
                <a:latin typeface="Comic Sans MS"/>
              </a:rPr>
              <a:t> </a:t>
            </a:r>
            <a:r>
              <a:rPr lang="de-DE" sz="1600" err="1">
                <a:solidFill>
                  <a:srgbClr val="005A4C"/>
                </a:solidFill>
                <a:latin typeface="Comic Sans MS"/>
              </a:rPr>
              <a:t>reduced</a:t>
            </a:r>
            <a:r>
              <a:rPr lang="de-DE" sz="1600">
                <a:solidFill>
                  <a:srgbClr val="005A4C"/>
                </a:solidFill>
                <a:latin typeface="Comic Sans MS"/>
              </a:rPr>
              <a:t> </a:t>
            </a:r>
            <a:r>
              <a:rPr lang="de-DE" sz="1600" err="1">
                <a:solidFill>
                  <a:srgbClr val="005A4C"/>
                </a:solidFill>
                <a:latin typeface="Comic Sans MS"/>
              </a:rPr>
              <a:t>by</a:t>
            </a:r>
            <a:r>
              <a:rPr lang="de-DE" sz="1600">
                <a:solidFill>
                  <a:srgbClr val="005A4C"/>
                </a:solidFill>
                <a:latin typeface="Comic Sans MS"/>
              </a:rPr>
              <a:t> 63% </a:t>
            </a:r>
            <a:r>
              <a:rPr lang="de-DE" sz="1600" err="1">
                <a:solidFill>
                  <a:srgbClr val="005A4C"/>
                </a:solidFill>
                <a:latin typeface="Comic Sans MS"/>
              </a:rPr>
              <a:t>if</a:t>
            </a:r>
            <a:r>
              <a:rPr lang="de-DE" sz="1600">
                <a:solidFill>
                  <a:srgbClr val="005A4C"/>
                </a:solidFill>
                <a:latin typeface="Comic Sans MS"/>
              </a:rPr>
              <a:t> </a:t>
            </a:r>
            <a:r>
              <a:rPr lang="de-DE" sz="1600" err="1">
                <a:solidFill>
                  <a:srgbClr val="005A4C"/>
                </a:solidFill>
                <a:latin typeface="Comic Sans MS"/>
              </a:rPr>
              <a:t>everyone</a:t>
            </a:r>
            <a:r>
              <a:rPr lang="de-DE" sz="1600">
                <a:solidFill>
                  <a:srgbClr val="005A4C"/>
                </a:solidFill>
                <a:latin typeface="Comic Sans MS"/>
              </a:rPr>
              <a:t> on </a:t>
            </a:r>
            <a:r>
              <a:rPr lang="de-DE" sz="1600" err="1">
                <a:solidFill>
                  <a:srgbClr val="005A4C"/>
                </a:solidFill>
                <a:latin typeface="Comic Sans MS"/>
              </a:rPr>
              <a:t>earth</a:t>
            </a:r>
            <a:r>
              <a:rPr lang="de-DE" sz="1600">
                <a:solidFill>
                  <a:srgbClr val="005A4C"/>
                </a:solidFill>
                <a:latin typeface="Comic Sans MS"/>
              </a:rPr>
              <a:t> </a:t>
            </a:r>
            <a:r>
              <a:rPr lang="de-DE" sz="1600" err="1">
                <a:solidFill>
                  <a:srgbClr val="005A4C"/>
                </a:solidFill>
                <a:latin typeface="Comic Sans MS"/>
              </a:rPr>
              <a:t>ate</a:t>
            </a:r>
            <a:r>
              <a:rPr lang="de-DE" sz="1600">
                <a:solidFill>
                  <a:srgbClr val="005A4C"/>
                </a:solidFill>
                <a:latin typeface="Comic Sans MS"/>
              </a:rPr>
              <a:t> a </a:t>
            </a:r>
            <a:r>
              <a:rPr lang="de-DE" sz="1600" err="1">
                <a:solidFill>
                  <a:srgbClr val="005A4C"/>
                </a:solidFill>
                <a:latin typeface="Comic Sans MS"/>
              </a:rPr>
              <a:t>vegetarian</a:t>
            </a:r>
            <a:r>
              <a:rPr lang="de-DE" sz="1600">
                <a:solidFill>
                  <a:srgbClr val="005A4C"/>
                </a:solidFill>
                <a:latin typeface="Comic Sans MS"/>
              </a:rPr>
              <a:t> </a:t>
            </a:r>
            <a:r>
              <a:rPr lang="de-DE" sz="1600" err="1">
                <a:solidFill>
                  <a:srgbClr val="005A4C"/>
                </a:solidFill>
                <a:latin typeface="Comic Sans MS"/>
              </a:rPr>
              <a:t>diet</a:t>
            </a:r>
            <a:r>
              <a:rPr lang="de-DE" sz="1600">
                <a:solidFill>
                  <a:srgbClr val="005A4C"/>
                </a:solidFill>
                <a:latin typeface="Comic Sans MS"/>
              </a:rPr>
              <a:t> </a:t>
            </a:r>
            <a:endParaRPr lang="de-DE" sz="1600">
              <a:solidFill>
                <a:srgbClr val="005A4C"/>
              </a:solidFill>
              <a:latin typeface="Comic Sans MS" panose="030F0702030302020204" pitchFamily="66" charset="0"/>
            </a:endParaRPr>
          </a:p>
          <a:p>
            <a:pPr algn="ctr" fontAlgn="base"/>
            <a:r>
              <a:rPr lang="de-DE" sz="1000">
                <a:solidFill>
                  <a:srgbClr val="005A4C"/>
                </a:solidFill>
                <a:latin typeface="Comic Sans MS"/>
              </a:rPr>
              <a:t>  (</a:t>
            </a:r>
            <a:r>
              <a:rPr lang="de-DE" sz="1000">
                <a:solidFill>
                  <a:srgbClr val="005A4C"/>
                </a:solidFill>
                <a:latin typeface="Comic Sans MS"/>
                <a:ea typeface="+mn-lt"/>
                <a:cs typeface="+mn-lt"/>
              </a:rPr>
              <a:t>Landwirtschaft: Was wäre wenn alle Menschen vegan werden?,</a:t>
            </a:r>
            <a:r>
              <a:rPr lang="de-DE" sz="1000">
                <a:solidFill>
                  <a:srgbClr val="005A4C"/>
                </a:solidFill>
                <a:latin typeface="Comic Sans MS"/>
              </a:rPr>
              <a:t> 2021) </a:t>
            </a:r>
            <a:endParaRPr lang="de-DE" sz="1000">
              <a:solidFill>
                <a:srgbClr val="005A4C"/>
              </a:solidFill>
              <a:latin typeface="Comic Sans MS" panose="030F0702030302020204" pitchFamily="66" charset="0"/>
            </a:endParaRP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21600" y="4640400"/>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238682" y="5075011"/>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
        <p:nvSpPr>
          <p:cNvPr id="16" name="Rechteck 15">
            <a:extLst>
              <a:ext uri="{FF2B5EF4-FFF2-40B4-BE49-F238E27FC236}">
                <a16:creationId xmlns:a16="http://schemas.microsoft.com/office/drawing/2014/main" id="{494CC4C5-A6B4-4262-BAEA-09C0C1BBF013}"/>
              </a:ext>
            </a:extLst>
          </p:cNvPr>
          <p:cNvSpPr/>
          <p:nvPr/>
        </p:nvSpPr>
        <p:spPr>
          <a:xfrm>
            <a:off x="9738159" y="5830769"/>
            <a:ext cx="1869012" cy="627994"/>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de-DE" sz="1400" b="0" i="0" u="none" strike="noStrike" kern="0" cap="none" spc="0" normalizeH="0" baseline="0" noProof="0">
                <a:ln>
                  <a:noFill/>
                </a:ln>
                <a:solidFill>
                  <a:srgbClr val="FFFFFF"/>
                </a:solidFill>
                <a:effectLst/>
                <a:uLnTx/>
                <a:uFillTx/>
                <a:latin typeface="Comic Sans MS" panose="030F0702030302020204" pitchFamily="66" charset="0"/>
                <a:sym typeface="Arial"/>
              </a:rPr>
              <a:t>You will receive your points at the end of the challenge!</a:t>
            </a:r>
            <a:endParaRPr kumimoji="0" lang="fr-FR" sz="1400" b="0" i="0" u="none" strike="noStrike" kern="0" cap="none" spc="0" normalizeH="0" baseline="0" noProof="0">
              <a:ln>
                <a:noFill/>
              </a:ln>
              <a:solidFill>
                <a:srgbClr val="FFFFFF"/>
              </a:solidFill>
              <a:effectLst/>
              <a:uLnTx/>
              <a:uFillTx/>
              <a:latin typeface="Comic Sans MS" panose="030F0702030302020204" pitchFamily="66" charset="0"/>
              <a:sym typeface="Arial"/>
            </a:endParaRPr>
          </a:p>
        </p:txBody>
      </p:sp>
    </p:spTree>
    <p:extLst>
      <p:ext uri="{BB962C8B-B14F-4D97-AF65-F5344CB8AC3E}">
        <p14:creationId xmlns:p14="http://schemas.microsoft.com/office/powerpoint/2010/main" val="9427052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1</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21237920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You will need: An object that you want to throw away, crafting utensils</a:t>
            </a:r>
            <a:endParaRPr lang="de-DE">
              <a:solidFill>
                <a:schemeClr val="tx1"/>
              </a:solidFill>
              <a:latin typeface="Calibri" panose="020F0502020204030204"/>
              <a:cs typeface="Calibri" panose="020F0502020204030204"/>
            </a:endParaRPr>
          </a:p>
          <a:p>
            <a:r>
              <a:rPr lang="de-DE">
                <a:solidFill>
                  <a:schemeClr val="tx1"/>
                </a:solidFill>
                <a:latin typeface="Comic Sans MS"/>
              </a:rPr>
              <a:t>Instructions: </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Pick up an item that you want to throw away</a:t>
            </a:r>
          </a:p>
          <a:p>
            <a:pPr marL="342900" indent="-342900">
              <a:buFont typeface="+mj-lt"/>
              <a:buAutoNum type="arabicPeriod"/>
            </a:pPr>
            <a:r>
              <a:rPr lang="de-DE">
                <a:solidFill>
                  <a:schemeClr val="tx1"/>
                </a:solidFill>
                <a:latin typeface="Comic Sans MS"/>
              </a:rPr>
              <a:t>Either think about what you want to do with it yourself or with the help of creative </a:t>
            </a:r>
            <a:r>
              <a:rPr lang="de-DE" err="1">
                <a:solidFill>
                  <a:schemeClr val="tx1"/>
                </a:solidFill>
                <a:latin typeface="Comic Sans MS"/>
              </a:rPr>
              <a:t>websites.</a:t>
            </a:r>
            <a:endParaRPr lang="de-DE">
              <a:solidFill>
                <a:schemeClr val="tx1"/>
              </a:solidFill>
              <a:latin typeface="Comic Sans MS"/>
            </a:endParaRPr>
          </a:p>
          <a:p>
            <a:pPr marL="342900" indent="-342900">
              <a:buFont typeface="+mj-lt"/>
              <a:buAutoNum type="arabicPeriod"/>
            </a:pPr>
            <a:r>
              <a:rPr lang="de-DE">
                <a:solidFill>
                  <a:schemeClr val="tx1"/>
                </a:solidFill>
                <a:latin typeface="Comic Sans MS"/>
              </a:rPr>
              <a:t>Get the materials you need</a:t>
            </a:r>
          </a:p>
          <a:p>
            <a:pPr marL="342900" indent="-342900">
              <a:buFont typeface="+mj-lt"/>
              <a:buAutoNum type="arabicPeriod"/>
            </a:pPr>
            <a:r>
              <a:rPr lang="de-DE">
                <a:solidFill>
                  <a:schemeClr val="tx1"/>
                </a:solidFill>
                <a:latin typeface="Comic Sans MS"/>
              </a:rPr>
              <a:t>Give the object a new meaning</a:t>
            </a: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Do-it-yourself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2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2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
        <p:nvSpPr>
          <p:cNvPr id="17" name="Textfeld 16">
            <a:extLst>
              <a:ext uri="{FF2B5EF4-FFF2-40B4-BE49-F238E27FC236}">
                <a16:creationId xmlns:a16="http://schemas.microsoft.com/office/drawing/2014/main" id="{ACB20EBC-AFBB-4288-8F5F-5C21B6E86F49}"/>
              </a:ext>
            </a:extLst>
          </p:cNvPr>
          <p:cNvSpPr txBox="1"/>
          <p:nvPr/>
        </p:nvSpPr>
        <p:spPr>
          <a:xfrm>
            <a:off x="8884445" y="629846"/>
            <a:ext cx="3314700" cy="2369880"/>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fontAlgn="base"/>
            <a:r>
              <a:rPr lang="de-DE" sz="1600" err="1">
                <a:solidFill>
                  <a:srgbClr val="005A4C"/>
                </a:solidFill>
                <a:latin typeface="Comic Sans MS"/>
              </a:rPr>
              <a:t>Don't</a:t>
            </a:r>
            <a:r>
              <a:rPr lang="de-DE" sz="1600">
                <a:solidFill>
                  <a:srgbClr val="005A4C"/>
                </a:solidFill>
                <a:latin typeface="Comic Sans MS"/>
              </a:rPr>
              <a:t> </a:t>
            </a:r>
            <a:r>
              <a:rPr lang="de-DE" sz="1600" err="1">
                <a:solidFill>
                  <a:srgbClr val="005A4C"/>
                </a:solidFill>
                <a:latin typeface="Comic Sans MS"/>
              </a:rPr>
              <a:t>set</a:t>
            </a:r>
            <a:r>
              <a:rPr lang="de-DE" sz="1600">
                <a:solidFill>
                  <a:srgbClr val="005A4C"/>
                </a:solidFill>
                <a:latin typeface="Comic Sans MS"/>
              </a:rPr>
              <a:t> </a:t>
            </a:r>
            <a:r>
              <a:rPr lang="de-DE" sz="1600" err="1">
                <a:solidFill>
                  <a:srgbClr val="005A4C"/>
                </a:solidFill>
                <a:latin typeface="Comic Sans MS"/>
              </a:rPr>
              <a:t>any</a:t>
            </a:r>
            <a:r>
              <a:rPr lang="de-DE" sz="1600">
                <a:solidFill>
                  <a:srgbClr val="005A4C"/>
                </a:solidFill>
                <a:latin typeface="Comic Sans MS"/>
              </a:rPr>
              <a:t> </a:t>
            </a:r>
            <a:r>
              <a:rPr lang="de-DE" sz="1600" err="1">
                <a:solidFill>
                  <a:srgbClr val="005A4C"/>
                </a:solidFill>
                <a:latin typeface="Comic Sans MS"/>
              </a:rPr>
              <a:t>limits</a:t>
            </a:r>
            <a:r>
              <a:rPr lang="de-DE" sz="1600">
                <a:solidFill>
                  <a:srgbClr val="005A4C"/>
                </a:solidFill>
                <a:latin typeface="Comic Sans MS"/>
              </a:rPr>
              <a:t> </a:t>
            </a:r>
            <a:r>
              <a:rPr lang="de-DE" sz="1600" err="1">
                <a:solidFill>
                  <a:srgbClr val="005A4C"/>
                </a:solidFill>
                <a:latin typeface="Comic Sans MS"/>
              </a:rPr>
              <a:t>to</a:t>
            </a:r>
            <a:r>
              <a:rPr lang="de-DE" sz="1600">
                <a:solidFill>
                  <a:srgbClr val="005A4C"/>
                </a:solidFill>
                <a:latin typeface="Comic Sans MS"/>
              </a:rPr>
              <a:t> </a:t>
            </a:r>
            <a:r>
              <a:rPr lang="de-DE" sz="1600" err="1">
                <a:solidFill>
                  <a:srgbClr val="005A4C"/>
                </a:solidFill>
                <a:latin typeface="Comic Sans MS"/>
              </a:rPr>
              <a:t>your</a:t>
            </a:r>
            <a:r>
              <a:rPr lang="de-DE" sz="1600">
                <a:solidFill>
                  <a:srgbClr val="005A4C"/>
                </a:solidFill>
                <a:latin typeface="Comic Sans MS"/>
              </a:rPr>
              <a:t> </a:t>
            </a:r>
            <a:r>
              <a:rPr lang="de-DE" sz="1600" err="1">
                <a:solidFill>
                  <a:srgbClr val="005A4C"/>
                </a:solidFill>
                <a:latin typeface="Comic Sans MS"/>
              </a:rPr>
              <a:t>creativity</a:t>
            </a:r>
            <a:r>
              <a:rPr lang="de-DE" sz="1600">
                <a:solidFill>
                  <a:srgbClr val="005A4C"/>
                </a:solidFill>
                <a:latin typeface="Comic Sans MS"/>
              </a:rPr>
              <a:t>. </a:t>
            </a:r>
            <a:r>
              <a:rPr lang="de-DE" sz="1600" err="1">
                <a:solidFill>
                  <a:srgbClr val="005A4C"/>
                </a:solidFill>
                <a:latin typeface="Comic Sans MS"/>
              </a:rPr>
              <a:t>If</a:t>
            </a:r>
            <a:r>
              <a:rPr lang="de-DE" sz="1600">
                <a:solidFill>
                  <a:srgbClr val="005A4C"/>
                </a:solidFill>
                <a:latin typeface="Comic Sans MS"/>
              </a:rPr>
              <a:t> </a:t>
            </a:r>
            <a:r>
              <a:rPr lang="de-DE" sz="1600" err="1">
                <a:solidFill>
                  <a:srgbClr val="005A4C"/>
                </a:solidFill>
                <a:latin typeface="Comic Sans MS"/>
              </a:rPr>
              <a:t>you</a:t>
            </a:r>
            <a:r>
              <a:rPr lang="de-DE" sz="1600">
                <a:solidFill>
                  <a:srgbClr val="005A4C"/>
                </a:solidFill>
                <a:latin typeface="Comic Sans MS"/>
              </a:rPr>
              <a:t> </a:t>
            </a:r>
            <a:r>
              <a:rPr lang="de-DE" sz="1600" err="1">
                <a:solidFill>
                  <a:srgbClr val="005A4C"/>
                </a:solidFill>
                <a:latin typeface="Comic Sans MS"/>
              </a:rPr>
              <a:t>can't</a:t>
            </a:r>
            <a:r>
              <a:rPr lang="de-DE" sz="1600">
                <a:solidFill>
                  <a:srgbClr val="005A4C"/>
                </a:solidFill>
                <a:latin typeface="Comic Sans MS"/>
              </a:rPr>
              <a:t> </a:t>
            </a:r>
            <a:r>
              <a:rPr lang="de-DE" sz="1600" err="1">
                <a:solidFill>
                  <a:srgbClr val="005A4C"/>
                </a:solidFill>
                <a:latin typeface="Comic Sans MS"/>
              </a:rPr>
              <a:t>come</a:t>
            </a:r>
            <a:r>
              <a:rPr lang="de-DE" sz="1600">
                <a:solidFill>
                  <a:srgbClr val="005A4C"/>
                </a:solidFill>
                <a:latin typeface="Comic Sans MS"/>
              </a:rPr>
              <a:t> </a:t>
            </a:r>
            <a:r>
              <a:rPr lang="de-DE" sz="1600" err="1">
                <a:solidFill>
                  <a:srgbClr val="005A4C"/>
                </a:solidFill>
                <a:latin typeface="Comic Sans MS"/>
              </a:rPr>
              <a:t>up</a:t>
            </a:r>
            <a:r>
              <a:rPr lang="de-DE" sz="1600">
                <a:solidFill>
                  <a:srgbClr val="005A4C"/>
                </a:solidFill>
                <a:latin typeface="Comic Sans MS"/>
              </a:rPr>
              <a:t> </a:t>
            </a:r>
            <a:r>
              <a:rPr lang="de-DE" sz="1600" err="1">
                <a:solidFill>
                  <a:srgbClr val="005A4C"/>
                </a:solidFill>
                <a:latin typeface="Comic Sans MS"/>
              </a:rPr>
              <a:t>with</a:t>
            </a:r>
            <a:r>
              <a:rPr lang="de-DE" sz="1600">
                <a:solidFill>
                  <a:srgbClr val="005A4C"/>
                </a:solidFill>
                <a:latin typeface="Comic Sans MS"/>
              </a:rPr>
              <a:t> </a:t>
            </a:r>
            <a:r>
              <a:rPr lang="de-DE" sz="1600" err="1">
                <a:solidFill>
                  <a:srgbClr val="005A4C"/>
                </a:solidFill>
                <a:latin typeface="Comic Sans MS"/>
              </a:rPr>
              <a:t>your</a:t>
            </a:r>
            <a:r>
              <a:rPr lang="de-DE" sz="1600">
                <a:solidFill>
                  <a:srgbClr val="005A4C"/>
                </a:solidFill>
                <a:latin typeface="Comic Sans MS"/>
              </a:rPr>
              <a:t> own </a:t>
            </a:r>
            <a:r>
              <a:rPr lang="de-DE" sz="1600" err="1">
                <a:solidFill>
                  <a:srgbClr val="005A4C"/>
                </a:solidFill>
                <a:latin typeface="Comic Sans MS"/>
              </a:rPr>
              <a:t>idea</a:t>
            </a:r>
            <a:r>
              <a:rPr lang="de-DE" sz="1600">
                <a:solidFill>
                  <a:srgbClr val="005A4C"/>
                </a:solidFill>
                <a:latin typeface="Comic Sans MS"/>
              </a:rPr>
              <a:t>, </a:t>
            </a:r>
            <a:r>
              <a:rPr lang="de-DE" sz="1600" err="1">
                <a:solidFill>
                  <a:srgbClr val="005A4C"/>
                </a:solidFill>
                <a:latin typeface="Comic Sans MS"/>
              </a:rPr>
              <a:t>use</a:t>
            </a:r>
            <a:r>
              <a:rPr lang="de-DE" sz="1600">
                <a:solidFill>
                  <a:srgbClr val="005A4C"/>
                </a:solidFill>
                <a:latin typeface="Comic Sans MS"/>
              </a:rPr>
              <a:t> Pinterest, YouTube </a:t>
            </a:r>
            <a:r>
              <a:rPr lang="de-DE" sz="1600" err="1">
                <a:solidFill>
                  <a:srgbClr val="005A4C"/>
                </a:solidFill>
                <a:latin typeface="Comic Sans MS"/>
              </a:rPr>
              <a:t>or</a:t>
            </a:r>
            <a:r>
              <a:rPr lang="de-DE" sz="1600">
                <a:solidFill>
                  <a:srgbClr val="005A4C"/>
                </a:solidFill>
                <a:latin typeface="Comic Sans MS"/>
              </a:rPr>
              <a:t> https://fraeuleinselbstgemacht.de/do-it-yourself/</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spTree>
    <p:extLst>
      <p:ext uri="{BB962C8B-B14F-4D97-AF65-F5344CB8AC3E}">
        <p14:creationId xmlns:p14="http://schemas.microsoft.com/office/powerpoint/2010/main" val="4059281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Have</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documented</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waste</a:t>
            </a:r>
            <a:r>
              <a:rPr lang="de-DE">
                <a:solidFill>
                  <a:schemeClr val="tx1"/>
                </a:solidFill>
                <a:latin typeface="Comic Sans MS"/>
              </a:rPr>
              <a:t> </a:t>
            </a:r>
            <a:r>
              <a:rPr lang="de-DE" err="1">
                <a:solidFill>
                  <a:schemeClr val="tx1"/>
                </a:solidFill>
                <a:latin typeface="Comic Sans MS"/>
              </a:rPr>
              <a:t>consumption</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date? </a:t>
            </a:r>
          </a:p>
          <a:p>
            <a:pPr fontAlgn="base"/>
            <a:r>
              <a:rPr lang="de-DE">
                <a:solidFill>
                  <a:schemeClr val="tx1"/>
                </a:solidFill>
                <a:latin typeface="Comic Sans MS"/>
              </a:rPr>
              <a:t>Great, </a:t>
            </a:r>
            <a:r>
              <a:rPr lang="de-DE" err="1">
                <a:solidFill>
                  <a:schemeClr val="tx1"/>
                </a:solidFill>
                <a:latin typeface="Comic Sans MS"/>
              </a:rPr>
              <a:t>then</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hereby</a:t>
            </a:r>
            <a:r>
              <a:rPr lang="de-DE">
                <a:solidFill>
                  <a:schemeClr val="tx1"/>
                </a:solidFill>
                <a:latin typeface="Comic Sans MS"/>
              </a:rPr>
              <a:t> </a:t>
            </a:r>
            <a:r>
              <a:rPr lang="de-DE" err="1">
                <a:solidFill>
                  <a:schemeClr val="tx1"/>
                </a:solidFill>
                <a:latin typeface="Comic Sans MS"/>
              </a:rPr>
              <a:t>receive</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3 </a:t>
            </a:r>
            <a:r>
              <a:rPr lang="de-DE" err="1">
                <a:solidFill>
                  <a:schemeClr val="tx1"/>
                </a:solidFill>
                <a:latin typeface="Comic Sans MS"/>
              </a:rPr>
              <a:t>points</a:t>
            </a:r>
            <a:endParaRPr lang="de-DE">
              <a:solidFill>
                <a:schemeClr val="tx1"/>
              </a:solidFill>
              <a:latin typeface="Comic Sans MS"/>
            </a:endParaRPr>
          </a:p>
          <a:p>
            <a:pPr fontAlgn="base"/>
            <a:endParaRPr lang="de-DE">
              <a:solidFill>
                <a:schemeClr val="tx1"/>
              </a:solidFill>
              <a:latin typeface="Comic Sans MS"/>
            </a:endParaRPr>
          </a:p>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The </a:t>
            </a:r>
            <a:r>
              <a:rPr lang="de-DE" err="1">
                <a:solidFill>
                  <a:schemeClr val="tx1"/>
                </a:solidFill>
                <a:latin typeface="Comic Sans MS"/>
              </a:rPr>
              <a:t>previous</a:t>
            </a:r>
            <a:r>
              <a:rPr lang="de-DE">
                <a:solidFill>
                  <a:schemeClr val="tx1"/>
                </a:solidFill>
                <a:latin typeface="Comic Sans MS"/>
              </a:rPr>
              <a:t> </a:t>
            </a:r>
            <a:r>
              <a:rPr lang="de-DE" err="1">
                <a:solidFill>
                  <a:schemeClr val="tx1"/>
                </a:solidFill>
                <a:latin typeface="Comic Sans MS"/>
              </a:rPr>
              <a:t>notes</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waste</a:t>
            </a:r>
            <a:r>
              <a:rPr lang="de-DE">
                <a:solidFill>
                  <a:schemeClr val="tx1"/>
                </a:solidFill>
                <a:latin typeface="Comic Sans MS"/>
              </a:rPr>
              <a:t> </a:t>
            </a:r>
            <a:r>
              <a:rPr lang="de-DE" err="1">
                <a:solidFill>
                  <a:schemeClr val="tx1"/>
                </a:solidFill>
                <a:latin typeface="Comic Sans MS"/>
              </a:rPr>
              <a:t>consumption</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Use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notes</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identify</a:t>
            </a:r>
            <a:r>
              <a:rPr lang="de-DE">
                <a:solidFill>
                  <a:schemeClr val="tx1"/>
                </a:solidFill>
                <a:latin typeface="Comic Sans MS"/>
              </a:rPr>
              <a:t> </a:t>
            </a:r>
            <a:r>
              <a:rPr lang="de-DE" err="1">
                <a:solidFill>
                  <a:schemeClr val="tx1"/>
                </a:solidFill>
                <a:latin typeface="Comic Sans MS"/>
              </a:rPr>
              <a:t>where</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generate</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most</a:t>
            </a:r>
            <a:r>
              <a:rPr lang="de-DE">
                <a:solidFill>
                  <a:schemeClr val="tx1"/>
                </a:solidFill>
                <a:latin typeface="Comic Sans MS"/>
              </a:rPr>
              <a:t> </a:t>
            </a:r>
            <a:r>
              <a:rPr lang="de-DE" err="1">
                <a:solidFill>
                  <a:schemeClr val="tx1"/>
                </a:solidFill>
                <a:latin typeface="Comic Sans MS"/>
              </a:rPr>
              <a:t>waste</a:t>
            </a:r>
          </a:p>
          <a:p>
            <a:pPr marL="342900" indent="-342900">
              <a:buFont typeface="+mj-lt"/>
              <a:buAutoNum type="arabicPeriod"/>
            </a:pPr>
            <a:r>
              <a:rPr lang="de-DE">
                <a:solidFill>
                  <a:schemeClr val="tx1"/>
                </a:solidFill>
                <a:latin typeface="Comic Sans MS"/>
              </a:rPr>
              <a:t>Think </a:t>
            </a:r>
            <a:r>
              <a:rPr lang="de-DE" err="1">
                <a:solidFill>
                  <a:schemeClr val="tx1"/>
                </a:solidFill>
                <a:latin typeface="Comic Sans MS"/>
              </a:rPr>
              <a:t>about</a:t>
            </a:r>
            <a:r>
              <a:rPr lang="de-DE">
                <a:solidFill>
                  <a:schemeClr val="tx1"/>
                </a:solidFill>
                <a:latin typeface="Comic Sans MS"/>
              </a:rPr>
              <a:t> </a:t>
            </a:r>
            <a:r>
              <a:rPr lang="de-DE" err="1">
                <a:solidFill>
                  <a:schemeClr val="tx1"/>
                </a:solidFill>
                <a:latin typeface="Comic Sans MS"/>
              </a:rPr>
              <a:t>how</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can</a:t>
            </a:r>
            <a:r>
              <a:rPr lang="de-DE">
                <a:solidFill>
                  <a:schemeClr val="tx1"/>
                </a:solidFill>
                <a:latin typeface="Comic Sans MS"/>
              </a:rPr>
              <a:t> </a:t>
            </a:r>
            <a:r>
              <a:rPr lang="de-DE" err="1">
                <a:solidFill>
                  <a:schemeClr val="tx1"/>
                </a:solidFill>
                <a:latin typeface="Comic Sans MS"/>
              </a:rPr>
              <a:t>reduce</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amount</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waste</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produce</a:t>
            </a:r>
          </a:p>
          <a:p>
            <a:pPr marL="342900" indent="-342900">
              <a:buFont typeface="+mj-lt"/>
              <a:buAutoNum type="arabicPeriod"/>
            </a:pPr>
            <a:r>
              <a:rPr lang="de-DE">
                <a:solidFill>
                  <a:schemeClr val="tx1"/>
                </a:solidFill>
                <a:latin typeface="Comic Sans MS"/>
              </a:rPr>
              <a:t>Try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significantly</a:t>
            </a:r>
            <a:r>
              <a:rPr lang="de-DE">
                <a:solidFill>
                  <a:schemeClr val="tx1"/>
                </a:solidFill>
                <a:latin typeface="Comic Sans MS"/>
              </a:rPr>
              <a:t> </a:t>
            </a:r>
            <a:r>
              <a:rPr lang="de-DE" err="1">
                <a:solidFill>
                  <a:schemeClr val="tx1"/>
                </a:solidFill>
                <a:latin typeface="Comic Sans MS"/>
              </a:rPr>
              <a:t>reduce</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amount</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rubbish</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produce</a:t>
            </a:r>
            <a:r>
              <a:rPr lang="de-DE">
                <a:solidFill>
                  <a:schemeClr val="tx1"/>
                </a:solidFill>
                <a:latin typeface="Comic Sans MS"/>
              </a:rPr>
              <a:t> </a:t>
            </a:r>
            <a:r>
              <a:rPr lang="de-DE" err="1">
                <a:solidFill>
                  <a:schemeClr val="tx1"/>
                </a:solidFill>
                <a:latin typeface="Comic Sans MS"/>
              </a:rPr>
              <a:t>by</a:t>
            </a:r>
            <a:r>
              <a:rPr lang="de-DE">
                <a:solidFill>
                  <a:schemeClr val="tx1"/>
                </a:solidFill>
                <a:latin typeface="Comic Sans MS"/>
              </a:rPr>
              <a:t> </a:t>
            </a:r>
            <a:r>
              <a:rPr lang="de-DE" err="1">
                <a:solidFill>
                  <a:schemeClr val="tx1"/>
                </a:solidFill>
                <a:latin typeface="Comic Sans MS"/>
              </a:rPr>
              <a:t>week</a:t>
            </a:r>
            <a:r>
              <a:rPr lang="de-DE">
                <a:solidFill>
                  <a:schemeClr val="tx1"/>
                </a:solidFill>
                <a:latin typeface="Comic Sans MS"/>
              </a:rPr>
              <a:t> 2, </a:t>
            </a:r>
            <a:r>
              <a:rPr lang="de-DE" err="1">
                <a:solidFill>
                  <a:schemeClr val="tx1"/>
                </a:solidFill>
                <a:latin typeface="Comic Sans MS"/>
              </a:rPr>
              <a:t>day</a:t>
            </a:r>
            <a:r>
              <a:rPr lang="de-DE">
                <a:solidFill>
                  <a:schemeClr val="tx1"/>
                </a:solidFill>
                <a:latin typeface="Comic Sans MS"/>
              </a:rPr>
              <a:t> 7</a:t>
            </a: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2: Reduce your waste volume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2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831544"/>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a:r>
              <a:rPr lang="de-DE" sz="1400">
                <a:solidFill>
                  <a:srgbClr val="005A4C"/>
                </a:solidFill>
                <a:latin typeface="Comic Sans MS"/>
              </a:rPr>
              <a:t>Through </a:t>
            </a:r>
            <a:r>
              <a:rPr lang="de-DE" sz="1400" err="1">
                <a:solidFill>
                  <a:srgbClr val="005A4C"/>
                </a:solidFill>
                <a:latin typeface="Comic Sans MS"/>
              </a:rPr>
              <a:t>the</a:t>
            </a:r>
            <a:r>
              <a:rPr lang="de-DE" sz="1400">
                <a:solidFill>
                  <a:srgbClr val="005A4C"/>
                </a:solidFill>
                <a:latin typeface="Comic Sans MS"/>
              </a:rPr>
              <a:t> </a:t>
            </a:r>
            <a:r>
              <a:rPr lang="de-DE" sz="1400" err="1">
                <a:solidFill>
                  <a:srgbClr val="005A4C"/>
                </a:solidFill>
                <a:latin typeface="Comic Sans MS"/>
              </a:rPr>
              <a:t>notes</a:t>
            </a:r>
            <a:r>
              <a:rPr lang="de-DE" sz="1400">
                <a:solidFill>
                  <a:srgbClr val="005A4C"/>
                </a:solidFill>
                <a:latin typeface="Comic Sans MS"/>
              </a:rPr>
              <a:t>, </a:t>
            </a:r>
            <a:r>
              <a:rPr lang="de-DE" sz="1400" err="1">
                <a:solidFill>
                  <a:srgbClr val="005A4C"/>
                </a:solidFill>
                <a:latin typeface="Comic Sans MS"/>
              </a:rPr>
              <a:t>you</a:t>
            </a:r>
            <a:r>
              <a:rPr lang="de-DE" sz="1400">
                <a:solidFill>
                  <a:srgbClr val="005A4C"/>
                </a:solidFill>
                <a:latin typeface="Comic Sans MS"/>
              </a:rPr>
              <a:t> </a:t>
            </a:r>
            <a:r>
              <a:rPr lang="de-DE" sz="1400" err="1">
                <a:solidFill>
                  <a:srgbClr val="005A4C"/>
                </a:solidFill>
                <a:latin typeface="Comic Sans MS"/>
              </a:rPr>
              <a:t>first</a:t>
            </a:r>
            <a:r>
              <a:rPr lang="de-DE" sz="1400">
                <a:solidFill>
                  <a:srgbClr val="005A4C"/>
                </a:solidFill>
                <a:latin typeface="Comic Sans MS"/>
              </a:rPr>
              <a:t> </a:t>
            </a:r>
            <a:r>
              <a:rPr lang="de-DE" sz="1400" err="1">
                <a:solidFill>
                  <a:srgbClr val="005A4C"/>
                </a:solidFill>
                <a:latin typeface="Comic Sans MS"/>
              </a:rPr>
              <a:t>became</a:t>
            </a:r>
            <a:r>
              <a:rPr lang="de-DE" sz="1400">
                <a:solidFill>
                  <a:srgbClr val="005A4C"/>
                </a:solidFill>
                <a:latin typeface="Comic Sans MS"/>
              </a:rPr>
              <a:t> </a:t>
            </a:r>
            <a:r>
              <a:rPr lang="de-DE" sz="1400" err="1">
                <a:solidFill>
                  <a:srgbClr val="005A4C"/>
                </a:solidFill>
                <a:latin typeface="Comic Sans MS"/>
              </a:rPr>
              <a:t>aware</a:t>
            </a:r>
            <a:r>
              <a:rPr lang="de-DE" sz="1400">
                <a:solidFill>
                  <a:srgbClr val="005A4C"/>
                </a:solidFill>
                <a:latin typeface="Comic Sans MS"/>
              </a:rPr>
              <a:t> </a:t>
            </a:r>
            <a:r>
              <a:rPr lang="de-DE" sz="1400" err="1">
                <a:solidFill>
                  <a:srgbClr val="005A4C"/>
                </a:solidFill>
                <a:latin typeface="Comic Sans MS"/>
              </a:rPr>
              <a:t>of</a:t>
            </a:r>
            <a:r>
              <a:rPr lang="de-DE" sz="1400">
                <a:solidFill>
                  <a:srgbClr val="005A4C"/>
                </a:solidFill>
                <a:latin typeface="Comic Sans MS"/>
              </a:rPr>
              <a:t> </a:t>
            </a:r>
            <a:r>
              <a:rPr lang="de-DE" sz="1400" err="1">
                <a:solidFill>
                  <a:srgbClr val="005A4C"/>
                </a:solidFill>
                <a:latin typeface="Comic Sans MS"/>
              </a:rPr>
              <a:t>how</a:t>
            </a:r>
            <a:r>
              <a:rPr lang="de-DE" sz="1400">
                <a:solidFill>
                  <a:srgbClr val="005A4C"/>
                </a:solidFill>
                <a:latin typeface="Comic Sans MS"/>
              </a:rPr>
              <a:t> </a:t>
            </a:r>
            <a:r>
              <a:rPr lang="de-DE" sz="1400" err="1">
                <a:solidFill>
                  <a:srgbClr val="005A4C"/>
                </a:solidFill>
                <a:latin typeface="Comic Sans MS"/>
              </a:rPr>
              <a:t>much</a:t>
            </a:r>
            <a:r>
              <a:rPr lang="de-DE" sz="1400">
                <a:solidFill>
                  <a:srgbClr val="005A4C"/>
                </a:solidFill>
                <a:latin typeface="Comic Sans MS"/>
              </a:rPr>
              <a:t> </a:t>
            </a:r>
            <a:r>
              <a:rPr lang="de-DE" sz="1400" err="1">
                <a:solidFill>
                  <a:srgbClr val="005A4C"/>
                </a:solidFill>
                <a:latin typeface="Comic Sans MS"/>
              </a:rPr>
              <a:t>waste</a:t>
            </a:r>
            <a:r>
              <a:rPr lang="de-DE" sz="1400">
                <a:solidFill>
                  <a:srgbClr val="005A4C"/>
                </a:solidFill>
                <a:latin typeface="Comic Sans MS"/>
              </a:rPr>
              <a:t> </a:t>
            </a:r>
            <a:r>
              <a:rPr lang="de-DE" sz="1400" err="1">
                <a:solidFill>
                  <a:srgbClr val="005A4C"/>
                </a:solidFill>
                <a:latin typeface="Comic Sans MS"/>
              </a:rPr>
              <a:t>you</a:t>
            </a:r>
            <a:r>
              <a:rPr lang="de-DE" sz="1400">
                <a:solidFill>
                  <a:srgbClr val="005A4C"/>
                </a:solidFill>
                <a:latin typeface="Comic Sans MS"/>
              </a:rPr>
              <a:t> </a:t>
            </a:r>
            <a:r>
              <a:rPr lang="de-DE" sz="1400" err="1">
                <a:solidFill>
                  <a:srgbClr val="005A4C"/>
                </a:solidFill>
                <a:latin typeface="Comic Sans MS"/>
              </a:rPr>
              <a:t>produce</a:t>
            </a:r>
            <a:r>
              <a:rPr lang="de-DE" sz="1400">
                <a:solidFill>
                  <a:srgbClr val="005A4C"/>
                </a:solidFill>
                <a:latin typeface="Comic Sans MS"/>
              </a:rPr>
              <a:t> </a:t>
            </a:r>
            <a:r>
              <a:rPr lang="de-DE" sz="1400" err="1">
                <a:solidFill>
                  <a:srgbClr val="005A4C"/>
                </a:solidFill>
                <a:latin typeface="Comic Sans MS"/>
              </a:rPr>
              <a:t>through</a:t>
            </a:r>
            <a:r>
              <a:rPr lang="de-DE" sz="1400">
                <a:solidFill>
                  <a:srgbClr val="005A4C"/>
                </a:solidFill>
                <a:latin typeface="Comic Sans MS"/>
              </a:rPr>
              <a:t> </a:t>
            </a:r>
            <a:r>
              <a:rPr lang="de-DE" sz="1400" err="1">
                <a:solidFill>
                  <a:srgbClr val="005A4C"/>
                </a:solidFill>
                <a:latin typeface="Comic Sans MS"/>
              </a:rPr>
              <a:t>your</a:t>
            </a:r>
            <a:r>
              <a:rPr lang="de-DE" sz="1400">
                <a:solidFill>
                  <a:srgbClr val="005A4C"/>
                </a:solidFill>
                <a:latin typeface="Comic Sans MS"/>
              </a:rPr>
              <a:t> </a:t>
            </a:r>
            <a:r>
              <a:rPr lang="de-DE" sz="1400" err="1">
                <a:solidFill>
                  <a:srgbClr val="005A4C"/>
                </a:solidFill>
                <a:latin typeface="Comic Sans MS"/>
              </a:rPr>
              <a:t>consumption</a:t>
            </a:r>
            <a:r>
              <a:rPr lang="de-DE" sz="1400">
                <a:solidFill>
                  <a:srgbClr val="005A4C"/>
                </a:solidFill>
                <a:latin typeface="Comic Sans MS"/>
              </a:rPr>
              <a:t> </a:t>
            </a:r>
            <a:r>
              <a:rPr lang="de-DE" sz="1400" err="1">
                <a:solidFill>
                  <a:srgbClr val="005A4C"/>
                </a:solidFill>
                <a:latin typeface="Comic Sans MS"/>
              </a:rPr>
              <a:t>behaviour</a:t>
            </a:r>
            <a:r>
              <a:rPr lang="de-DE" sz="1400">
                <a:solidFill>
                  <a:srgbClr val="005A4C"/>
                </a:solidFill>
                <a:latin typeface="Comic Sans MS"/>
              </a:rPr>
              <a:t>. Here </a:t>
            </a:r>
            <a:r>
              <a:rPr lang="de-DE" sz="1400" err="1">
                <a:solidFill>
                  <a:srgbClr val="005A4C"/>
                </a:solidFill>
                <a:latin typeface="Comic Sans MS"/>
              </a:rPr>
              <a:t>are</a:t>
            </a:r>
            <a:r>
              <a:rPr lang="de-DE" sz="1400">
                <a:solidFill>
                  <a:srgbClr val="005A4C"/>
                </a:solidFill>
                <a:latin typeface="Comic Sans MS"/>
              </a:rPr>
              <a:t> a </a:t>
            </a:r>
            <a:r>
              <a:rPr lang="de-DE" sz="1400" err="1">
                <a:solidFill>
                  <a:srgbClr val="005A4C"/>
                </a:solidFill>
                <a:latin typeface="Comic Sans MS"/>
              </a:rPr>
              <a:t>few</a:t>
            </a:r>
            <a:r>
              <a:rPr lang="de-DE" sz="1400">
                <a:solidFill>
                  <a:srgbClr val="005A4C"/>
                </a:solidFill>
                <a:latin typeface="Comic Sans MS"/>
              </a:rPr>
              <a:t> </a:t>
            </a:r>
            <a:r>
              <a:rPr lang="de-DE" sz="1400" err="1">
                <a:solidFill>
                  <a:srgbClr val="005A4C"/>
                </a:solidFill>
                <a:latin typeface="Comic Sans MS"/>
              </a:rPr>
              <a:t>examples</a:t>
            </a:r>
            <a:r>
              <a:rPr lang="de-DE" sz="1400">
                <a:solidFill>
                  <a:srgbClr val="005A4C"/>
                </a:solidFill>
                <a:latin typeface="Comic Sans MS"/>
              </a:rPr>
              <a:t> </a:t>
            </a:r>
            <a:r>
              <a:rPr lang="de-DE" sz="1400" err="1">
                <a:solidFill>
                  <a:srgbClr val="005A4C"/>
                </a:solidFill>
                <a:latin typeface="Comic Sans MS"/>
              </a:rPr>
              <a:t>to</a:t>
            </a:r>
            <a:r>
              <a:rPr lang="de-DE" sz="1400">
                <a:solidFill>
                  <a:srgbClr val="005A4C"/>
                </a:solidFill>
                <a:latin typeface="Comic Sans MS"/>
              </a:rPr>
              <a:t> </a:t>
            </a:r>
            <a:r>
              <a:rPr lang="de-DE" sz="1400" err="1">
                <a:solidFill>
                  <a:srgbClr val="005A4C"/>
                </a:solidFill>
                <a:latin typeface="Comic Sans MS"/>
              </a:rPr>
              <a:t>reduce</a:t>
            </a:r>
            <a:r>
              <a:rPr lang="de-DE" sz="1400">
                <a:solidFill>
                  <a:srgbClr val="005A4C"/>
                </a:solidFill>
                <a:latin typeface="Comic Sans MS"/>
              </a:rPr>
              <a:t> </a:t>
            </a:r>
            <a:r>
              <a:rPr lang="de-DE" sz="1400" err="1">
                <a:solidFill>
                  <a:srgbClr val="005A4C"/>
                </a:solidFill>
                <a:latin typeface="Comic Sans MS"/>
              </a:rPr>
              <a:t>your</a:t>
            </a:r>
            <a:r>
              <a:rPr lang="de-DE" sz="1400">
                <a:solidFill>
                  <a:srgbClr val="005A4C"/>
                </a:solidFill>
                <a:latin typeface="Comic Sans MS"/>
              </a:rPr>
              <a:t> </a:t>
            </a:r>
            <a:r>
              <a:rPr lang="de-DE" sz="1400" err="1">
                <a:solidFill>
                  <a:srgbClr val="005A4C"/>
                </a:solidFill>
                <a:latin typeface="Comic Sans MS"/>
              </a:rPr>
              <a:t>waste</a:t>
            </a:r>
            <a:r>
              <a:rPr lang="de-DE" sz="1400">
                <a:solidFill>
                  <a:srgbClr val="005A4C"/>
                </a:solidFill>
                <a:latin typeface="Comic Sans MS"/>
              </a:rPr>
              <a:t>:</a:t>
            </a:r>
          </a:p>
          <a:p>
            <a:pPr marL="285750" indent="-285750" algn="ctr">
              <a:buChar char="•"/>
            </a:pPr>
            <a:r>
              <a:rPr lang="de-DE" sz="1400">
                <a:solidFill>
                  <a:srgbClr val="005A4C"/>
                </a:solidFill>
                <a:latin typeface="Comic Sans MS"/>
              </a:rPr>
              <a:t>Cloth </a:t>
            </a:r>
            <a:r>
              <a:rPr lang="de-DE" sz="1400" err="1">
                <a:solidFill>
                  <a:srgbClr val="005A4C"/>
                </a:solidFill>
                <a:latin typeface="Comic Sans MS"/>
              </a:rPr>
              <a:t>bags</a:t>
            </a:r>
            <a:r>
              <a:rPr lang="de-DE" sz="1400">
                <a:solidFill>
                  <a:srgbClr val="005A4C"/>
                </a:solidFill>
                <a:latin typeface="Comic Sans MS"/>
              </a:rPr>
              <a:t> </a:t>
            </a:r>
            <a:r>
              <a:rPr lang="de-DE" sz="1400" err="1">
                <a:solidFill>
                  <a:srgbClr val="005A4C"/>
                </a:solidFill>
                <a:latin typeface="Comic Sans MS"/>
              </a:rPr>
              <a:t>instead</a:t>
            </a:r>
            <a:r>
              <a:rPr lang="de-DE" sz="1400">
                <a:solidFill>
                  <a:srgbClr val="005A4C"/>
                </a:solidFill>
                <a:latin typeface="Comic Sans MS"/>
              </a:rPr>
              <a:t> </a:t>
            </a:r>
            <a:r>
              <a:rPr lang="de-DE" sz="1400" err="1">
                <a:solidFill>
                  <a:srgbClr val="005A4C"/>
                </a:solidFill>
                <a:latin typeface="Comic Sans MS"/>
              </a:rPr>
              <a:t>of</a:t>
            </a:r>
            <a:r>
              <a:rPr lang="de-DE" sz="1400">
                <a:solidFill>
                  <a:srgbClr val="005A4C"/>
                </a:solidFill>
                <a:latin typeface="Comic Sans MS"/>
              </a:rPr>
              <a:t> </a:t>
            </a:r>
            <a:r>
              <a:rPr lang="de-DE" sz="1400" err="1">
                <a:solidFill>
                  <a:srgbClr val="005A4C"/>
                </a:solidFill>
                <a:latin typeface="Comic Sans MS"/>
              </a:rPr>
              <a:t>plastic</a:t>
            </a:r>
            <a:r>
              <a:rPr lang="de-DE" sz="1400">
                <a:solidFill>
                  <a:srgbClr val="005A4C"/>
                </a:solidFill>
                <a:latin typeface="Comic Sans MS"/>
              </a:rPr>
              <a:t> </a:t>
            </a:r>
            <a:r>
              <a:rPr lang="de-DE" sz="1400" err="1">
                <a:solidFill>
                  <a:srgbClr val="005A4C"/>
                </a:solidFill>
                <a:latin typeface="Comic Sans MS"/>
              </a:rPr>
              <a:t>bags</a:t>
            </a:r>
            <a:endParaRPr lang="de-DE" sz="1400">
              <a:solidFill>
                <a:srgbClr val="005A4C"/>
              </a:solidFill>
              <a:latin typeface="Comic Sans MS"/>
            </a:endParaRPr>
          </a:p>
          <a:p>
            <a:pPr marL="285750" indent="-285750" algn="ctr">
              <a:buChar char="•"/>
            </a:pPr>
            <a:r>
              <a:rPr lang="de-DE" sz="1400">
                <a:solidFill>
                  <a:srgbClr val="005A4C"/>
                </a:solidFill>
                <a:latin typeface="Comic Sans MS"/>
              </a:rPr>
              <a:t>Buy </a:t>
            </a:r>
            <a:r>
              <a:rPr lang="de-DE" sz="1400" err="1">
                <a:solidFill>
                  <a:srgbClr val="005A4C"/>
                </a:solidFill>
                <a:latin typeface="Comic Sans MS"/>
              </a:rPr>
              <a:t>fruit</a:t>
            </a:r>
            <a:r>
              <a:rPr lang="de-DE" sz="1400">
                <a:solidFill>
                  <a:srgbClr val="005A4C"/>
                </a:solidFill>
                <a:latin typeface="Comic Sans MS"/>
              </a:rPr>
              <a:t> and </a:t>
            </a:r>
            <a:r>
              <a:rPr lang="de-DE" sz="1400" err="1">
                <a:solidFill>
                  <a:srgbClr val="005A4C"/>
                </a:solidFill>
                <a:latin typeface="Comic Sans MS"/>
              </a:rPr>
              <a:t>vegetables</a:t>
            </a:r>
            <a:r>
              <a:rPr lang="de-DE" sz="1400">
                <a:solidFill>
                  <a:srgbClr val="005A4C"/>
                </a:solidFill>
                <a:latin typeface="Comic Sans MS"/>
              </a:rPr>
              <a:t> in </a:t>
            </a:r>
            <a:r>
              <a:rPr lang="de-DE" sz="1400" err="1">
                <a:solidFill>
                  <a:srgbClr val="005A4C"/>
                </a:solidFill>
                <a:latin typeface="Comic Sans MS"/>
              </a:rPr>
              <a:t>bulk</a:t>
            </a:r>
            <a:endParaRPr lang="de-DE" sz="1400">
              <a:solidFill>
                <a:srgbClr val="005A4C"/>
              </a:solidFill>
              <a:latin typeface="Comic Sans MS"/>
            </a:endParaRPr>
          </a:p>
          <a:p>
            <a:pPr marL="285750" indent="-285750" algn="ctr">
              <a:buChar char="•"/>
            </a:pPr>
            <a:r>
              <a:rPr lang="de-DE" sz="1400" err="1">
                <a:solidFill>
                  <a:srgbClr val="005A4C"/>
                </a:solidFill>
                <a:latin typeface="Comic Sans MS"/>
              </a:rPr>
              <a:t>Reusable</a:t>
            </a:r>
            <a:r>
              <a:rPr lang="de-DE" sz="1400">
                <a:solidFill>
                  <a:srgbClr val="005A4C"/>
                </a:solidFill>
                <a:latin typeface="Comic Sans MS"/>
              </a:rPr>
              <a:t> </a:t>
            </a:r>
            <a:r>
              <a:rPr lang="de-DE" sz="1400" err="1">
                <a:solidFill>
                  <a:srgbClr val="005A4C"/>
                </a:solidFill>
                <a:latin typeface="Comic Sans MS"/>
              </a:rPr>
              <a:t>packaging</a:t>
            </a:r>
            <a:r>
              <a:rPr lang="de-DE" sz="1400">
                <a:solidFill>
                  <a:srgbClr val="005A4C"/>
                </a:solidFill>
                <a:latin typeface="Comic Sans MS"/>
              </a:rPr>
              <a:t> </a:t>
            </a:r>
            <a:r>
              <a:rPr lang="de-DE" sz="1400" err="1">
                <a:solidFill>
                  <a:srgbClr val="005A4C"/>
                </a:solidFill>
                <a:latin typeface="Comic Sans MS"/>
              </a:rPr>
              <a:t>has</a:t>
            </a:r>
            <a:r>
              <a:rPr lang="de-DE" sz="1400">
                <a:solidFill>
                  <a:srgbClr val="005A4C"/>
                </a:solidFill>
                <a:latin typeface="Comic Sans MS"/>
              </a:rPr>
              <a:t> </a:t>
            </a:r>
            <a:r>
              <a:rPr lang="de-DE" sz="1400" err="1">
                <a:solidFill>
                  <a:srgbClr val="005A4C"/>
                </a:solidFill>
                <a:latin typeface="Comic Sans MS"/>
              </a:rPr>
              <a:t>the</a:t>
            </a:r>
            <a:r>
              <a:rPr lang="de-DE" sz="1400">
                <a:solidFill>
                  <a:srgbClr val="005A4C"/>
                </a:solidFill>
                <a:latin typeface="Comic Sans MS"/>
              </a:rPr>
              <a:t> </a:t>
            </a:r>
            <a:r>
              <a:rPr lang="de-DE" sz="1400" err="1">
                <a:solidFill>
                  <a:srgbClr val="005A4C"/>
                </a:solidFill>
                <a:latin typeface="Comic Sans MS"/>
              </a:rPr>
              <a:t>right</a:t>
            </a:r>
            <a:r>
              <a:rPr lang="de-DE" sz="1400">
                <a:solidFill>
                  <a:srgbClr val="005A4C"/>
                </a:solidFill>
                <a:latin typeface="Comic Sans MS"/>
              </a:rPr>
              <a:t> </a:t>
            </a:r>
            <a:r>
              <a:rPr lang="de-DE" sz="1400" err="1">
                <a:solidFill>
                  <a:srgbClr val="005A4C"/>
                </a:solidFill>
                <a:latin typeface="Comic Sans MS"/>
              </a:rPr>
              <a:t>of</a:t>
            </a:r>
            <a:r>
              <a:rPr lang="de-DE" sz="1400">
                <a:solidFill>
                  <a:srgbClr val="005A4C"/>
                </a:solidFill>
                <a:latin typeface="Comic Sans MS"/>
              </a:rPr>
              <a:t> </a:t>
            </a:r>
            <a:r>
              <a:rPr lang="de-DE" sz="1400" err="1">
                <a:solidFill>
                  <a:srgbClr val="005A4C"/>
                </a:solidFill>
                <a:latin typeface="Comic Sans MS"/>
              </a:rPr>
              <a:t>way</a:t>
            </a:r>
            <a:r>
              <a:rPr lang="de-DE" sz="1400">
                <a:solidFill>
                  <a:srgbClr val="005A4C"/>
                </a:solidFill>
                <a:latin typeface="Comic Sans MS"/>
              </a:rPr>
              <a:t>, </a:t>
            </a:r>
            <a:r>
              <a:rPr lang="de-DE" sz="1400" err="1">
                <a:solidFill>
                  <a:srgbClr val="005A4C"/>
                </a:solidFill>
                <a:latin typeface="Comic Sans MS"/>
              </a:rPr>
              <a:t>away</a:t>
            </a:r>
            <a:r>
              <a:rPr lang="de-DE" sz="1400">
                <a:solidFill>
                  <a:srgbClr val="005A4C"/>
                </a:solidFill>
                <a:latin typeface="Comic Sans MS"/>
              </a:rPr>
              <a:t> </a:t>
            </a:r>
            <a:r>
              <a:rPr lang="de-DE" sz="1400" err="1">
                <a:solidFill>
                  <a:srgbClr val="005A4C"/>
                </a:solidFill>
                <a:latin typeface="Comic Sans MS"/>
              </a:rPr>
              <a:t>from</a:t>
            </a:r>
            <a:r>
              <a:rPr lang="de-DE" sz="1400">
                <a:solidFill>
                  <a:srgbClr val="005A4C"/>
                </a:solidFill>
                <a:latin typeface="Comic Sans MS"/>
              </a:rPr>
              <a:t> </a:t>
            </a:r>
            <a:r>
              <a:rPr lang="de-DE" sz="1400" err="1">
                <a:solidFill>
                  <a:srgbClr val="005A4C"/>
                </a:solidFill>
                <a:latin typeface="Comic Sans MS"/>
              </a:rPr>
              <a:t>disposables</a:t>
            </a:r>
            <a:endParaRPr lang="de-DE" sz="1400">
              <a:solidFill>
                <a:srgbClr val="005A4C"/>
              </a:solidFill>
              <a:latin typeface="Comic Sans MS"/>
            </a:endParaRP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4250463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r>
              <a:rPr lang="de-DE" b="1">
                <a:solidFill>
                  <a:srgbClr val="005C4E"/>
                </a:solidFill>
                <a:latin typeface="Comic Sans MS"/>
                <a:cs typeface="Aldhabi"/>
              </a:rPr>
              <a:t>Organisational</a:t>
            </a:r>
            <a:endParaRPr lang="de-DE" b="1">
              <a:solidFill>
                <a:srgbClr val="005C4E"/>
              </a:solidFill>
              <a:latin typeface="Aldhabi"/>
              <a:cs typeface="Aldhabi"/>
            </a:endParaRPr>
          </a:p>
        </p:txBody>
      </p:sp>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p:txBody>
          <a:bodyPr vert="horz" lIns="91440" tIns="45720" rIns="91440" bIns="45720" rtlCol="0" anchor="t">
            <a:normAutofit/>
          </a:bodyPr>
          <a:lstStyle/>
          <a:p>
            <a:pPr marL="0" indent="0" algn="ctr">
              <a:buNone/>
            </a:pPr>
            <a:r>
              <a:rPr lang="de-DE" b="1">
                <a:latin typeface="Comic Sans MS"/>
                <a:ea typeface="+mn-lt"/>
                <a:cs typeface="+mn-lt"/>
              </a:rPr>
              <a:t>Events  </a:t>
            </a:r>
            <a:endParaRPr lang="de-DE">
              <a:latin typeface="Comic Sans MS"/>
              <a:cs typeface="Calibri" panose="020F0502020204030204"/>
            </a:endParaRPr>
          </a:p>
          <a:p>
            <a:pPr marL="0" indent="0" algn="ctr">
              <a:buNone/>
            </a:pPr>
            <a:r>
              <a:rPr lang="de-DE">
                <a:latin typeface="Comic Sans MS"/>
                <a:ea typeface="+mn-lt"/>
                <a:cs typeface="+mn-lt"/>
              </a:rPr>
              <a:t>  </a:t>
            </a:r>
            <a:endParaRPr lang="de-DE">
              <a:latin typeface="Comic Sans MS"/>
            </a:endParaRPr>
          </a:p>
          <a:p>
            <a:pPr marL="0" indent="0" algn="ctr">
              <a:buNone/>
            </a:pPr>
            <a:r>
              <a:rPr lang="de-DE">
                <a:latin typeface="Comic Sans MS"/>
                <a:ea typeface="+mn-lt"/>
                <a:cs typeface="+mn-lt"/>
              </a:rPr>
              <a:t>The Challenge </a:t>
            </a:r>
            <a:r>
              <a:rPr lang="de-DE" err="1">
                <a:latin typeface="Comic Sans MS"/>
                <a:ea typeface="+mn-lt"/>
                <a:cs typeface="+mn-lt"/>
              </a:rPr>
              <a:t>weeks</a:t>
            </a:r>
            <a:r>
              <a:rPr lang="de-DE">
                <a:latin typeface="Comic Sans MS"/>
                <a:ea typeface="+mn-lt"/>
                <a:cs typeface="+mn-lt"/>
              </a:rPr>
              <a:t> </a:t>
            </a:r>
            <a:r>
              <a:rPr lang="de-DE" err="1">
                <a:latin typeface="Comic Sans MS"/>
                <a:ea typeface="+mn-lt"/>
                <a:cs typeface="+mn-lt"/>
              </a:rPr>
              <a:t>are</a:t>
            </a:r>
            <a:r>
              <a:rPr lang="de-DE">
                <a:latin typeface="Comic Sans MS"/>
                <a:ea typeface="+mn-lt"/>
                <a:cs typeface="+mn-lt"/>
              </a:rPr>
              <a:t> </a:t>
            </a:r>
            <a:r>
              <a:rPr lang="de-DE" err="1">
                <a:latin typeface="Comic Sans MS"/>
                <a:ea typeface="+mn-lt"/>
                <a:cs typeface="+mn-lt"/>
              </a:rPr>
              <a:t>accompanied</a:t>
            </a:r>
            <a:r>
              <a:rPr lang="de-DE">
                <a:latin typeface="Comic Sans MS"/>
                <a:ea typeface="+mn-lt"/>
                <a:cs typeface="+mn-lt"/>
              </a:rPr>
              <a:t> </a:t>
            </a:r>
            <a:r>
              <a:rPr lang="de-DE" err="1">
                <a:latin typeface="Comic Sans MS"/>
                <a:ea typeface="+mn-lt"/>
                <a:cs typeface="+mn-lt"/>
              </a:rPr>
              <a:t>by</a:t>
            </a:r>
            <a:r>
              <a:rPr lang="de-DE">
                <a:latin typeface="Comic Sans MS"/>
                <a:ea typeface="+mn-lt"/>
                <a:cs typeface="+mn-lt"/>
              </a:rPr>
              <a:t> </a:t>
            </a:r>
            <a:r>
              <a:rPr lang="de-DE" err="1">
                <a:latin typeface="Comic Sans MS"/>
                <a:ea typeface="+mn-lt"/>
                <a:cs typeface="+mn-lt"/>
              </a:rPr>
              <a:t>four</a:t>
            </a:r>
            <a:r>
              <a:rPr lang="de-DE">
                <a:latin typeface="Comic Sans MS"/>
                <a:ea typeface="+mn-lt"/>
                <a:cs typeface="+mn-lt"/>
              </a:rPr>
              <a:t> </a:t>
            </a:r>
            <a:r>
              <a:rPr lang="de-DE" err="1">
                <a:latin typeface="Comic Sans MS"/>
                <a:ea typeface="+mn-lt"/>
                <a:cs typeface="+mn-lt"/>
              </a:rPr>
              <a:t>events</a:t>
            </a:r>
            <a:r>
              <a:rPr lang="de-DE">
                <a:latin typeface="Comic Sans MS"/>
                <a:ea typeface="+mn-lt"/>
                <a:cs typeface="+mn-lt"/>
              </a:rPr>
              <a:t> </a:t>
            </a:r>
            <a:r>
              <a:rPr lang="de-DE" err="1">
                <a:latin typeface="Comic Sans MS"/>
                <a:ea typeface="+mn-lt"/>
                <a:cs typeface="+mn-lt"/>
              </a:rPr>
              <a:t>that</a:t>
            </a:r>
            <a:r>
              <a:rPr lang="de-DE">
                <a:latin typeface="Comic Sans MS"/>
                <a:ea typeface="+mn-lt"/>
                <a:cs typeface="+mn-lt"/>
              </a:rPr>
              <a:t> </a:t>
            </a:r>
            <a:r>
              <a:rPr lang="de-DE" err="1">
                <a:latin typeface="Comic Sans MS"/>
                <a:ea typeface="+mn-lt"/>
                <a:cs typeface="+mn-lt"/>
              </a:rPr>
              <a:t>explain</a:t>
            </a:r>
            <a:r>
              <a:rPr lang="de-DE">
                <a:latin typeface="Comic Sans MS"/>
                <a:ea typeface="+mn-lt"/>
                <a:cs typeface="+mn-lt"/>
              </a:rPr>
              <a:t> </a:t>
            </a:r>
            <a:r>
              <a:rPr lang="de-DE" err="1">
                <a:latin typeface="Comic Sans MS"/>
                <a:ea typeface="+mn-lt"/>
                <a:cs typeface="+mn-lt"/>
              </a:rPr>
              <a:t>the</a:t>
            </a:r>
            <a:r>
              <a:rPr lang="de-DE">
                <a:latin typeface="Comic Sans MS"/>
                <a:ea typeface="+mn-lt"/>
                <a:cs typeface="+mn-lt"/>
              </a:rPr>
              <a:t> </a:t>
            </a:r>
            <a:r>
              <a:rPr lang="de-DE" err="1">
                <a:latin typeface="Comic Sans MS"/>
                <a:ea typeface="+mn-lt"/>
                <a:cs typeface="+mn-lt"/>
              </a:rPr>
              <a:t>introduction</a:t>
            </a:r>
            <a:r>
              <a:rPr lang="de-DE">
                <a:latin typeface="Comic Sans MS"/>
                <a:ea typeface="+mn-lt"/>
                <a:cs typeface="+mn-lt"/>
              </a:rPr>
              <a:t>/</a:t>
            </a:r>
            <a:r>
              <a:rPr lang="de-DE" err="1">
                <a:latin typeface="Comic Sans MS"/>
                <a:ea typeface="+mn-lt"/>
                <a:cs typeface="+mn-lt"/>
              </a:rPr>
              <a:t>procedure</a:t>
            </a:r>
            <a:r>
              <a:rPr lang="de-DE">
                <a:latin typeface="Comic Sans MS"/>
                <a:ea typeface="+mn-lt"/>
                <a:cs typeface="+mn-lt"/>
              </a:rPr>
              <a:t> and </a:t>
            </a:r>
            <a:r>
              <a:rPr lang="de-DE" err="1">
                <a:latin typeface="Comic Sans MS"/>
                <a:ea typeface="+mn-lt"/>
                <a:cs typeface="+mn-lt"/>
              </a:rPr>
              <a:t>enable</a:t>
            </a:r>
            <a:r>
              <a:rPr lang="de-DE">
                <a:latin typeface="Comic Sans MS"/>
                <a:ea typeface="+mn-lt"/>
                <a:cs typeface="+mn-lt"/>
              </a:rPr>
              <a:t> an </a:t>
            </a:r>
            <a:r>
              <a:rPr lang="de-DE" err="1">
                <a:latin typeface="Comic Sans MS"/>
                <a:ea typeface="+mn-lt"/>
                <a:cs typeface="+mn-lt"/>
              </a:rPr>
              <a:t>exchange</a:t>
            </a:r>
            <a:r>
              <a:rPr lang="de-DE">
                <a:latin typeface="Comic Sans MS"/>
                <a:ea typeface="+mn-lt"/>
                <a:cs typeface="+mn-lt"/>
              </a:rPr>
              <a:t>. </a:t>
            </a:r>
            <a:r>
              <a:rPr lang="de-DE" err="1">
                <a:latin typeface="Comic Sans MS"/>
                <a:ea typeface="+mn-lt"/>
                <a:cs typeface="+mn-lt"/>
              </a:rPr>
              <a:t>You</a:t>
            </a:r>
            <a:r>
              <a:rPr lang="de-DE">
                <a:latin typeface="Comic Sans MS"/>
                <a:ea typeface="+mn-lt"/>
                <a:cs typeface="+mn-lt"/>
              </a:rPr>
              <a:t> will </a:t>
            </a:r>
            <a:r>
              <a:rPr lang="de-DE" err="1">
                <a:latin typeface="Comic Sans MS"/>
                <a:ea typeface="+mn-lt"/>
                <a:cs typeface="+mn-lt"/>
              </a:rPr>
              <a:t>get</a:t>
            </a:r>
            <a:r>
              <a:rPr lang="de-DE">
                <a:latin typeface="Comic Sans MS"/>
                <a:ea typeface="+mn-lt"/>
                <a:cs typeface="+mn-lt"/>
              </a:rPr>
              <a:t> </a:t>
            </a:r>
            <a:r>
              <a:rPr lang="de-DE" err="1">
                <a:latin typeface="Comic Sans MS"/>
                <a:ea typeface="+mn-lt"/>
                <a:cs typeface="+mn-lt"/>
              </a:rPr>
              <a:t>more</a:t>
            </a:r>
            <a:r>
              <a:rPr lang="de-DE">
                <a:latin typeface="Comic Sans MS"/>
                <a:ea typeface="+mn-lt"/>
                <a:cs typeface="+mn-lt"/>
              </a:rPr>
              <a:t> </a:t>
            </a:r>
            <a:r>
              <a:rPr lang="de-DE" err="1">
                <a:latin typeface="Comic Sans MS"/>
                <a:ea typeface="+mn-lt"/>
                <a:cs typeface="+mn-lt"/>
              </a:rPr>
              <a:t>information</a:t>
            </a:r>
            <a:r>
              <a:rPr lang="de-DE">
                <a:latin typeface="Comic Sans MS"/>
                <a:ea typeface="+mn-lt"/>
                <a:cs typeface="+mn-lt"/>
              </a:rPr>
              <a:t> and </a:t>
            </a:r>
            <a:r>
              <a:rPr lang="de-DE" err="1">
                <a:latin typeface="Comic Sans MS"/>
                <a:ea typeface="+mn-lt"/>
                <a:cs typeface="+mn-lt"/>
              </a:rPr>
              <a:t>background</a:t>
            </a:r>
            <a:r>
              <a:rPr lang="de-DE">
                <a:latin typeface="Comic Sans MS"/>
                <a:ea typeface="+mn-lt"/>
                <a:cs typeface="+mn-lt"/>
              </a:rPr>
              <a:t> </a:t>
            </a:r>
            <a:r>
              <a:rPr lang="de-DE" err="1">
                <a:latin typeface="Comic Sans MS"/>
                <a:ea typeface="+mn-lt"/>
                <a:cs typeface="+mn-lt"/>
              </a:rPr>
              <a:t>information</a:t>
            </a:r>
            <a:r>
              <a:rPr lang="de-DE">
                <a:latin typeface="Comic Sans MS"/>
                <a:ea typeface="+mn-lt"/>
                <a:cs typeface="+mn-lt"/>
              </a:rPr>
              <a:t> </a:t>
            </a:r>
            <a:r>
              <a:rPr lang="de-DE" err="1">
                <a:latin typeface="Comic Sans MS"/>
                <a:ea typeface="+mn-lt"/>
                <a:cs typeface="+mn-lt"/>
              </a:rPr>
              <a:t>about</a:t>
            </a:r>
            <a:r>
              <a:rPr lang="de-DE">
                <a:latin typeface="Comic Sans MS"/>
                <a:ea typeface="+mn-lt"/>
                <a:cs typeface="+mn-lt"/>
              </a:rPr>
              <a:t> </a:t>
            </a:r>
            <a:r>
              <a:rPr lang="de-DE" err="1">
                <a:latin typeface="Comic Sans MS"/>
                <a:ea typeface="+mn-lt"/>
                <a:cs typeface="+mn-lt"/>
              </a:rPr>
              <a:t>the</a:t>
            </a:r>
            <a:r>
              <a:rPr lang="de-DE">
                <a:latin typeface="Comic Sans MS"/>
                <a:ea typeface="+mn-lt"/>
                <a:cs typeface="+mn-lt"/>
              </a:rPr>
              <a:t> </a:t>
            </a:r>
            <a:r>
              <a:rPr lang="de-DE" err="1">
                <a:latin typeface="Comic Sans MS"/>
                <a:ea typeface="+mn-lt"/>
                <a:cs typeface="+mn-lt"/>
              </a:rPr>
              <a:t>challenges</a:t>
            </a:r>
            <a:r>
              <a:rPr lang="de-DE">
                <a:latin typeface="Comic Sans MS"/>
                <a:ea typeface="+mn-lt"/>
                <a:cs typeface="+mn-lt"/>
              </a:rPr>
              <a:t> at </a:t>
            </a:r>
            <a:r>
              <a:rPr lang="de-DE" err="1">
                <a:latin typeface="Comic Sans MS"/>
                <a:ea typeface="+mn-lt"/>
                <a:cs typeface="+mn-lt"/>
              </a:rPr>
              <a:t>the</a:t>
            </a:r>
            <a:r>
              <a:rPr lang="de-DE">
                <a:latin typeface="Comic Sans MS"/>
                <a:ea typeface="+mn-lt"/>
                <a:cs typeface="+mn-lt"/>
              </a:rPr>
              <a:t> </a:t>
            </a:r>
            <a:r>
              <a:rPr lang="de-DE" err="1">
                <a:latin typeface="Comic Sans MS"/>
                <a:ea typeface="+mn-lt"/>
                <a:cs typeface="+mn-lt"/>
              </a:rPr>
              <a:t>events</a:t>
            </a:r>
            <a:r>
              <a:rPr lang="de-DE">
                <a:latin typeface="Comic Sans MS"/>
                <a:ea typeface="+mn-lt"/>
                <a:cs typeface="+mn-lt"/>
              </a:rPr>
              <a:t>.   </a:t>
            </a:r>
            <a:endParaRPr lang="de-DE">
              <a:latin typeface="Comic Sans MS"/>
            </a:endParaRPr>
          </a:p>
          <a:p>
            <a:pPr marL="0" indent="0" algn="ctr">
              <a:buNone/>
            </a:pPr>
            <a:r>
              <a:rPr lang="de-DE">
                <a:latin typeface="Comic Sans MS"/>
                <a:ea typeface="+mn-lt"/>
                <a:cs typeface="+mn-lt"/>
              </a:rPr>
              <a:t>After </a:t>
            </a:r>
            <a:r>
              <a:rPr lang="de-DE" err="1">
                <a:latin typeface="Comic Sans MS"/>
                <a:ea typeface="+mn-lt"/>
                <a:cs typeface="+mn-lt"/>
              </a:rPr>
              <a:t>the</a:t>
            </a:r>
            <a:r>
              <a:rPr lang="de-DE">
                <a:latin typeface="Comic Sans MS"/>
                <a:ea typeface="+mn-lt"/>
                <a:cs typeface="+mn-lt"/>
              </a:rPr>
              <a:t> </a:t>
            </a:r>
            <a:r>
              <a:rPr lang="de-DE" err="1">
                <a:latin typeface="Comic Sans MS"/>
                <a:ea typeface="+mn-lt"/>
                <a:cs typeface="+mn-lt"/>
              </a:rPr>
              <a:t>first</a:t>
            </a:r>
            <a:r>
              <a:rPr lang="de-DE">
                <a:latin typeface="Comic Sans MS"/>
                <a:ea typeface="+mn-lt"/>
                <a:cs typeface="+mn-lt"/>
              </a:rPr>
              <a:t> </a:t>
            </a:r>
            <a:r>
              <a:rPr lang="de-DE" err="1">
                <a:latin typeface="Comic Sans MS"/>
                <a:ea typeface="+mn-lt"/>
                <a:cs typeface="+mn-lt"/>
              </a:rPr>
              <a:t>event</a:t>
            </a:r>
            <a:r>
              <a:rPr lang="de-DE">
                <a:latin typeface="Comic Sans MS"/>
                <a:ea typeface="+mn-lt"/>
                <a:cs typeface="+mn-lt"/>
              </a:rPr>
              <a:t>, </a:t>
            </a:r>
            <a:r>
              <a:rPr lang="de-DE" err="1">
                <a:latin typeface="Comic Sans MS"/>
                <a:ea typeface="+mn-lt"/>
                <a:cs typeface="+mn-lt"/>
              </a:rPr>
              <a:t>the</a:t>
            </a:r>
            <a:r>
              <a:rPr lang="de-DE">
                <a:latin typeface="Comic Sans MS"/>
                <a:ea typeface="+mn-lt"/>
                <a:cs typeface="+mn-lt"/>
              </a:rPr>
              <a:t> </a:t>
            </a:r>
            <a:r>
              <a:rPr lang="de-DE" err="1">
                <a:latin typeface="Comic Sans MS"/>
                <a:ea typeface="+mn-lt"/>
                <a:cs typeface="+mn-lt"/>
              </a:rPr>
              <a:t>first</a:t>
            </a:r>
            <a:r>
              <a:rPr lang="de-DE">
                <a:latin typeface="Comic Sans MS"/>
                <a:ea typeface="+mn-lt"/>
                <a:cs typeface="+mn-lt"/>
              </a:rPr>
              <a:t> </a:t>
            </a:r>
            <a:r>
              <a:rPr lang="de-DE" err="1">
                <a:latin typeface="Comic Sans MS"/>
                <a:ea typeface="+mn-lt"/>
                <a:cs typeface="+mn-lt"/>
              </a:rPr>
              <a:t>week</a:t>
            </a:r>
            <a:r>
              <a:rPr lang="de-DE">
                <a:latin typeface="Comic Sans MS"/>
                <a:ea typeface="+mn-lt"/>
                <a:cs typeface="+mn-lt"/>
              </a:rPr>
              <a:t> </a:t>
            </a:r>
            <a:r>
              <a:rPr lang="de-DE" err="1">
                <a:latin typeface="Comic Sans MS"/>
                <a:ea typeface="+mn-lt"/>
                <a:cs typeface="+mn-lt"/>
              </a:rPr>
              <a:t>of</a:t>
            </a:r>
            <a:r>
              <a:rPr lang="de-DE">
                <a:latin typeface="Comic Sans MS"/>
                <a:ea typeface="+mn-lt"/>
                <a:cs typeface="+mn-lt"/>
              </a:rPr>
              <a:t> </a:t>
            </a:r>
            <a:r>
              <a:rPr lang="de-DE" err="1">
                <a:latin typeface="Comic Sans MS"/>
                <a:ea typeface="+mn-lt"/>
                <a:cs typeface="+mn-lt"/>
              </a:rPr>
              <a:t>the</a:t>
            </a:r>
            <a:r>
              <a:rPr lang="de-DE">
                <a:latin typeface="Comic Sans MS"/>
                <a:ea typeface="+mn-lt"/>
                <a:cs typeface="+mn-lt"/>
              </a:rPr>
              <a:t> Climate Challenges </a:t>
            </a:r>
            <a:r>
              <a:rPr lang="de-DE" err="1">
                <a:latin typeface="Comic Sans MS"/>
                <a:ea typeface="+mn-lt"/>
                <a:cs typeface="+mn-lt"/>
              </a:rPr>
              <a:t>begins</a:t>
            </a:r>
            <a:r>
              <a:rPr lang="de-DE">
                <a:latin typeface="Comic Sans MS"/>
                <a:ea typeface="+mn-lt"/>
                <a:cs typeface="+mn-lt"/>
              </a:rPr>
              <a:t>, </a:t>
            </a:r>
            <a:r>
              <a:rPr lang="de-DE" err="1">
                <a:latin typeface="Comic Sans MS"/>
                <a:ea typeface="+mn-lt"/>
                <a:cs typeface="+mn-lt"/>
              </a:rPr>
              <a:t>during</a:t>
            </a:r>
            <a:r>
              <a:rPr lang="de-DE">
                <a:latin typeface="Comic Sans MS"/>
                <a:ea typeface="+mn-lt"/>
                <a:cs typeface="+mn-lt"/>
              </a:rPr>
              <a:t> </a:t>
            </a:r>
            <a:r>
              <a:rPr lang="de-DE" err="1">
                <a:latin typeface="Comic Sans MS"/>
                <a:ea typeface="+mn-lt"/>
                <a:cs typeface="+mn-lt"/>
              </a:rPr>
              <a:t>which</a:t>
            </a:r>
            <a:r>
              <a:rPr lang="de-DE">
                <a:latin typeface="Comic Sans MS"/>
                <a:ea typeface="+mn-lt"/>
                <a:cs typeface="+mn-lt"/>
              </a:rPr>
              <a:t> </a:t>
            </a:r>
            <a:r>
              <a:rPr lang="de-DE" err="1">
                <a:latin typeface="Comic Sans MS"/>
                <a:ea typeface="+mn-lt"/>
                <a:cs typeface="+mn-lt"/>
              </a:rPr>
              <a:t>you</a:t>
            </a:r>
            <a:r>
              <a:rPr lang="de-DE">
                <a:latin typeface="Comic Sans MS"/>
                <a:ea typeface="+mn-lt"/>
                <a:cs typeface="+mn-lt"/>
              </a:rPr>
              <a:t> </a:t>
            </a:r>
            <a:r>
              <a:rPr lang="de-DE" err="1">
                <a:latin typeface="Comic Sans MS"/>
                <a:ea typeface="+mn-lt"/>
                <a:cs typeface="+mn-lt"/>
              </a:rPr>
              <a:t>can</a:t>
            </a:r>
            <a:r>
              <a:rPr lang="de-DE">
                <a:latin typeface="Comic Sans MS"/>
                <a:ea typeface="+mn-lt"/>
                <a:cs typeface="+mn-lt"/>
              </a:rPr>
              <a:t> </a:t>
            </a:r>
            <a:r>
              <a:rPr lang="de-DE" err="1">
                <a:latin typeface="Comic Sans MS"/>
                <a:ea typeface="+mn-lt"/>
                <a:cs typeface="+mn-lt"/>
              </a:rPr>
              <a:t>take</a:t>
            </a:r>
            <a:r>
              <a:rPr lang="de-DE">
                <a:latin typeface="Comic Sans MS"/>
                <a:ea typeface="+mn-lt"/>
                <a:cs typeface="+mn-lt"/>
              </a:rPr>
              <a:t> </a:t>
            </a:r>
            <a:r>
              <a:rPr lang="de-DE" err="1">
                <a:latin typeface="Comic Sans MS"/>
                <a:ea typeface="+mn-lt"/>
                <a:cs typeface="+mn-lt"/>
              </a:rPr>
              <a:t>part</a:t>
            </a:r>
            <a:r>
              <a:rPr lang="de-DE">
                <a:latin typeface="Comic Sans MS"/>
                <a:ea typeface="+mn-lt"/>
                <a:cs typeface="+mn-lt"/>
              </a:rPr>
              <a:t> in </a:t>
            </a:r>
            <a:r>
              <a:rPr lang="de-DE" err="1">
                <a:latin typeface="Comic Sans MS"/>
                <a:ea typeface="+mn-lt"/>
                <a:cs typeface="+mn-lt"/>
              </a:rPr>
              <a:t>the</a:t>
            </a:r>
            <a:r>
              <a:rPr lang="de-DE">
                <a:latin typeface="Comic Sans MS"/>
                <a:ea typeface="+mn-lt"/>
                <a:cs typeface="+mn-lt"/>
              </a:rPr>
              <a:t> </a:t>
            </a:r>
            <a:r>
              <a:rPr lang="de-DE" err="1">
                <a:latin typeface="Comic Sans MS"/>
                <a:ea typeface="+mn-lt"/>
                <a:cs typeface="+mn-lt"/>
              </a:rPr>
              <a:t>first</a:t>
            </a:r>
            <a:r>
              <a:rPr lang="de-DE">
                <a:latin typeface="Comic Sans MS"/>
                <a:ea typeface="+mn-lt"/>
                <a:cs typeface="+mn-lt"/>
              </a:rPr>
              <a:t> </a:t>
            </a:r>
            <a:r>
              <a:rPr lang="de-DE" err="1">
                <a:latin typeface="Comic Sans MS"/>
                <a:ea typeface="+mn-lt"/>
                <a:cs typeface="+mn-lt"/>
              </a:rPr>
              <a:t>tasks</a:t>
            </a:r>
            <a:r>
              <a:rPr lang="de-DE">
                <a:latin typeface="Comic Sans MS"/>
                <a:ea typeface="+mn-lt"/>
                <a:cs typeface="+mn-lt"/>
              </a:rPr>
              <a:t>. At </a:t>
            </a:r>
            <a:r>
              <a:rPr lang="de-DE" err="1">
                <a:latin typeface="Comic Sans MS"/>
                <a:ea typeface="+mn-lt"/>
                <a:cs typeface="+mn-lt"/>
              </a:rPr>
              <a:t>the</a:t>
            </a:r>
            <a:r>
              <a:rPr lang="de-DE">
                <a:latin typeface="Comic Sans MS"/>
                <a:ea typeface="+mn-lt"/>
                <a:cs typeface="+mn-lt"/>
              </a:rPr>
              <a:t> </a:t>
            </a:r>
            <a:r>
              <a:rPr lang="de-DE" err="1">
                <a:latin typeface="Comic Sans MS"/>
                <a:ea typeface="+mn-lt"/>
                <a:cs typeface="+mn-lt"/>
              </a:rPr>
              <a:t>following</a:t>
            </a:r>
            <a:r>
              <a:rPr lang="de-DE">
                <a:latin typeface="Comic Sans MS"/>
                <a:ea typeface="+mn-lt"/>
                <a:cs typeface="+mn-lt"/>
              </a:rPr>
              <a:t> </a:t>
            </a:r>
            <a:r>
              <a:rPr lang="de-DE" err="1">
                <a:latin typeface="Comic Sans MS"/>
                <a:ea typeface="+mn-lt"/>
                <a:cs typeface="+mn-lt"/>
              </a:rPr>
              <a:t>events</a:t>
            </a:r>
            <a:r>
              <a:rPr lang="de-DE">
                <a:latin typeface="Comic Sans MS"/>
                <a:ea typeface="+mn-lt"/>
                <a:cs typeface="+mn-lt"/>
              </a:rPr>
              <a:t>, </a:t>
            </a:r>
            <a:r>
              <a:rPr lang="de-DE" err="1">
                <a:latin typeface="Comic Sans MS"/>
                <a:ea typeface="+mn-lt"/>
                <a:cs typeface="+mn-lt"/>
              </a:rPr>
              <a:t>you</a:t>
            </a:r>
            <a:r>
              <a:rPr lang="de-DE">
                <a:latin typeface="Comic Sans MS"/>
                <a:ea typeface="+mn-lt"/>
                <a:cs typeface="+mn-lt"/>
              </a:rPr>
              <a:t> </a:t>
            </a:r>
            <a:r>
              <a:rPr lang="de-DE" err="1">
                <a:latin typeface="Comic Sans MS"/>
                <a:ea typeface="+mn-lt"/>
                <a:cs typeface="+mn-lt"/>
              </a:rPr>
              <a:t>can</a:t>
            </a:r>
            <a:r>
              <a:rPr lang="de-DE">
                <a:latin typeface="Comic Sans MS"/>
                <a:ea typeface="+mn-lt"/>
                <a:cs typeface="+mn-lt"/>
              </a:rPr>
              <a:t> </a:t>
            </a:r>
            <a:r>
              <a:rPr lang="de-DE" err="1">
                <a:latin typeface="Comic Sans MS"/>
                <a:ea typeface="+mn-lt"/>
                <a:cs typeface="+mn-lt"/>
              </a:rPr>
              <a:t>share</a:t>
            </a:r>
            <a:r>
              <a:rPr lang="de-DE">
                <a:latin typeface="Comic Sans MS"/>
                <a:ea typeface="+mn-lt"/>
                <a:cs typeface="+mn-lt"/>
              </a:rPr>
              <a:t> </a:t>
            </a:r>
            <a:r>
              <a:rPr lang="de-DE" err="1">
                <a:latin typeface="Comic Sans MS"/>
                <a:ea typeface="+mn-lt"/>
                <a:cs typeface="+mn-lt"/>
              </a:rPr>
              <a:t>your</a:t>
            </a:r>
            <a:r>
              <a:rPr lang="de-DE">
                <a:latin typeface="Comic Sans MS"/>
                <a:ea typeface="+mn-lt"/>
                <a:cs typeface="+mn-lt"/>
              </a:rPr>
              <a:t> </a:t>
            </a:r>
            <a:r>
              <a:rPr lang="de-DE" err="1">
                <a:latin typeface="Comic Sans MS"/>
                <a:ea typeface="+mn-lt"/>
                <a:cs typeface="+mn-lt"/>
              </a:rPr>
              <a:t>experiences</a:t>
            </a:r>
            <a:r>
              <a:rPr lang="de-DE">
                <a:latin typeface="Comic Sans MS"/>
                <a:ea typeface="+mn-lt"/>
                <a:cs typeface="+mn-lt"/>
              </a:rPr>
              <a:t> and </a:t>
            </a:r>
            <a:r>
              <a:rPr lang="de-DE" err="1">
                <a:latin typeface="Comic Sans MS"/>
                <a:ea typeface="+mn-lt"/>
                <a:cs typeface="+mn-lt"/>
              </a:rPr>
              <a:t>get</a:t>
            </a:r>
            <a:r>
              <a:rPr lang="de-DE">
                <a:latin typeface="Comic Sans MS"/>
                <a:ea typeface="+mn-lt"/>
                <a:cs typeface="+mn-lt"/>
              </a:rPr>
              <a:t> </a:t>
            </a:r>
            <a:r>
              <a:rPr lang="de-DE" err="1">
                <a:latin typeface="Comic Sans MS"/>
                <a:ea typeface="+mn-lt"/>
                <a:cs typeface="+mn-lt"/>
              </a:rPr>
              <a:t>new</a:t>
            </a:r>
            <a:r>
              <a:rPr lang="de-DE">
                <a:latin typeface="Comic Sans MS"/>
                <a:ea typeface="+mn-lt"/>
                <a:cs typeface="+mn-lt"/>
              </a:rPr>
              <a:t> </a:t>
            </a:r>
            <a:r>
              <a:rPr lang="de-DE" err="1">
                <a:latin typeface="Comic Sans MS"/>
                <a:ea typeface="+mn-lt"/>
                <a:cs typeface="+mn-lt"/>
              </a:rPr>
              <a:t>input</a:t>
            </a:r>
            <a:r>
              <a:rPr lang="de-DE">
                <a:latin typeface="Comic Sans MS"/>
                <a:ea typeface="+mn-lt"/>
                <a:cs typeface="+mn-lt"/>
              </a:rPr>
              <a:t> </a:t>
            </a:r>
            <a:r>
              <a:rPr lang="de-DE" err="1">
                <a:latin typeface="Comic Sans MS"/>
                <a:ea typeface="+mn-lt"/>
                <a:cs typeface="+mn-lt"/>
              </a:rPr>
              <a:t>for</a:t>
            </a:r>
            <a:r>
              <a:rPr lang="de-DE">
                <a:latin typeface="Comic Sans MS"/>
                <a:ea typeface="+mn-lt"/>
                <a:cs typeface="+mn-lt"/>
              </a:rPr>
              <a:t> </a:t>
            </a:r>
            <a:r>
              <a:rPr lang="de-DE" err="1">
                <a:latin typeface="Comic Sans MS"/>
                <a:ea typeface="+mn-lt"/>
                <a:cs typeface="+mn-lt"/>
              </a:rPr>
              <a:t>upcoming</a:t>
            </a:r>
            <a:r>
              <a:rPr lang="de-DE">
                <a:latin typeface="Comic Sans MS"/>
                <a:ea typeface="+mn-lt"/>
                <a:cs typeface="+mn-lt"/>
              </a:rPr>
              <a:t> </a:t>
            </a:r>
            <a:r>
              <a:rPr lang="de-DE" err="1">
                <a:latin typeface="Comic Sans MS"/>
                <a:ea typeface="+mn-lt"/>
                <a:cs typeface="+mn-lt"/>
              </a:rPr>
              <a:t>challenges</a:t>
            </a:r>
            <a:r>
              <a:rPr lang="de-DE">
                <a:latin typeface="Comic Sans MS"/>
                <a:ea typeface="+mn-lt"/>
                <a:cs typeface="+mn-lt"/>
              </a:rPr>
              <a:t>. </a:t>
            </a:r>
            <a:endParaRPr lang="de-DE">
              <a:latin typeface="Comic Sans MS"/>
            </a:endParaRPr>
          </a:p>
        </p:txBody>
      </p:sp>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3876" y="2068513"/>
            <a:ext cx="914400" cy="914400"/>
          </a:xfrm>
          <a:prstGeom prst="rect">
            <a:avLst/>
          </a:prstGeom>
        </p:spPr>
      </p:pic>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spTree>
    <p:extLst>
      <p:ext uri="{BB962C8B-B14F-4D97-AF65-F5344CB8AC3E}">
        <p14:creationId xmlns:p14="http://schemas.microsoft.com/office/powerpoint/2010/main" val="39076120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2</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9541012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Well, have you been eating a vegetarian diet until today? If so, you will now receive your points! Why don't you go one step further and try a vegan diet?</a:t>
            </a:r>
          </a:p>
          <a:p>
            <a:pPr fontAlgn="base"/>
            <a:endParaRPr lang="de-DE">
              <a:solidFill>
                <a:schemeClr val="tx1"/>
              </a:solidFill>
              <a:latin typeface="Comic Sans MS"/>
            </a:endParaRPr>
          </a:p>
          <a:p>
            <a:pPr fontAlgn="base"/>
            <a:r>
              <a:rPr lang="de-DE">
                <a:solidFill>
                  <a:schemeClr val="tx1"/>
                </a:solidFill>
                <a:latin typeface="Comic Sans MS"/>
              </a:rPr>
              <a:t>You need: You</a:t>
            </a:r>
            <a:endParaRPr lang="de-DE">
              <a:solidFill>
                <a:schemeClr val="tx1"/>
              </a:solidFill>
              <a:latin typeface="Calibri" panose="020F0502020204030204"/>
              <a:cs typeface="Calibri" panose="020F0502020204030204"/>
            </a:endParaRPr>
          </a:p>
          <a:p>
            <a:r>
              <a:rPr lang="de-DE">
                <a:solidFill>
                  <a:schemeClr val="tx1"/>
                </a:solidFill>
                <a:latin typeface="Comic Sans MS"/>
              </a:rPr>
              <a:t>Instructions: </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Find out about the vegan diet</a:t>
            </a:r>
          </a:p>
          <a:p>
            <a:pPr marL="342900" indent="-342900">
              <a:buFont typeface="+mj-lt"/>
              <a:buAutoNum type="arabicPeriod"/>
            </a:pPr>
            <a:r>
              <a:rPr lang="de-DE">
                <a:solidFill>
                  <a:schemeClr val="tx1"/>
                </a:solidFill>
                <a:latin typeface="Comic Sans MS"/>
              </a:rPr>
              <a:t>Search the internet or cookbooks for vegan dishes</a:t>
            </a:r>
          </a:p>
          <a:p>
            <a:pPr marL="342900" indent="-342900">
              <a:buFont typeface="+mj-lt"/>
              <a:buAutoNum type="arabicPeriod"/>
            </a:pPr>
            <a:r>
              <a:rPr lang="de-DE">
                <a:solidFill>
                  <a:schemeClr val="tx1"/>
                </a:solidFill>
                <a:latin typeface="Comic Sans MS"/>
              </a:rPr>
              <a:t>Eat a completely vegan diet until week 2, day 6</a:t>
            </a: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Vegan diet</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3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993302" y="620775"/>
            <a:ext cx="3196772" cy="2975173"/>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a:rPr>
              <a:t>Info</a:t>
            </a:r>
          </a:p>
          <a:p>
            <a:pPr algn="ctr"/>
            <a:r>
              <a:rPr lang="de-DE" sz="1400">
                <a:solidFill>
                  <a:srgbClr val="005A4C"/>
                </a:solidFill>
                <a:latin typeface="Comic Sans MS"/>
              </a:rPr>
              <a:t>Livestock and </a:t>
            </a:r>
            <a:r>
              <a:rPr lang="de-DE" sz="1400" err="1">
                <a:solidFill>
                  <a:srgbClr val="005A4C"/>
                </a:solidFill>
                <a:latin typeface="Comic Sans MS"/>
              </a:rPr>
              <a:t>animal</a:t>
            </a:r>
            <a:r>
              <a:rPr lang="de-DE" sz="1400">
                <a:solidFill>
                  <a:srgbClr val="005A4C"/>
                </a:solidFill>
                <a:latin typeface="Comic Sans MS"/>
              </a:rPr>
              <a:t> </a:t>
            </a:r>
            <a:r>
              <a:rPr lang="de-DE" sz="1400" err="1">
                <a:solidFill>
                  <a:srgbClr val="005A4C"/>
                </a:solidFill>
                <a:latin typeface="Comic Sans MS"/>
              </a:rPr>
              <a:t>husbandry</a:t>
            </a:r>
            <a:r>
              <a:rPr lang="de-DE" sz="1400">
                <a:solidFill>
                  <a:srgbClr val="005A4C"/>
                </a:solidFill>
                <a:latin typeface="Comic Sans MS"/>
              </a:rPr>
              <a:t> </a:t>
            </a:r>
            <a:r>
              <a:rPr lang="de-DE" sz="1400" err="1">
                <a:solidFill>
                  <a:srgbClr val="005A4C"/>
                </a:solidFill>
                <a:latin typeface="Comic Sans MS"/>
              </a:rPr>
              <a:t>produce</a:t>
            </a:r>
            <a:r>
              <a:rPr lang="de-DE" sz="1400">
                <a:solidFill>
                  <a:srgbClr val="005A4C"/>
                </a:solidFill>
                <a:latin typeface="Comic Sans MS"/>
              </a:rPr>
              <a:t> a large </a:t>
            </a:r>
            <a:r>
              <a:rPr lang="de-DE" sz="1400" err="1">
                <a:solidFill>
                  <a:srgbClr val="005A4C"/>
                </a:solidFill>
                <a:latin typeface="Comic Sans MS"/>
              </a:rPr>
              <a:t>share</a:t>
            </a:r>
            <a:r>
              <a:rPr lang="de-DE" sz="1400">
                <a:solidFill>
                  <a:srgbClr val="005A4C"/>
                </a:solidFill>
                <a:latin typeface="Comic Sans MS"/>
              </a:rPr>
              <a:t> </a:t>
            </a:r>
            <a:r>
              <a:rPr lang="de-DE" sz="1400" err="1">
                <a:solidFill>
                  <a:srgbClr val="005A4C"/>
                </a:solidFill>
                <a:latin typeface="Comic Sans MS"/>
              </a:rPr>
              <a:t>of</a:t>
            </a:r>
            <a:r>
              <a:rPr lang="de-DE" sz="1400">
                <a:solidFill>
                  <a:srgbClr val="005A4C"/>
                </a:solidFill>
                <a:latin typeface="Comic Sans MS"/>
              </a:rPr>
              <a:t> </a:t>
            </a:r>
            <a:r>
              <a:rPr lang="de-DE" sz="1400" err="1">
                <a:solidFill>
                  <a:srgbClr val="005A4C"/>
                </a:solidFill>
                <a:latin typeface="Comic Sans MS"/>
              </a:rPr>
              <a:t>greenhouse</a:t>
            </a:r>
            <a:r>
              <a:rPr lang="de-DE" sz="1400">
                <a:solidFill>
                  <a:srgbClr val="005A4C"/>
                </a:solidFill>
                <a:latin typeface="Comic Sans MS"/>
              </a:rPr>
              <a:t> gas </a:t>
            </a:r>
            <a:r>
              <a:rPr lang="de-DE" sz="1400" err="1">
                <a:solidFill>
                  <a:srgbClr val="005A4C"/>
                </a:solidFill>
                <a:latin typeface="Comic Sans MS"/>
              </a:rPr>
              <a:t>emissions</a:t>
            </a:r>
            <a:r>
              <a:rPr lang="de-DE" sz="1400">
                <a:solidFill>
                  <a:srgbClr val="005A4C"/>
                </a:solidFill>
                <a:latin typeface="Comic Sans MS"/>
              </a:rPr>
              <a:t>. A </a:t>
            </a:r>
            <a:r>
              <a:rPr lang="de-DE" sz="1400" err="1">
                <a:solidFill>
                  <a:srgbClr val="005A4C"/>
                </a:solidFill>
                <a:latin typeface="Comic Sans MS"/>
              </a:rPr>
              <a:t>study</a:t>
            </a:r>
            <a:r>
              <a:rPr lang="de-DE" sz="1400">
                <a:solidFill>
                  <a:srgbClr val="005A4C"/>
                </a:solidFill>
                <a:latin typeface="Comic Sans MS"/>
              </a:rPr>
              <a:t> </a:t>
            </a:r>
            <a:r>
              <a:rPr lang="de-DE" sz="1400" err="1">
                <a:solidFill>
                  <a:srgbClr val="005A4C"/>
                </a:solidFill>
                <a:latin typeface="Comic Sans MS"/>
              </a:rPr>
              <a:t>by</a:t>
            </a:r>
            <a:r>
              <a:rPr lang="de-DE" sz="1400">
                <a:solidFill>
                  <a:srgbClr val="005A4C"/>
                </a:solidFill>
                <a:latin typeface="Comic Sans MS"/>
              </a:rPr>
              <a:t> </a:t>
            </a:r>
            <a:r>
              <a:rPr lang="de-DE" sz="1400" err="1">
                <a:solidFill>
                  <a:srgbClr val="005A4C"/>
                </a:solidFill>
                <a:latin typeface="Comic Sans MS"/>
              </a:rPr>
              <a:t>the</a:t>
            </a:r>
            <a:r>
              <a:rPr lang="de-DE" sz="1400">
                <a:solidFill>
                  <a:srgbClr val="005A4C"/>
                </a:solidFill>
                <a:latin typeface="Comic Sans MS"/>
              </a:rPr>
              <a:t> World Wide Fund </a:t>
            </a:r>
            <a:r>
              <a:rPr lang="de-DE" sz="1400" err="1">
                <a:solidFill>
                  <a:srgbClr val="005A4C"/>
                </a:solidFill>
                <a:latin typeface="Comic Sans MS"/>
              </a:rPr>
              <a:t>For</a:t>
            </a:r>
            <a:r>
              <a:rPr lang="de-DE" sz="1400">
                <a:solidFill>
                  <a:srgbClr val="005A4C"/>
                </a:solidFill>
                <a:latin typeface="Comic Sans MS"/>
              </a:rPr>
              <a:t> Nature </a:t>
            </a:r>
            <a:r>
              <a:rPr lang="de-DE" sz="1400" err="1">
                <a:solidFill>
                  <a:srgbClr val="005A4C"/>
                </a:solidFill>
                <a:latin typeface="Comic Sans MS"/>
              </a:rPr>
              <a:t>shows</a:t>
            </a:r>
            <a:r>
              <a:rPr lang="de-DE" sz="1400">
                <a:solidFill>
                  <a:srgbClr val="005A4C"/>
                </a:solidFill>
                <a:latin typeface="Comic Sans MS"/>
              </a:rPr>
              <a:t> </a:t>
            </a:r>
            <a:r>
              <a:rPr lang="de-DE" sz="1400" err="1">
                <a:solidFill>
                  <a:srgbClr val="005A4C"/>
                </a:solidFill>
                <a:latin typeface="Comic Sans MS"/>
              </a:rPr>
              <a:t>that</a:t>
            </a:r>
            <a:r>
              <a:rPr lang="de-DE" sz="1400">
                <a:solidFill>
                  <a:srgbClr val="005A4C"/>
                </a:solidFill>
                <a:latin typeface="Comic Sans MS"/>
              </a:rPr>
              <a:t> 69 % </a:t>
            </a:r>
            <a:r>
              <a:rPr lang="de-DE" sz="1400" err="1">
                <a:solidFill>
                  <a:srgbClr val="005A4C"/>
                </a:solidFill>
                <a:latin typeface="Comic Sans MS"/>
              </a:rPr>
              <a:t>of</a:t>
            </a:r>
            <a:r>
              <a:rPr lang="de-DE" sz="1400">
                <a:solidFill>
                  <a:srgbClr val="005A4C"/>
                </a:solidFill>
                <a:latin typeface="Comic Sans MS"/>
              </a:rPr>
              <a:t> </a:t>
            </a:r>
            <a:r>
              <a:rPr lang="de-DE" sz="1400" err="1">
                <a:solidFill>
                  <a:srgbClr val="005A4C"/>
                </a:solidFill>
                <a:latin typeface="Comic Sans MS"/>
              </a:rPr>
              <a:t>the</a:t>
            </a:r>
            <a:r>
              <a:rPr lang="de-DE" sz="1400">
                <a:solidFill>
                  <a:srgbClr val="005A4C"/>
                </a:solidFill>
                <a:latin typeface="Comic Sans MS"/>
              </a:rPr>
              <a:t> </a:t>
            </a:r>
            <a:r>
              <a:rPr lang="de-DE" sz="1400" err="1">
                <a:solidFill>
                  <a:srgbClr val="005A4C"/>
                </a:solidFill>
                <a:latin typeface="Comic Sans MS"/>
              </a:rPr>
              <a:t>diet-related</a:t>
            </a:r>
            <a:r>
              <a:rPr lang="de-DE" sz="1400">
                <a:solidFill>
                  <a:srgbClr val="005A4C"/>
                </a:solidFill>
                <a:latin typeface="Comic Sans MS"/>
              </a:rPr>
              <a:t> </a:t>
            </a:r>
            <a:r>
              <a:rPr lang="de-DE" sz="1400" err="1">
                <a:solidFill>
                  <a:srgbClr val="005A4C"/>
                </a:solidFill>
                <a:latin typeface="Comic Sans MS"/>
              </a:rPr>
              <a:t>greenhouse</a:t>
            </a:r>
            <a:r>
              <a:rPr lang="de-DE" sz="1400">
                <a:solidFill>
                  <a:srgbClr val="005A4C"/>
                </a:solidFill>
                <a:latin typeface="Comic Sans MS"/>
              </a:rPr>
              <a:t> gas </a:t>
            </a:r>
            <a:r>
              <a:rPr lang="de-DE" sz="1400" err="1">
                <a:solidFill>
                  <a:srgbClr val="005A4C"/>
                </a:solidFill>
                <a:latin typeface="Comic Sans MS"/>
              </a:rPr>
              <a:t>emissions</a:t>
            </a:r>
            <a:r>
              <a:rPr lang="de-DE" sz="1400">
                <a:solidFill>
                  <a:srgbClr val="005A4C"/>
                </a:solidFill>
                <a:latin typeface="Comic Sans MS"/>
              </a:rPr>
              <a:t> in Germany </a:t>
            </a:r>
            <a:r>
              <a:rPr lang="de-DE" sz="1400" err="1">
                <a:solidFill>
                  <a:srgbClr val="005A4C"/>
                </a:solidFill>
                <a:latin typeface="Comic Sans MS"/>
              </a:rPr>
              <a:t>can</a:t>
            </a:r>
            <a:r>
              <a:rPr lang="de-DE" sz="1400">
                <a:solidFill>
                  <a:srgbClr val="005A4C"/>
                </a:solidFill>
                <a:latin typeface="Comic Sans MS"/>
              </a:rPr>
              <a:t> </a:t>
            </a:r>
            <a:r>
              <a:rPr lang="de-DE" sz="1400" err="1">
                <a:solidFill>
                  <a:srgbClr val="005A4C"/>
                </a:solidFill>
                <a:latin typeface="Comic Sans MS"/>
              </a:rPr>
              <a:t>be</a:t>
            </a:r>
            <a:r>
              <a:rPr lang="de-DE" sz="1400">
                <a:solidFill>
                  <a:srgbClr val="005A4C"/>
                </a:solidFill>
                <a:latin typeface="Comic Sans MS"/>
              </a:rPr>
              <a:t> </a:t>
            </a:r>
            <a:r>
              <a:rPr lang="de-DE" sz="1400" err="1">
                <a:solidFill>
                  <a:srgbClr val="005A4C"/>
                </a:solidFill>
                <a:latin typeface="Comic Sans MS"/>
              </a:rPr>
              <a:t>attributed</a:t>
            </a:r>
            <a:r>
              <a:rPr lang="de-DE" sz="1400">
                <a:solidFill>
                  <a:srgbClr val="005A4C"/>
                </a:solidFill>
                <a:latin typeface="Comic Sans MS"/>
              </a:rPr>
              <a:t> </a:t>
            </a:r>
            <a:r>
              <a:rPr lang="de-DE" sz="1400" err="1">
                <a:solidFill>
                  <a:srgbClr val="005A4C"/>
                </a:solidFill>
                <a:latin typeface="Comic Sans MS"/>
              </a:rPr>
              <a:t>to</a:t>
            </a:r>
            <a:r>
              <a:rPr lang="de-DE" sz="1400">
                <a:solidFill>
                  <a:srgbClr val="005A4C"/>
                </a:solidFill>
                <a:latin typeface="Comic Sans MS"/>
              </a:rPr>
              <a:t> </a:t>
            </a:r>
            <a:r>
              <a:rPr lang="de-DE" sz="1400" err="1">
                <a:solidFill>
                  <a:srgbClr val="005A4C"/>
                </a:solidFill>
                <a:latin typeface="Comic Sans MS"/>
              </a:rPr>
              <a:t>the</a:t>
            </a:r>
            <a:r>
              <a:rPr lang="de-DE" sz="1400">
                <a:solidFill>
                  <a:srgbClr val="005A4C"/>
                </a:solidFill>
                <a:latin typeface="Comic Sans MS"/>
              </a:rPr>
              <a:t> </a:t>
            </a:r>
            <a:r>
              <a:rPr lang="de-DE" sz="1400" err="1">
                <a:solidFill>
                  <a:srgbClr val="005A4C"/>
                </a:solidFill>
                <a:latin typeface="Comic Sans MS"/>
              </a:rPr>
              <a:t>consumption</a:t>
            </a:r>
            <a:r>
              <a:rPr lang="de-DE" sz="1400">
                <a:solidFill>
                  <a:srgbClr val="005A4C"/>
                </a:solidFill>
                <a:latin typeface="Comic Sans MS"/>
              </a:rPr>
              <a:t> </a:t>
            </a:r>
            <a:r>
              <a:rPr lang="de-DE" sz="1400" err="1">
                <a:solidFill>
                  <a:srgbClr val="005A4C"/>
                </a:solidFill>
                <a:latin typeface="Comic Sans MS"/>
              </a:rPr>
              <a:t>of</a:t>
            </a:r>
            <a:r>
              <a:rPr lang="de-DE" sz="1400">
                <a:solidFill>
                  <a:srgbClr val="005A4C"/>
                </a:solidFill>
                <a:latin typeface="Comic Sans MS"/>
              </a:rPr>
              <a:t> </a:t>
            </a:r>
            <a:r>
              <a:rPr lang="de-DE" sz="1400" err="1">
                <a:solidFill>
                  <a:srgbClr val="005A4C"/>
                </a:solidFill>
                <a:latin typeface="Comic Sans MS"/>
              </a:rPr>
              <a:t>animal</a:t>
            </a:r>
            <a:r>
              <a:rPr lang="de-DE" sz="1400">
                <a:solidFill>
                  <a:srgbClr val="005A4C"/>
                </a:solidFill>
                <a:latin typeface="Comic Sans MS"/>
              </a:rPr>
              <a:t> </a:t>
            </a:r>
            <a:r>
              <a:rPr lang="de-DE" sz="1400" err="1">
                <a:solidFill>
                  <a:srgbClr val="005A4C"/>
                </a:solidFill>
                <a:latin typeface="Comic Sans MS"/>
              </a:rPr>
              <a:t>foods</a:t>
            </a:r>
          </a:p>
          <a:p>
            <a:pPr algn="ctr"/>
            <a:r>
              <a:rPr lang="de-DE" sz="1000">
                <a:solidFill>
                  <a:srgbClr val="005A4C"/>
                </a:solidFill>
                <a:latin typeface="Comic Sans MS"/>
              </a:rPr>
              <a:t> (Wie klimaschädlich sind tierische Lebensmittel?, 2021)</a:t>
            </a:r>
          </a:p>
          <a:p>
            <a:pPr algn="ctr" fontAlgn="base"/>
            <a:endParaRPr lang="en-US" sz="1400" baseline="-25000">
              <a:solidFill>
                <a:srgbClr val="005A4C"/>
              </a:solidFill>
              <a:latin typeface="Comic Sans MS" panose="030F0702030302020204" pitchFamily="66" charset="0"/>
              <a:ea typeface="+mn-lt"/>
              <a:cs typeface="+mn-lt"/>
            </a:endParaRPr>
          </a:p>
          <a:p>
            <a:endParaRPr lang="de-DE" sz="1400">
              <a:solidFill>
                <a:srgbClr val="005A4C"/>
              </a:solidFill>
              <a:latin typeface="Comic Sans MS" panose="030F07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36116" y="3997609"/>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86754" y="4431431"/>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605047" y="4431431"/>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3568321"/>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pic>
        <p:nvPicPr>
          <p:cNvPr id="29" name="Grafik 28" descr="Schildkröte mit einfarbiger Füllung">
            <a:extLst>
              <a:ext uri="{FF2B5EF4-FFF2-40B4-BE49-F238E27FC236}">
                <a16:creationId xmlns:a16="http://schemas.microsoft.com/office/drawing/2014/main" id="{EECDB0E5-A419-434A-884A-22A41186F49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83014" y="4897821"/>
            <a:ext cx="1569242" cy="1569242"/>
          </a:xfrm>
          <a:prstGeom prst="rect">
            <a:avLst/>
          </a:prstGeom>
        </p:spPr>
      </p:pic>
      <p:sp>
        <p:nvSpPr>
          <p:cNvPr id="30" name="Textfeld 29">
            <a:extLst>
              <a:ext uri="{FF2B5EF4-FFF2-40B4-BE49-F238E27FC236}">
                <a16:creationId xmlns:a16="http://schemas.microsoft.com/office/drawing/2014/main" id="{0E624FDB-969E-4275-92F9-9510313BF5FB}"/>
              </a:ext>
            </a:extLst>
          </p:cNvPr>
          <p:cNvSpPr txBox="1"/>
          <p:nvPr/>
        </p:nvSpPr>
        <p:spPr>
          <a:xfrm>
            <a:off x="10750865" y="5370085"/>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5 P</a:t>
            </a:r>
          </a:p>
        </p:txBody>
      </p:sp>
      <p:sp>
        <p:nvSpPr>
          <p:cNvPr id="31" name="Rechteck 30">
            <a:extLst>
              <a:ext uri="{FF2B5EF4-FFF2-40B4-BE49-F238E27FC236}">
                <a16:creationId xmlns:a16="http://schemas.microsoft.com/office/drawing/2014/main" id="{E314BBFB-0B69-44C0-9512-1E5075339E8A}"/>
              </a:ext>
            </a:extLst>
          </p:cNvPr>
          <p:cNvSpPr/>
          <p:nvPr/>
        </p:nvSpPr>
        <p:spPr>
          <a:xfrm>
            <a:off x="10274976" y="6099524"/>
            <a:ext cx="1869012" cy="627994"/>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de-DE" sz="1200" b="0" i="0" u="none" strike="noStrike" kern="0" cap="none" spc="0" normalizeH="0" baseline="0" noProof="0">
                <a:ln>
                  <a:noFill/>
                </a:ln>
                <a:solidFill>
                  <a:srgbClr val="FFFFFF"/>
                </a:solidFill>
                <a:effectLst/>
                <a:uLnTx/>
                <a:uFillTx/>
                <a:latin typeface="Comic Sans MS" panose="030F0702030302020204" pitchFamily="66" charset="0"/>
                <a:sym typeface="Arial"/>
              </a:rPr>
              <a:t>You will receive your points for vegan nutrition at the end of the challenge!</a:t>
            </a:r>
            <a:endParaRPr kumimoji="0" lang="fr-FR" sz="1200" b="0" i="0" u="none" strike="noStrike" kern="0" cap="none" spc="0" normalizeH="0" baseline="0" noProof="0">
              <a:ln>
                <a:noFill/>
              </a:ln>
              <a:solidFill>
                <a:srgbClr val="FFFFFF"/>
              </a:solidFill>
              <a:effectLst/>
              <a:uLnTx/>
              <a:uFillTx/>
              <a:latin typeface="Comic Sans MS" panose="030F0702030302020204" pitchFamily="66" charset="0"/>
              <a:sym typeface="Arial"/>
            </a:endParaRPr>
          </a:p>
        </p:txBody>
      </p:sp>
    </p:spTree>
    <p:extLst>
      <p:ext uri="{BB962C8B-B14F-4D97-AF65-F5344CB8AC3E}">
        <p14:creationId xmlns:p14="http://schemas.microsoft.com/office/powerpoint/2010/main" val="16073018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3</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1438055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a:t>
            </a:r>
            <a:r>
              <a:rPr lang="de-DE" err="1">
                <a:solidFill>
                  <a:schemeClr val="tx1"/>
                </a:solidFill>
                <a:latin typeface="Comic Sans MS"/>
              </a:rPr>
              <a:t>Purchase</a:t>
            </a:r>
            <a:r>
              <a:rPr lang="de-DE">
                <a:solidFill>
                  <a:schemeClr val="tx1"/>
                </a:solidFill>
                <a:latin typeface="Comic Sans MS"/>
              </a:rPr>
              <a:t> </a:t>
            </a:r>
            <a:r>
              <a:rPr lang="de-DE" err="1">
                <a:solidFill>
                  <a:schemeClr val="tx1"/>
                </a:solidFill>
                <a:latin typeface="Comic Sans MS"/>
              </a:rPr>
              <a:t>request</a:t>
            </a:r>
            <a:endParaRPr lang="de-DE" err="1">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Search </a:t>
            </a:r>
            <a:r>
              <a:rPr lang="de-DE" err="1">
                <a:solidFill>
                  <a:schemeClr val="tx1"/>
                </a:solidFill>
                <a:latin typeface="Comic Sans MS"/>
              </a:rPr>
              <a:t>for</a:t>
            </a:r>
            <a:r>
              <a:rPr lang="de-DE">
                <a:solidFill>
                  <a:schemeClr val="tx1"/>
                </a:solidFill>
                <a:latin typeface="Comic Sans MS"/>
              </a:rPr>
              <a:t> second-hand </a:t>
            </a:r>
            <a:r>
              <a:rPr lang="de-DE" err="1">
                <a:solidFill>
                  <a:schemeClr val="tx1"/>
                </a:solidFill>
                <a:latin typeface="Comic Sans MS"/>
              </a:rPr>
              <a:t>shops</a:t>
            </a:r>
            <a:r>
              <a:rPr lang="de-DE">
                <a:solidFill>
                  <a:schemeClr val="tx1"/>
                </a:solidFill>
                <a:latin typeface="Comic Sans MS"/>
              </a:rPr>
              <a:t> in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area</a:t>
            </a:r>
            <a:r>
              <a:rPr lang="de-DE">
                <a:solidFill>
                  <a:schemeClr val="tx1"/>
                </a:solidFill>
                <a:latin typeface="Comic Sans MS"/>
              </a:rPr>
              <a:t> </a:t>
            </a:r>
            <a:r>
              <a:rPr lang="de-DE" err="1">
                <a:solidFill>
                  <a:schemeClr val="tx1"/>
                </a:solidFill>
                <a:latin typeface="Comic Sans MS"/>
              </a:rPr>
              <a:t>or</a:t>
            </a:r>
            <a:r>
              <a:rPr lang="de-DE">
                <a:solidFill>
                  <a:schemeClr val="tx1"/>
                </a:solidFill>
                <a:latin typeface="Comic Sans MS"/>
              </a:rPr>
              <a:t> </a:t>
            </a:r>
            <a:r>
              <a:rPr lang="de-DE" err="1">
                <a:solidFill>
                  <a:schemeClr val="tx1"/>
                </a:solidFill>
                <a:latin typeface="Comic Sans MS"/>
              </a:rPr>
              <a:t>look</a:t>
            </a:r>
            <a:r>
              <a:rPr lang="de-DE">
                <a:solidFill>
                  <a:schemeClr val="tx1"/>
                </a:solidFill>
                <a:latin typeface="Comic Sans MS"/>
              </a:rPr>
              <a:t> on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internet</a:t>
            </a:r>
            <a:r>
              <a:rPr lang="de-DE">
                <a:solidFill>
                  <a:schemeClr val="tx1"/>
                </a:solidFill>
                <a:latin typeface="Comic Sans MS"/>
              </a:rPr>
              <a:t> </a:t>
            </a:r>
            <a:r>
              <a:rPr lang="de-DE" err="1">
                <a:solidFill>
                  <a:schemeClr val="tx1"/>
                </a:solidFill>
                <a:latin typeface="Comic Sans MS"/>
              </a:rPr>
              <a:t>for</a:t>
            </a:r>
            <a:r>
              <a:rPr lang="de-DE">
                <a:solidFill>
                  <a:schemeClr val="tx1"/>
                </a:solidFill>
                <a:latin typeface="Comic Sans MS"/>
              </a:rPr>
              <a:t> </a:t>
            </a:r>
            <a:r>
              <a:rPr lang="de-DE" err="1">
                <a:solidFill>
                  <a:schemeClr val="tx1"/>
                </a:solidFill>
                <a:latin typeface="Comic Sans MS"/>
              </a:rPr>
              <a:t>shops</a:t>
            </a:r>
            <a:r>
              <a:rPr lang="de-DE">
                <a:solidFill>
                  <a:schemeClr val="tx1"/>
                </a:solidFill>
                <a:latin typeface="Comic Sans MS"/>
              </a:rPr>
              <a:t> </a:t>
            </a:r>
            <a:r>
              <a:rPr lang="de-DE" err="1">
                <a:solidFill>
                  <a:schemeClr val="tx1"/>
                </a:solidFill>
                <a:latin typeface="Comic Sans MS"/>
              </a:rPr>
              <a:t>that</a:t>
            </a:r>
            <a:r>
              <a:rPr lang="de-DE">
                <a:solidFill>
                  <a:schemeClr val="tx1"/>
                </a:solidFill>
                <a:latin typeface="Comic Sans MS"/>
              </a:rPr>
              <a:t> </a:t>
            </a:r>
            <a:r>
              <a:rPr lang="de-DE" err="1">
                <a:solidFill>
                  <a:schemeClr val="tx1"/>
                </a:solidFill>
                <a:latin typeface="Comic Sans MS"/>
              </a:rPr>
              <a:t>offer</a:t>
            </a:r>
            <a:r>
              <a:rPr lang="de-DE">
                <a:solidFill>
                  <a:schemeClr val="tx1"/>
                </a:solidFill>
                <a:latin typeface="Comic Sans MS"/>
              </a:rPr>
              <a:t> second-hand </a:t>
            </a:r>
            <a:r>
              <a:rPr lang="de-DE" err="1">
                <a:solidFill>
                  <a:schemeClr val="tx1"/>
                </a:solidFill>
                <a:latin typeface="Comic Sans MS"/>
              </a:rPr>
              <a:t>goods</a:t>
            </a:r>
            <a:endParaRPr lang="de-DE">
              <a:solidFill>
                <a:schemeClr val="tx1"/>
              </a:solidFill>
              <a:latin typeface="Comic Sans MS"/>
            </a:endParaRPr>
          </a:p>
          <a:p>
            <a:pPr marL="342900" indent="-342900">
              <a:buFont typeface="+mj-lt"/>
              <a:buAutoNum type="arabicPeriod"/>
            </a:pPr>
            <a:r>
              <a:rPr lang="de-DE" err="1">
                <a:solidFill>
                  <a:schemeClr val="tx1"/>
                </a:solidFill>
                <a:latin typeface="Comic Sans MS"/>
              </a:rPr>
              <a:t>If</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a:t>
            </a:r>
            <a:r>
              <a:rPr lang="de-DE" err="1">
                <a:solidFill>
                  <a:schemeClr val="tx1"/>
                </a:solidFill>
                <a:latin typeface="Comic Sans MS"/>
              </a:rPr>
              <a:t>something</a:t>
            </a:r>
            <a:r>
              <a:rPr lang="de-DE">
                <a:solidFill>
                  <a:schemeClr val="tx1"/>
                </a:solidFill>
                <a:latin typeface="Comic Sans MS"/>
              </a:rPr>
              <a:t> </a:t>
            </a:r>
            <a:r>
              <a:rPr lang="de-DE" err="1">
                <a:solidFill>
                  <a:schemeClr val="tx1"/>
                </a:solidFill>
                <a:latin typeface="Comic Sans MS"/>
              </a:rPr>
              <a:t>urgently</a:t>
            </a:r>
            <a:r>
              <a:rPr lang="de-DE">
                <a:solidFill>
                  <a:schemeClr val="tx1"/>
                </a:solidFill>
                <a:latin typeface="Comic Sans MS"/>
              </a:rPr>
              <a:t>, </a:t>
            </a:r>
            <a:r>
              <a:rPr lang="de-DE" err="1">
                <a:solidFill>
                  <a:schemeClr val="tx1"/>
                </a:solidFill>
                <a:latin typeface="Comic Sans MS"/>
              </a:rPr>
              <a:t>how</a:t>
            </a:r>
            <a:r>
              <a:rPr lang="de-DE">
                <a:solidFill>
                  <a:schemeClr val="tx1"/>
                </a:solidFill>
                <a:latin typeface="Comic Sans MS"/>
              </a:rPr>
              <a:t> </a:t>
            </a:r>
            <a:r>
              <a:rPr lang="de-DE" err="1">
                <a:solidFill>
                  <a:schemeClr val="tx1"/>
                </a:solidFill>
                <a:latin typeface="Comic Sans MS"/>
              </a:rPr>
              <a:t>about</a:t>
            </a:r>
            <a:r>
              <a:rPr lang="de-DE">
                <a:solidFill>
                  <a:schemeClr val="tx1"/>
                </a:solidFill>
                <a:latin typeface="Comic Sans MS"/>
              </a:rPr>
              <a:t> </a:t>
            </a:r>
            <a:r>
              <a:rPr lang="de-DE" err="1">
                <a:solidFill>
                  <a:schemeClr val="tx1"/>
                </a:solidFill>
                <a:latin typeface="Comic Sans MS"/>
              </a:rPr>
              <a:t>buying</a:t>
            </a:r>
            <a:r>
              <a:rPr lang="de-DE">
                <a:solidFill>
                  <a:schemeClr val="tx1"/>
                </a:solidFill>
                <a:latin typeface="Comic Sans MS"/>
              </a:rPr>
              <a:t> second-hand?</a:t>
            </a:r>
          </a:p>
          <a:p>
            <a:pPr marL="342900" indent="-342900">
              <a:buFont typeface="+mj-lt"/>
              <a:buAutoNum type="arabicPeriod"/>
            </a:pPr>
            <a:r>
              <a:rPr lang="de-DE" err="1">
                <a:solidFill>
                  <a:schemeClr val="tx1"/>
                </a:solidFill>
                <a:latin typeface="Comic Sans MS"/>
              </a:rPr>
              <a:t>There</a:t>
            </a:r>
            <a:r>
              <a:rPr lang="de-DE">
                <a:solidFill>
                  <a:schemeClr val="tx1"/>
                </a:solidFill>
                <a:latin typeface="Comic Sans MS"/>
              </a:rPr>
              <a:t> </a:t>
            </a:r>
            <a:r>
              <a:rPr lang="de-DE" err="1">
                <a:solidFill>
                  <a:schemeClr val="tx1"/>
                </a:solidFill>
                <a:latin typeface="Comic Sans MS"/>
              </a:rPr>
              <a:t>are</a:t>
            </a:r>
            <a:r>
              <a:rPr lang="de-DE">
                <a:solidFill>
                  <a:schemeClr val="tx1"/>
                </a:solidFill>
                <a:latin typeface="Comic Sans MS"/>
              </a:rPr>
              <a:t> also </a:t>
            </a:r>
            <a:r>
              <a:rPr lang="de-DE" err="1">
                <a:solidFill>
                  <a:schemeClr val="tx1"/>
                </a:solidFill>
                <a:latin typeface="Comic Sans MS"/>
              </a:rPr>
              <a:t>tons</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websites</a:t>
            </a:r>
            <a:r>
              <a:rPr lang="de-DE">
                <a:solidFill>
                  <a:schemeClr val="tx1"/>
                </a:solidFill>
                <a:latin typeface="Comic Sans MS"/>
              </a:rPr>
              <a:t> </a:t>
            </a:r>
            <a:r>
              <a:rPr lang="de-DE" err="1">
                <a:solidFill>
                  <a:schemeClr val="tx1"/>
                </a:solidFill>
                <a:latin typeface="Comic Sans MS"/>
              </a:rPr>
              <a:t>for</a:t>
            </a:r>
            <a:r>
              <a:rPr lang="de-DE">
                <a:solidFill>
                  <a:schemeClr val="tx1"/>
                </a:solidFill>
                <a:latin typeface="Comic Sans MS"/>
              </a:rPr>
              <a:t> </a:t>
            </a:r>
            <a:r>
              <a:rPr lang="de-DE" err="1">
                <a:solidFill>
                  <a:schemeClr val="tx1"/>
                </a:solidFill>
                <a:latin typeface="Comic Sans MS"/>
              </a:rPr>
              <a:t>this</a:t>
            </a:r>
            <a:r>
              <a:rPr lang="de-DE">
                <a:solidFill>
                  <a:schemeClr val="tx1"/>
                </a:solidFill>
                <a:latin typeface="Comic Sans MS"/>
              </a:rPr>
              <a:t>, such </a:t>
            </a:r>
            <a:r>
              <a:rPr lang="de-DE" err="1">
                <a:solidFill>
                  <a:schemeClr val="tx1"/>
                </a:solidFill>
                <a:latin typeface="Comic Sans MS"/>
              </a:rPr>
              <a:t>as</a:t>
            </a:r>
            <a:r>
              <a:rPr lang="de-DE">
                <a:solidFill>
                  <a:schemeClr val="tx1"/>
                </a:solidFill>
                <a:latin typeface="Comic Sans MS"/>
              </a:rPr>
              <a:t> </a:t>
            </a:r>
            <a:r>
              <a:rPr lang="de-DE" err="1">
                <a:solidFill>
                  <a:schemeClr val="tx1"/>
                </a:solidFill>
                <a:latin typeface="Comic Sans MS"/>
              </a:rPr>
              <a:t>Vinted</a:t>
            </a:r>
            <a:r>
              <a:rPr lang="de-DE">
                <a:solidFill>
                  <a:schemeClr val="tx1"/>
                </a:solidFill>
                <a:latin typeface="Comic Sans MS"/>
              </a:rPr>
              <a:t>, </a:t>
            </a:r>
            <a:r>
              <a:rPr lang="de-DE" err="1">
                <a:solidFill>
                  <a:schemeClr val="tx1"/>
                </a:solidFill>
                <a:latin typeface="Comic Sans MS"/>
              </a:rPr>
              <a:t>ebay</a:t>
            </a:r>
            <a:r>
              <a:rPr lang="de-DE">
                <a:solidFill>
                  <a:schemeClr val="tx1"/>
                </a:solidFill>
                <a:latin typeface="Comic Sans MS"/>
              </a:rPr>
              <a:t>, </a:t>
            </a:r>
            <a:r>
              <a:rPr lang="de-DE" err="1">
                <a:solidFill>
                  <a:schemeClr val="tx1"/>
                </a:solidFill>
                <a:latin typeface="Comic Sans MS"/>
              </a:rPr>
              <a:t>Rebuy</a:t>
            </a:r>
            <a:r>
              <a:rPr lang="de-DE">
                <a:solidFill>
                  <a:schemeClr val="tx1"/>
                </a:solidFill>
                <a:latin typeface="Comic Sans MS"/>
              </a:rPr>
              <a:t>, </a:t>
            </a:r>
            <a:r>
              <a:rPr lang="de-DE" err="1">
                <a:solidFill>
                  <a:schemeClr val="tx1"/>
                </a:solidFill>
                <a:latin typeface="Comic Sans MS"/>
              </a:rPr>
              <a:t>Refurbed</a:t>
            </a:r>
            <a:r>
              <a:rPr lang="de-DE">
                <a:solidFill>
                  <a:schemeClr val="tx1"/>
                </a:solidFill>
                <a:latin typeface="Comic Sans MS"/>
              </a:rPr>
              <a:t> </a:t>
            </a:r>
            <a:r>
              <a:rPr lang="de-DE" err="1">
                <a:solidFill>
                  <a:schemeClr val="tx1"/>
                </a:solidFill>
                <a:latin typeface="Comic Sans MS"/>
              </a:rPr>
              <a:t>or</a:t>
            </a:r>
            <a:r>
              <a:rPr lang="de-DE">
                <a:solidFill>
                  <a:schemeClr val="tx1"/>
                </a:solidFill>
                <a:latin typeface="Comic Sans MS"/>
              </a:rPr>
              <a:t> </a:t>
            </a:r>
            <a:r>
              <a:rPr lang="de-DE" err="1">
                <a:solidFill>
                  <a:schemeClr val="tx1"/>
                </a:solidFill>
                <a:latin typeface="Comic Sans MS"/>
              </a:rPr>
              <a:t>momox</a:t>
            </a:r>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Second-Hand Shopping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4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616101"/>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fontAlgn="base"/>
            <a:r>
              <a:rPr lang="de-DE" sz="1600">
                <a:solidFill>
                  <a:srgbClr val="005A4C"/>
                </a:solidFill>
                <a:latin typeface="Comic Sans MS"/>
              </a:rPr>
              <a:t>Second-hand products are not only easy on your wallet, but also save a lot of natural resources. In addition, second-hand garments are often truly unique!</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23055323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4</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6813569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cs typeface="Calibri" panose="020F0502020204030204"/>
              </a:rPr>
              <a:t>Have you managed not to switch your devices to standby mode since week 1, day 4?</a:t>
            </a:r>
          </a:p>
          <a:p>
            <a:pPr fontAlgn="base"/>
            <a:r>
              <a:rPr lang="de-DE">
                <a:solidFill>
                  <a:schemeClr val="tx1"/>
                </a:solidFill>
                <a:latin typeface="Comic Sans MS"/>
                <a:cs typeface="Calibri" panose="020F0502020204030204"/>
              </a:rPr>
              <a:t>Congratulations! You will receive your first patch!</a:t>
            </a:r>
            <a:endParaRPr lang="de-DE">
              <a:solidFill>
                <a:schemeClr val="tx1"/>
              </a:solidFill>
              <a:latin typeface="Calibri" panose="020F0502020204030204"/>
              <a:cs typeface="Calibri" panose="020F0502020204030204"/>
            </a:endParaRP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Patch No. 1: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5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20" y="0"/>
            <a:ext cx="1246755" cy="1246755"/>
          </a:xfrm>
          <a:prstGeom prst="rect">
            <a:avLst/>
          </a:prstGeom>
        </p:spPr>
      </p:pic>
      <p:pic>
        <p:nvPicPr>
          <p:cNvPr id="16" name="Grafik 15" descr="Potenz mit einfarbiger Füllung">
            <a:extLst>
              <a:ext uri="{FF2B5EF4-FFF2-40B4-BE49-F238E27FC236}">
                <a16:creationId xmlns:a16="http://schemas.microsoft.com/office/drawing/2014/main" id="{2FD777F1-CB59-425E-BD14-2C77FEADE20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815638" y="5133754"/>
            <a:ext cx="1094400" cy="1094400"/>
          </a:xfrm>
          <a:prstGeom prst="rect">
            <a:avLst/>
          </a:prstGeom>
        </p:spPr>
      </p:pic>
      <p:sp>
        <p:nvSpPr>
          <p:cNvPr id="15" name="Textfeld 14">
            <a:extLst>
              <a:ext uri="{FF2B5EF4-FFF2-40B4-BE49-F238E27FC236}">
                <a16:creationId xmlns:a16="http://schemas.microsoft.com/office/drawing/2014/main" id="{FCE9F6C4-CFF7-4357-93CA-0AFC2736CEEB}"/>
              </a:ext>
            </a:extLst>
          </p:cNvPr>
          <p:cNvSpPr txBox="1"/>
          <p:nvPr/>
        </p:nvSpPr>
        <p:spPr>
          <a:xfrm>
            <a:off x="8884445" y="629846"/>
            <a:ext cx="3314700" cy="1138773"/>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fontAlgn="base"/>
            <a:r>
              <a:rPr lang="de-DE" sz="1600">
                <a:solidFill>
                  <a:srgbClr val="005A4C"/>
                </a:solidFill>
                <a:latin typeface="Comic Sans MS"/>
              </a:rPr>
              <a:t>Keep it up!</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spTree>
    <p:extLst>
      <p:ext uri="{BB962C8B-B14F-4D97-AF65-F5344CB8AC3E}">
        <p14:creationId xmlns:p14="http://schemas.microsoft.com/office/powerpoint/2010/main" val="38568789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Internet, </a:t>
            </a:r>
            <a:r>
              <a:rPr lang="de-DE" err="1">
                <a:solidFill>
                  <a:schemeClr val="tx1"/>
                </a:solidFill>
                <a:latin typeface="Comic Sans MS"/>
              </a:rPr>
              <a:t>desire</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buy</a:t>
            </a:r>
            <a:endParaRPr lang="de-DE" err="1">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Find out </a:t>
            </a:r>
            <a:r>
              <a:rPr lang="de-DE" err="1">
                <a:solidFill>
                  <a:schemeClr val="tx1"/>
                </a:solidFill>
                <a:latin typeface="Comic Sans MS"/>
              </a:rPr>
              <a:t>more</a:t>
            </a:r>
            <a:r>
              <a:rPr lang="de-DE">
                <a:solidFill>
                  <a:schemeClr val="tx1"/>
                </a:solidFill>
                <a:latin typeface="Comic Sans MS"/>
              </a:rPr>
              <a:t> via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following</a:t>
            </a:r>
            <a:r>
              <a:rPr lang="de-DE">
                <a:solidFill>
                  <a:schemeClr val="tx1"/>
                </a:solidFill>
                <a:latin typeface="Comic Sans MS"/>
              </a:rPr>
              <a:t> link: </a:t>
            </a:r>
            <a:r>
              <a:rPr lang="de-DE">
                <a:solidFill>
                  <a:schemeClr val="tx1"/>
                </a:solidFill>
                <a:latin typeface="Comic Sans MS"/>
                <a:hlinkClick r:id="rId4">
                  <a:extLst>
                    <a:ext uri="{A12FA001-AC4F-418D-AE19-62706E023703}">
                      <ahyp:hlinkClr xmlns:ahyp="http://schemas.microsoft.com/office/drawing/2018/hyperlinkcolor" val="tx"/>
                    </a:ext>
                  </a:extLst>
                </a:hlinkClick>
              </a:rPr>
              <a:t>https://www.bzfe.de/nachhaltiger-konsum/orientierung-beim-einkauf/der-saisonkalender/ </a:t>
            </a:r>
            <a:r>
              <a:rPr lang="de-DE" err="1">
                <a:solidFill>
                  <a:schemeClr val="tx1"/>
                </a:solidFill>
                <a:latin typeface="Comic Sans MS"/>
              </a:rPr>
              <a:t>or</a:t>
            </a:r>
            <a:r>
              <a:rPr lang="de-DE">
                <a:solidFill>
                  <a:schemeClr val="tx1"/>
                </a:solidFill>
                <a:latin typeface="Comic Sans MS"/>
              </a:rPr>
              <a:t> </a:t>
            </a:r>
            <a:r>
              <a:rPr lang="de-DE" err="1">
                <a:solidFill>
                  <a:schemeClr val="tx1"/>
                </a:solidFill>
                <a:latin typeface="Comic Sans MS"/>
              </a:rPr>
              <a:t>with</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own </a:t>
            </a:r>
            <a:r>
              <a:rPr lang="de-DE" err="1">
                <a:solidFill>
                  <a:schemeClr val="tx1"/>
                </a:solidFill>
                <a:latin typeface="Comic Sans MS"/>
              </a:rPr>
              <a:t>sources</a:t>
            </a:r>
          </a:p>
          <a:p>
            <a:pPr marL="342900" indent="-342900">
              <a:buFont typeface="+mj-lt"/>
              <a:buAutoNum type="arabicPeriod"/>
            </a:pP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can</a:t>
            </a:r>
            <a:r>
              <a:rPr lang="de-DE">
                <a:solidFill>
                  <a:schemeClr val="tx1"/>
                </a:solidFill>
                <a:latin typeface="Comic Sans MS"/>
              </a:rPr>
              <a:t> </a:t>
            </a:r>
            <a:r>
              <a:rPr lang="de-DE" err="1">
                <a:solidFill>
                  <a:schemeClr val="tx1"/>
                </a:solidFill>
                <a:latin typeface="Comic Sans MS"/>
              </a:rPr>
              <a:t>now</a:t>
            </a:r>
            <a:r>
              <a:rPr lang="de-DE">
                <a:solidFill>
                  <a:schemeClr val="tx1"/>
                </a:solidFill>
                <a:latin typeface="Comic Sans MS"/>
              </a:rPr>
              <a:t> </a:t>
            </a:r>
            <a:r>
              <a:rPr lang="de-DE" err="1">
                <a:solidFill>
                  <a:schemeClr val="tx1"/>
                </a:solidFill>
                <a:latin typeface="Comic Sans MS"/>
              </a:rPr>
              <a:t>apply</a:t>
            </a:r>
            <a:r>
              <a:rPr lang="de-DE">
                <a:solidFill>
                  <a:schemeClr val="tx1"/>
                </a:solidFill>
                <a:latin typeface="Comic Sans MS"/>
              </a:rPr>
              <a:t> </a:t>
            </a:r>
            <a:r>
              <a:rPr lang="de-DE" err="1">
                <a:solidFill>
                  <a:schemeClr val="tx1"/>
                </a:solidFill>
                <a:latin typeface="Comic Sans MS"/>
              </a:rPr>
              <a:t>what</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have</a:t>
            </a:r>
            <a:r>
              <a:rPr lang="de-DE">
                <a:solidFill>
                  <a:schemeClr val="tx1"/>
                </a:solidFill>
                <a:latin typeface="Comic Sans MS"/>
              </a:rPr>
              <a:t> </a:t>
            </a:r>
            <a:r>
              <a:rPr lang="de-DE" err="1">
                <a:solidFill>
                  <a:schemeClr val="tx1"/>
                </a:solidFill>
                <a:latin typeface="Comic Sans MS"/>
              </a:rPr>
              <a:t>learned</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shopping</a:t>
            </a:r>
            <a:r>
              <a:rPr lang="de-DE">
                <a:solidFill>
                  <a:schemeClr val="tx1"/>
                </a:solidFill>
                <a:latin typeface="Comic Sans MS"/>
              </a:rPr>
              <a:t> and </a:t>
            </a:r>
            <a:r>
              <a:rPr lang="de-DE" err="1">
                <a:solidFill>
                  <a:schemeClr val="tx1"/>
                </a:solidFill>
                <a:latin typeface="Comic Sans MS"/>
              </a:rPr>
              <a:t>buy</a:t>
            </a:r>
            <a:r>
              <a:rPr lang="de-DE">
                <a:solidFill>
                  <a:schemeClr val="tx1"/>
                </a:solidFill>
                <a:latin typeface="Comic Sans MS"/>
              </a:rPr>
              <a:t> </a:t>
            </a:r>
            <a:r>
              <a:rPr lang="de-DE" err="1">
                <a:solidFill>
                  <a:schemeClr val="tx1"/>
                </a:solidFill>
                <a:latin typeface="Comic Sans MS"/>
              </a:rPr>
              <a:t>seasonally</a:t>
            </a:r>
          </a:p>
          <a:p>
            <a:pPr marL="342900" indent="-342900">
              <a:buFont typeface="+mj-lt"/>
              <a:buAutoNum type="arabicPeriod"/>
            </a:pPr>
            <a:r>
              <a:rPr lang="de-DE" err="1">
                <a:solidFill>
                  <a:schemeClr val="tx1"/>
                </a:solidFill>
                <a:latin typeface="Comic Sans MS"/>
              </a:rPr>
              <a:t>If</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also </a:t>
            </a:r>
            <a:r>
              <a:rPr lang="de-DE" err="1">
                <a:solidFill>
                  <a:schemeClr val="tx1"/>
                </a:solidFill>
                <a:latin typeface="Comic Sans MS"/>
              </a:rPr>
              <a:t>pay</a:t>
            </a:r>
            <a:r>
              <a:rPr lang="de-DE">
                <a:solidFill>
                  <a:schemeClr val="tx1"/>
                </a:solidFill>
                <a:latin typeface="Comic Sans MS"/>
              </a:rPr>
              <a:t> </a:t>
            </a:r>
            <a:r>
              <a:rPr lang="de-DE" err="1">
                <a:solidFill>
                  <a:schemeClr val="tx1"/>
                </a:solidFill>
                <a:latin typeface="Comic Sans MS"/>
              </a:rPr>
              <a:t>attention</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regionality</a:t>
            </a:r>
            <a:r>
              <a:rPr lang="de-DE">
                <a:solidFill>
                  <a:schemeClr val="tx1"/>
                </a:solidFill>
                <a:latin typeface="Comic Sans MS"/>
              </a:rPr>
              <a:t>, </a:t>
            </a:r>
            <a:r>
              <a:rPr lang="de-DE" err="1">
                <a:solidFill>
                  <a:schemeClr val="tx1"/>
                </a:solidFill>
                <a:latin typeface="Comic Sans MS"/>
              </a:rPr>
              <a:t>there</a:t>
            </a:r>
            <a:r>
              <a:rPr lang="de-DE">
                <a:solidFill>
                  <a:schemeClr val="tx1"/>
                </a:solidFill>
                <a:latin typeface="Comic Sans MS"/>
              </a:rPr>
              <a:t> </a:t>
            </a:r>
            <a:r>
              <a:rPr lang="de-DE" err="1">
                <a:solidFill>
                  <a:schemeClr val="tx1"/>
                </a:solidFill>
                <a:latin typeface="Comic Sans MS"/>
              </a:rPr>
              <a:t>are</a:t>
            </a:r>
            <a:r>
              <a:rPr lang="de-DE">
                <a:solidFill>
                  <a:schemeClr val="tx1"/>
                </a:solidFill>
                <a:latin typeface="Comic Sans MS"/>
              </a:rPr>
              <a:t> </a:t>
            </a:r>
            <a:r>
              <a:rPr lang="de-DE" err="1">
                <a:solidFill>
                  <a:schemeClr val="tx1"/>
                </a:solidFill>
                <a:latin typeface="Comic Sans MS"/>
              </a:rPr>
              <a:t>even</a:t>
            </a:r>
            <a:r>
              <a:rPr lang="de-DE">
                <a:solidFill>
                  <a:schemeClr val="tx1"/>
                </a:solidFill>
                <a:latin typeface="Comic Sans MS"/>
              </a:rPr>
              <a:t> extra </a:t>
            </a:r>
            <a:r>
              <a:rPr lang="de-DE" err="1">
                <a:solidFill>
                  <a:schemeClr val="tx1"/>
                </a:solidFill>
                <a:latin typeface="Comic Sans MS"/>
              </a:rPr>
              <a:t>points</a:t>
            </a:r>
          </a:p>
          <a:p>
            <a:pPr marL="342900" indent="-342900">
              <a:buFont typeface="+mj-lt"/>
              <a:buAutoNum type="arabicPeriod"/>
            </a:pPr>
            <a:r>
              <a:rPr lang="de-DE" err="1">
                <a:solidFill>
                  <a:schemeClr val="tx1"/>
                </a:solidFill>
                <a:latin typeface="Comic Sans MS"/>
              </a:rPr>
              <a:t>It</a:t>
            </a:r>
            <a:r>
              <a:rPr lang="de-DE">
                <a:solidFill>
                  <a:schemeClr val="tx1"/>
                </a:solidFill>
                <a:latin typeface="Comic Sans MS"/>
              </a:rPr>
              <a:t> </a:t>
            </a:r>
            <a:r>
              <a:rPr lang="de-DE" err="1">
                <a:solidFill>
                  <a:schemeClr val="tx1"/>
                </a:solidFill>
                <a:latin typeface="Comic Sans MS"/>
              </a:rPr>
              <a:t>is</a:t>
            </a:r>
            <a:r>
              <a:rPr lang="de-DE">
                <a:solidFill>
                  <a:schemeClr val="tx1"/>
                </a:solidFill>
                <a:latin typeface="Comic Sans MS"/>
              </a:rPr>
              <a:t> </a:t>
            </a:r>
            <a:r>
              <a:rPr lang="de-DE" err="1">
                <a:solidFill>
                  <a:schemeClr val="tx1"/>
                </a:solidFill>
                <a:latin typeface="Comic Sans MS"/>
              </a:rPr>
              <a:t>therefore</a:t>
            </a:r>
            <a:r>
              <a:rPr lang="de-DE">
                <a:solidFill>
                  <a:schemeClr val="tx1"/>
                </a:solidFill>
                <a:latin typeface="Comic Sans MS"/>
              </a:rPr>
              <a:t> a </a:t>
            </a:r>
            <a:r>
              <a:rPr lang="de-DE" err="1">
                <a:solidFill>
                  <a:schemeClr val="tx1"/>
                </a:solidFill>
                <a:latin typeface="Comic Sans MS"/>
              </a:rPr>
              <a:t>good</a:t>
            </a:r>
            <a:r>
              <a:rPr lang="de-DE">
                <a:solidFill>
                  <a:schemeClr val="tx1"/>
                </a:solidFill>
                <a:latin typeface="Comic Sans MS"/>
              </a:rPr>
              <a:t> </a:t>
            </a:r>
            <a:r>
              <a:rPr lang="de-DE" err="1">
                <a:solidFill>
                  <a:schemeClr val="tx1"/>
                </a:solidFill>
                <a:latin typeface="Comic Sans MS"/>
              </a:rPr>
              <a:t>idea</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find out </a:t>
            </a:r>
            <a:r>
              <a:rPr lang="de-DE" err="1">
                <a:solidFill>
                  <a:schemeClr val="tx1"/>
                </a:solidFill>
                <a:latin typeface="Comic Sans MS"/>
              </a:rPr>
              <a:t>about</a:t>
            </a:r>
            <a:r>
              <a:rPr lang="de-DE">
                <a:solidFill>
                  <a:schemeClr val="tx1"/>
                </a:solidFill>
                <a:latin typeface="Comic Sans MS"/>
              </a:rPr>
              <a:t> </a:t>
            </a:r>
            <a:r>
              <a:rPr lang="de-DE" err="1">
                <a:solidFill>
                  <a:schemeClr val="tx1"/>
                </a:solidFill>
                <a:latin typeface="Comic Sans MS"/>
              </a:rPr>
              <a:t>shopping</a:t>
            </a:r>
            <a:r>
              <a:rPr lang="de-DE">
                <a:solidFill>
                  <a:schemeClr val="tx1"/>
                </a:solidFill>
                <a:latin typeface="Comic Sans MS"/>
              </a:rPr>
              <a:t> </a:t>
            </a:r>
            <a:r>
              <a:rPr lang="de-DE" err="1">
                <a:solidFill>
                  <a:schemeClr val="tx1"/>
                </a:solidFill>
                <a:latin typeface="Comic Sans MS"/>
              </a:rPr>
              <a:t>opportunities</a:t>
            </a:r>
            <a:r>
              <a:rPr lang="de-DE">
                <a:solidFill>
                  <a:schemeClr val="tx1"/>
                </a:solidFill>
                <a:latin typeface="Comic Sans MS"/>
              </a:rPr>
              <a:t> in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area</a:t>
            </a: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Buy regional/seasonal as much as possible</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5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062103"/>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a:r>
              <a:rPr lang="de-DE" sz="1200">
                <a:solidFill>
                  <a:srgbClr val="005A4C"/>
                </a:solidFill>
                <a:latin typeface="Comic Sans MS"/>
              </a:rPr>
              <a:t>By buying seasonal produce, you can save money and seasonal produce tastes great. </a:t>
            </a:r>
          </a:p>
          <a:p>
            <a:pPr algn="ctr"/>
            <a:r>
              <a:rPr lang="de-DE" sz="1200">
                <a:solidFill>
                  <a:srgbClr val="005A4C"/>
                </a:solidFill>
                <a:latin typeface="Comic Sans MS"/>
              </a:rPr>
              <a:t>If you also buy locally, you do the environment a favour. A large part of the transport routes are eliminated</a:t>
            </a:r>
          </a:p>
          <a:p>
            <a:pPr algn="ctr" fontAlgn="base"/>
            <a:endParaRPr lang="en-US" sz="1200" baseline="-25000">
              <a:solidFill>
                <a:srgbClr val="005A4C"/>
              </a:solidFill>
              <a:latin typeface="Comic Sans MS" panose="030F0702030302020204" pitchFamily="66" charset="0"/>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325102" y="3089223"/>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675740" y="3523045"/>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394033" y="3523045"/>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590188" y="2607605"/>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pic>
        <p:nvPicPr>
          <p:cNvPr id="16" name="Grafik 15" descr="Schildkröte mit einfarbiger Füllung">
            <a:extLst>
              <a:ext uri="{FF2B5EF4-FFF2-40B4-BE49-F238E27FC236}">
                <a16:creationId xmlns:a16="http://schemas.microsoft.com/office/drawing/2014/main" id="{98976B49-BF19-4D27-8FF8-490B7226BC1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325102" y="4185529"/>
            <a:ext cx="1569242" cy="1569242"/>
          </a:xfrm>
          <a:prstGeom prst="rect">
            <a:avLst/>
          </a:prstGeom>
        </p:spPr>
      </p:pic>
      <p:sp>
        <p:nvSpPr>
          <p:cNvPr id="17" name="Textfeld 16">
            <a:extLst>
              <a:ext uri="{FF2B5EF4-FFF2-40B4-BE49-F238E27FC236}">
                <a16:creationId xmlns:a16="http://schemas.microsoft.com/office/drawing/2014/main" id="{640715A5-4276-49A6-B025-91CBF5BFFB36}"/>
              </a:ext>
            </a:extLst>
          </p:cNvPr>
          <p:cNvSpPr txBox="1"/>
          <p:nvPr/>
        </p:nvSpPr>
        <p:spPr>
          <a:xfrm>
            <a:off x="10675740" y="4619351"/>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2 P</a:t>
            </a:r>
          </a:p>
        </p:txBody>
      </p:sp>
      <p:sp>
        <p:nvSpPr>
          <p:cNvPr id="19" name="Rechteck 18">
            <a:extLst>
              <a:ext uri="{FF2B5EF4-FFF2-40B4-BE49-F238E27FC236}">
                <a16:creationId xmlns:a16="http://schemas.microsoft.com/office/drawing/2014/main" id="{ED733BE0-AC38-4088-89B1-156782D4FC6C}"/>
              </a:ext>
            </a:extLst>
          </p:cNvPr>
          <p:cNvSpPr/>
          <p:nvPr/>
        </p:nvSpPr>
        <p:spPr>
          <a:xfrm>
            <a:off x="9394033" y="4619351"/>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6" name="Grafik 35" descr="Schildkröte mit einfarbiger Füllung">
            <a:extLst>
              <a:ext uri="{FF2B5EF4-FFF2-40B4-BE49-F238E27FC236}">
                <a16:creationId xmlns:a16="http://schemas.microsoft.com/office/drawing/2014/main" id="{5A038240-6E69-428C-9479-97632BEB1B7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328665" y="5276250"/>
            <a:ext cx="1569242" cy="1569242"/>
          </a:xfrm>
          <a:prstGeom prst="rect">
            <a:avLst/>
          </a:prstGeom>
        </p:spPr>
      </p:pic>
      <p:sp>
        <p:nvSpPr>
          <p:cNvPr id="37" name="Textfeld 36">
            <a:extLst>
              <a:ext uri="{FF2B5EF4-FFF2-40B4-BE49-F238E27FC236}">
                <a16:creationId xmlns:a16="http://schemas.microsoft.com/office/drawing/2014/main" id="{394A5495-B521-4C61-B4C2-0F8EC1D2D42F}"/>
              </a:ext>
            </a:extLst>
          </p:cNvPr>
          <p:cNvSpPr txBox="1"/>
          <p:nvPr/>
        </p:nvSpPr>
        <p:spPr>
          <a:xfrm>
            <a:off x="10679303" y="5710072"/>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38" name="Rechteck 37">
            <a:extLst>
              <a:ext uri="{FF2B5EF4-FFF2-40B4-BE49-F238E27FC236}">
                <a16:creationId xmlns:a16="http://schemas.microsoft.com/office/drawing/2014/main" id="{D5898967-AF8E-4BD9-986E-EE2C644023D4}"/>
              </a:ext>
            </a:extLst>
          </p:cNvPr>
          <p:cNvSpPr/>
          <p:nvPr/>
        </p:nvSpPr>
        <p:spPr>
          <a:xfrm>
            <a:off x="9397596" y="5710072"/>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a:extLst>
              <a:ext uri="{FF2B5EF4-FFF2-40B4-BE49-F238E27FC236}">
                <a16:creationId xmlns:a16="http://schemas.microsoft.com/office/drawing/2014/main" id="{1476B87A-A8AF-4F60-A79F-11AB345ADAD6}"/>
              </a:ext>
            </a:extLst>
          </p:cNvPr>
          <p:cNvSpPr txBox="1"/>
          <p:nvPr/>
        </p:nvSpPr>
        <p:spPr>
          <a:xfrm>
            <a:off x="10642534" y="4233439"/>
            <a:ext cx="1249490" cy="276999"/>
          </a:xfrm>
          <a:prstGeom prst="rect">
            <a:avLst/>
          </a:prstGeom>
          <a:noFill/>
        </p:spPr>
        <p:txBody>
          <a:bodyPr wrap="square" rtlCol="0">
            <a:spAutoFit/>
          </a:bodyPr>
          <a:lstStyle/>
          <a:p>
            <a:r>
              <a:rPr lang="de-DE" sz="1200">
                <a:solidFill>
                  <a:schemeClr val="bg1"/>
                </a:solidFill>
                <a:latin typeface="Comic Sans MS" panose="030F0702030302020204" pitchFamily="66" charset="0"/>
              </a:rPr>
              <a:t>seasonal</a:t>
            </a:r>
          </a:p>
        </p:txBody>
      </p:sp>
      <p:sp>
        <p:nvSpPr>
          <p:cNvPr id="39" name="Textfeld 38">
            <a:extLst>
              <a:ext uri="{FF2B5EF4-FFF2-40B4-BE49-F238E27FC236}">
                <a16:creationId xmlns:a16="http://schemas.microsoft.com/office/drawing/2014/main" id="{EB8B34B4-D88C-4830-967D-BE1E04E8429F}"/>
              </a:ext>
            </a:extLst>
          </p:cNvPr>
          <p:cNvSpPr txBox="1"/>
          <p:nvPr/>
        </p:nvSpPr>
        <p:spPr>
          <a:xfrm>
            <a:off x="10642534" y="5354662"/>
            <a:ext cx="1249490" cy="276999"/>
          </a:xfrm>
          <a:prstGeom prst="rect">
            <a:avLst/>
          </a:prstGeom>
          <a:noFill/>
        </p:spPr>
        <p:txBody>
          <a:bodyPr wrap="square" rtlCol="0">
            <a:spAutoFit/>
          </a:bodyPr>
          <a:lstStyle/>
          <a:p>
            <a:r>
              <a:rPr lang="de-DE" sz="1200">
                <a:solidFill>
                  <a:schemeClr val="bg1"/>
                </a:solidFill>
                <a:latin typeface="Comic Sans MS" panose="030F0702030302020204" pitchFamily="66" charset="0"/>
              </a:rPr>
              <a:t>regional</a:t>
            </a:r>
          </a:p>
        </p:txBody>
      </p:sp>
      <p:sp>
        <p:nvSpPr>
          <p:cNvPr id="40" name="Textfeld 39">
            <a:extLst>
              <a:ext uri="{FF2B5EF4-FFF2-40B4-BE49-F238E27FC236}">
                <a16:creationId xmlns:a16="http://schemas.microsoft.com/office/drawing/2014/main" id="{36544209-AFB9-45E1-9D83-EE2563BC98F4}"/>
              </a:ext>
            </a:extLst>
          </p:cNvPr>
          <p:cNvSpPr txBox="1"/>
          <p:nvPr/>
        </p:nvSpPr>
        <p:spPr>
          <a:xfrm>
            <a:off x="10642534" y="6407073"/>
            <a:ext cx="1249490" cy="276999"/>
          </a:xfrm>
          <a:prstGeom prst="rect">
            <a:avLst/>
          </a:prstGeom>
          <a:noFill/>
        </p:spPr>
        <p:txBody>
          <a:bodyPr wrap="square" rtlCol="0">
            <a:spAutoFit/>
          </a:bodyPr>
          <a:lstStyle/>
          <a:p>
            <a:r>
              <a:rPr lang="de-DE" sz="1200">
                <a:solidFill>
                  <a:schemeClr val="bg1"/>
                </a:solidFill>
                <a:latin typeface="Comic Sans MS" panose="030F0702030302020204" pitchFamily="66" charset="0"/>
              </a:rPr>
              <a:t>inform</a:t>
            </a:r>
          </a:p>
        </p:txBody>
      </p:sp>
    </p:spTree>
    <p:extLst>
      <p:ext uri="{BB962C8B-B14F-4D97-AF65-F5344CB8AC3E}">
        <p14:creationId xmlns:p14="http://schemas.microsoft.com/office/powerpoint/2010/main" val="13307502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5</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4674407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Great, if you have managed to eat vegan until today!</a:t>
            </a:r>
          </a:p>
          <a:p>
            <a:pPr fontAlgn="base"/>
            <a:r>
              <a:rPr lang="de-DE">
                <a:solidFill>
                  <a:schemeClr val="tx1"/>
                </a:solidFill>
                <a:latin typeface="Comic Sans MS"/>
              </a:rPr>
              <a:t>For this you get your well-deserved 5 points.</a:t>
            </a:r>
          </a:p>
          <a:p>
            <a:pPr fontAlgn="base"/>
            <a:r>
              <a:rPr lang="de-DE">
                <a:solidFill>
                  <a:schemeClr val="tx1"/>
                </a:solidFill>
                <a:latin typeface="Comic Sans MS"/>
              </a:rPr>
              <a:t>Can you last longer and maybe even enjoy eating vegan?</a:t>
            </a:r>
          </a:p>
          <a:p>
            <a:pPr fontAlgn="base"/>
            <a:r>
              <a:rPr lang="de-DE">
                <a:solidFill>
                  <a:schemeClr val="tx1"/>
                </a:solidFill>
                <a:latin typeface="Comic Sans MS"/>
              </a:rPr>
              <a:t>Earn the patch of the week and continue to eat vegan for this until week 3 day 6! </a:t>
            </a:r>
            <a:endParaRPr lang="de-DE">
              <a:solidFill>
                <a:schemeClr val="tx1"/>
              </a:solidFill>
              <a:latin typeface="Calibri" panose="020F0502020204030204"/>
              <a:cs typeface="Calibri" panose="020F0502020204030204"/>
            </a:endParaRP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Vegan diet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6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185214"/>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fontAlgn="base"/>
            <a:r>
              <a:rPr lang="de-DE" sz="1400">
                <a:solidFill>
                  <a:srgbClr val="005A4C"/>
                </a:solidFill>
                <a:latin typeface="Comic Sans MS" panose="030F0702030302020204" pitchFamily="66" charset="0"/>
              </a:rPr>
              <a:t>Stay vegan! For another balanced vegan diet, check out the food pyramid: </a:t>
            </a:r>
            <a:r>
              <a:rPr lang="de-DE" sz="1400">
                <a:solidFill>
                  <a:srgbClr val="005A4C"/>
                </a:solidFill>
                <a:latin typeface="Comic Sans MS" panose="030F0702030302020204" pitchFamily="66" charset="0"/>
                <a:hlinkClick r:id="rId7">
                  <a:extLst>
                    <a:ext uri="{A12FA001-AC4F-418D-AE19-62706E023703}">
                      <ahyp:hlinkClr xmlns:ahyp="http://schemas.microsoft.com/office/drawing/2018/hyperlinkcolor" val="tx"/>
                    </a:ext>
                  </a:extLst>
                </a:hlinkClick>
              </a:rPr>
              <a:t>https://vegan-fifty.blog/die-vegane-ernaehrungspyramide-einfach-praktisch/</a:t>
            </a:r>
            <a:endParaRPr lang="de-DE" sz="1400">
              <a:solidFill>
                <a:srgbClr val="005A4C"/>
              </a:solidFill>
              <a:latin typeface="Comic Sans MS" panose="030F0702030302020204" pitchFamily="66" charset="0"/>
            </a:endParaRPr>
          </a:p>
          <a:p>
            <a:pPr algn="ctr" fontAlgn="base"/>
            <a:endParaRPr lang="en-US" sz="2400" baseline="-25000">
              <a:solidFill>
                <a:srgbClr val="005A4C"/>
              </a:solidFill>
              <a:latin typeface="Comic Sans MS" panose="030F0702030302020204" pitchFamily="66" charset="0"/>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578108" y="3292968"/>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926510" y="3726790"/>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5 P</a:t>
            </a:r>
          </a:p>
        </p:txBody>
      </p:sp>
      <p:sp>
        <p:nvSpPr>
          <p:cNvPr id="24" name="Rechteck 23">
            <a:extLst>
              <a:ext uri="{FF2B5EF4-FFF2-40B4-BE49-F238E27FC236}">
                <a16:creationId xmlns:a16="http://schemas.microsoft.com/office/drawing/2014/main" id="{45EB3302-D60E-DC46-B61B-C391B4333147}"/>
              </a:ext>
            </a:extLst>
          </p:cNvPr>
          <p:cNvSpPr/>
          <p:nvPr/>
        </p:nvSpPr>
        <p:spPr>
          <a:xfrm>
            <a:off x="9644803" y="3726790"/>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2766951"/>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9120" y="0"/>
            <a:ext cx="1246755" cy="1246755"/>
          </a:xfrm>
          <a:prstGeom prst="rect">
            <a:avLst/>
          </a:prstGeom>
        </p:spPr>
      </p:pic>
      <p:pic>
        <p:nvPicPr>
          <p:cNvPr id="3" name="Grafik 2" descr="Apfel mit einfarbiger Füllung">
            <a:extLst>
              <a:ext uri="{FF2B5EF4-FFF2-40B4-BE49-F238E27FC236}">
                <a16:creationId xmlns:a16="http://schemas.microsoft.com/office/drawing/2014/main" id="{6C60D189-89C3-4471-9636-DD346F076F0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299599" y="4701599"/>
            <a:ext cx="1094400" cy="1094400"/>
          </a:xfrm>
          <a:prstGeom prst="rect">
            <a:avLst/>
          </a:prstGeom>
        </p:spPr>
      </p:pic>
      <p:sp>
        <p:nvSpPr>
          <p:cNvPr id="7" name="Textfeld 6">
            <a:extLst>
              <a:ext uri="{FF2B5EF4-FFF2-40B4-BE49-F238E27FC236}">
                <a16:creationId xmlns:a16="http://schemas.microsoft.com/office/drawing/2014/main" id="{877DB635-FFD2-4451-953D-FE2EF8DC3786}"/>
              </a:ext>
            </a:extLst>
          </p:cNvPr>
          <p:cNvSpPr txBox="1"/>
          <p:nvPr/>
        </p:nvSpPr>
        <p:spPr>
          <a:xfrm>
            <a:off x="9608865" y="5907608"/>
            <a:ext cx="2635289" cy="461665"/>
          </a:xfrm>
          <a:prstGeom prst="rect">
            <a:avLst/>
          </a:prstGeom>
          <a:noFill/>
        </p:spPr>
        <p:txBody>
          <a:bodyPr wrap="square" rtlCol="0">
            <a:spAutoFit/>
          </a:bodyPr>
          <a:lstStyle/>
          <a:p>
            <a:r>
              <a:rPr lang="de-DE" sz="1200">
                <a:solidFill>
                  <a:schemeClr val="bg1"/>
                </a:solidFill>
                <a:latin typeface="Comic Sans MS" panose="030F0702030302020204" pitchFamily="66" charset="0"/>
              </a:rPr>
              <a:t>Maintain your vegan diet (10 P for the </a:t>
            </a:r>
            <a:r>
              <a:rPr lang="de-DE" sz="1200">
                <a:solidFill>
                  <a:schemeClr val="accent4">
                    <a:lumMod val="75000"/>
                  </a:schemeClr>
                </a:solidFill>
                <a:latin typeface="Comic Sans MS" panose="030F0702030302020204" pitchFamily="66" charset="0"/>
              </a:rPr>
              <a:t>golden apple</a:t>
            </a:r>
            <a:r>
              <a:rPr lang="de-DE" sz="1200">
                <a:solidFill>
                  <a:schemeClr val="bg1"/>
                </a:solidFill>
                <a:latin typeface="Comic Sans MS" panose="030F0702030302020204" pitchFamily="66" charset="0"/>
              </a:rPr>
              <a:t>)</a:t>
            </a:r>
          </a:p>
        </p:txBody>
      </p:sp>
    </p:spTree>
    <p:extLst>
      <p:ext uri="{BB962C8B-B14F-4D97-AF65-F5344CB8AC3E}">
        <p14:creationId xmlns:p14="http://schemas.microsoft.com/office/powerpoint/2010/main" val="28310681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will </a:t>
            </a:r>
            <a:r>
              <a:rPr lang="de-DE" err="1">
                <a:solidFill>
                  <a:schemeClr val="tx1"/>
                </a:solidFill>
                <a:latin typeface="Comic Sans MS"/>
              </a:rPr>
              <a:t>need</a:t>
            </a:r>
            <a:r>
              <a:rPr lang="de-DE">
                <a:solidFill>
                  <a:schemeClr val="tx1"/>
                </a:solidFill>
                <a:latin typeface="Comic Sans MS"/>
              </a:rPr>
              <a:t>: Old </a:t>
            </a:r>
            <a:r>
              <a:rPr lang="de-DE" err="1">
                <a:solidFill>
                  <a:schemeClr val="tx1"/>
                </a:solidFill>
                <a:latin typeface="Comic Sans MS"/>
              </a:rPr>
              <a:t>clothes</a:t>
            </a:r>
            <a:r>
              <a:rPr lang="de-DE">
                <a:solidFill>
                  <a:schemeClr val="tx1"/>
                </a:solidFill>
                <a:latin typeface="Comic Sans MS"/>
              </a:rPr>
              <a:t>, </a:t>
            </a:r>
            <a:r>
              <a:rPr lang="de-DE" err="1">
                <a:solidFill>
                  <a:schemeClr val="tx1"/>
                </a:solidFill>
                <a:latin typeface="Comic Sans MS"/>
              </a:rPr>
              <a:t>contacts</a:t>
            </a:r>
            <a:r>
              <a:rPr lang="de-DE">
                <a:solidFill>
                  <a:schemeClr val="tx1"/>
                </a:solidFill>
                <a:latin typeface="Comic Sans MS"/>
              </a:rPr>
              <a:t> </a:t>
            </a:r>
            <a:r>
              <a:rPr lang="de-DE" err="1">
                <a:solidFill>
                  <a:schemeClr val="tx1"/>
                </a:solidFill>
                <a:latin typeface="Comic Sans MS"/>
              </a:rPr>
              <a:t>from</a:t>
            </a:r>
            <a:r>
              <a:rPr lang="de-DE">
                <a:solidFill>
                  <a:schemeClr val="tx1"/>
                </a:solidFill>
                <a:latin typeface="Comic Sans MS"/>
              </a:rPr>
              <a:t> </a:t>
            </a:r>
            <a:r>
              <a:rPr lang="de-DE" err="1">
                <a:solidFill>
                  <a:schemeClr val="tx1"/>
                </a:solidFill>
                <a:latin typeface="Comic Sans MS"/>
              </a:rPr>
              <a:t>friends</a:t>
            </a:r>
            <a:r>
              <a:rPr lang="de-DE">
                <a:solidFill>
                  <a:schemeClr val="tx1"/>
                </a:solidFill>
                <a:latin typeface="Comic Sans MS"/>
              </a:rPr>
              <a:t>/ </a:t>
            </a:r>
            <a:r>
              <a:rPr lang="de-DE" err="1">
                <a:solidFill>
                  <a:schemeClr val="tx1"/>
                </a:solidFill>
                <a:latin typeface="Comic Sans MS"/>
              </a:rPr>
              <a:t>family</a:t>
            </a:r>
            <a:r>
              <a:rPr lang="de-DE">
                <a:solidFill>
                  <a:schemeClr val="tx1"/>
                </a:solidFill>
                <a:latin typeface="Comic Sans MS"/>
              </a:rPr>
              <a:t>/ </a:t>
            </a:r>
            <a:r>
              <a:rPr lang="de-DE" err="1">
                <a:solidFill>
                  <a:schemeClr val="tx1"/>
                </a:solidFill>
                <a:latin typeface="Comic Sans MS"/>
              </a:rPr>
              <a:t>acquaintances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a:solidFill>
                  <a:schemeClr val="tx1"/>
                </a:solidFill>
                <a:latin typeface="Comic Sans MS"/>
              </a:rPr>
              <a:t>Great, </a:t>
            </a:r>
            <a:r>
              <a:rPr lang="de-DE" err="1">
                <a:solidFill>
                  <a:schemeClr val="tx1"/>
                </a:solidFill>
                <a:latin typeface="Comic Sans MS"/>
              </a:rPr>
              <a:t>now</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can</a:t>
            </a:r>
            <a:r>
              <a:rPr lang="de-DE">
                <a:solidFill>
                  <a:schemeClr val="tx1"/>
                </a:solidFill>
                <a:latin typeface="Comic Sans MS"/>
              </a:rPr>
              <a:t> </a:t>
            </a:r>
            <a:r>
              <a:rPr lang="de-DE" err="1">
                <a:solidFill>
                  <a:schemeClr val="tx1"/>
                </a:solidFill>
                <a:latin typeface="Comic Sans MS"/>
              </a:rPr>
              <a:t>go</a:t>
            </a:r>
            <a:r>
              <a:rPr lang="de-DE">
                <a:solidFill>
                  <a:schemeClr val="tx1"/>
                </a:solidFill>
                <a:latin typeface="Comic Sans MS"/>
              </a:rPr>
              <a:t> </a:t>
            </a:r>
            <a:r>
              <a:rPr lang="de-DE" err="1">
                <a:solidFill>
                  <a:schemeClr val="tx1"/>
                </a:solidFill>
                <a:latin typeface="Comic Sans MS"/>
              </a:rPr>
              <a:t>shopping</a:t>
            </a:r>
            <a:r>
              <a:rPr lang="de-DE">
                <a:solidFill>
                  <a:schemeClr val="tx1"/>
                </a:solidFill>
                <a:latin typeface="Comic Sans MS"/>
              </a:rPr>
              <a:t> </a:t>
            </a:r>
            <a:r>
              <a:rPr lang="de-DE" err="1">
                <a:solidFill>
                  <a:schemeClr val="tx1"/>
                </a:solidFill>
                <a:latin typeface="Comic Sans MS"/>
              </a:rPr>
              <a:t>without</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hassle</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bills</a:t>
            </a:r>
            <a:r>
              <a:rPr lang="de-DE">
                <a:solidFill>
                  <a:schemeClr val="tx1"/>
                </a:solidFill>
                <a:latin typeface="Comic Sans MS"/>
              </a:rPr>
              <a:t> and </a:t>
            </a:r>
            <a:r>
              <a:rPr lang="de-DE" err="1">
                <a:solidFill>
                  <a:schemeClr val="tx1"/>
                </a:solidFill>
                <a:latin typeface="Comic Sans MS"/>
              </a:rPr>
              <a:t>expenses</a:t>
            </a:r>
            <a:r>
              <a:rPr lang="de-DE">
                <a:solidFill>
                  <a:schemeClr val="tx1"/>
                </a:solidFill>
                <a:latin typeface="Comic Sans MS"/>
              </a:rPr>
              <a:t>. </a:t>
            </a:r>
            <a:r>
              <a:rPr lang="de-DE" err="1">
                <a:solidFill>
                  <a:schemeClr val="tx1"/>
                </a:solidFill>
                <a:latin typeface="Comic Sans MS"/>
              </a:rPr>
              <a:t>Organise</a:t>
            </a:r>
            <a:r>
              <a:rPr lang="de-DE">
                <a:solidFill>
                  <a:schemeClr val="tx1"/>
                </a:solidFill>
                <a:latin typeface="Comic Sans MS"/>
              </a:rPr>
              <a:t> a </a:t>
            </a:r>
            <a:r>
              <a:rPr lang="de-DE" err="1">
                <a:solidFill>
                  <a:schemeClr val="tx1"/>
                </a:solidFill>
                <a:latin typeface="Comic Sans MS"/>
              </a:rPr>
              <a:t>clothes</a:t>
            </a:r>
            <a:r>
              <a:rPr lang="de-DE">
                <a:solidFill>
                  <a:schemeClr val="tx1"/>
                </a:solidFill>
                <a:latin typeface="Comic Sans MS"/>
              </a:rPr>
              <a:t> </a:t>
            </a:r>
            <a:r>
              <a:rPr lang="de-DE" err="1">
                <a:solidFill>
                  <a:schemeClr val="tx1"/>
                </a:solidFill>
                <a:latin typeface="Comic Sans MS"/>
              </a:rPr>
              <a:t>swap</a:t>
            </a:r>
            <a:r>
              <a:rPr lang="de-DE">
                <a:solidFill>
                  <a:schemeClr val="tx1"/>
                </a:solidFill>
                <a:latin typeface="Comic Sans MS"/>
              </a:rPr>
              <a:t> </a:t>
            </a:r>
            <a:r>
              <a:rPr lang="de-DE" err="1">
                <a:solidFill>
                  <a:schemeClr val="tx1"/>
                </a:solidFill>
                <a:latin typeface="Comic Sans MS"/>
              </a:rPr>
              <a:t>party</a:t>
            </a:r>
            <a:r>
              <a:rPr lang="de-DE">
                <a:solidFill>
                  <a:schemeClr val="tx1"/>
                </a:solidFill>
                <a:latin typeface="Comic Sans MS"/>
              </a:rPr>
              <a:t> </a:t>
            </a:r>
            <a:r>
              <a:rPr lang="de-DE" err="1">
                <a:solidFill>
                  <a:schemeClr val="tx1"/>
                </a:solidFill>
                <a:latin typeface="Comic Sans MS"/>
              </a:rPr>
              <a:t>with</a:t>
            </a:r>
            <a:r>
              <a:rPr lang="de-DE">
                <a:solidFill>
                  <a:schemeClr val="tx1"/>
                </a:solidFill>
                <a:latin typeface="Comic Sans MS"/>
              </a:rPr>
              <a:t> </a:t>
            </a:r>
            <a:r>
              <a:rPr lang="de-DE" err="1">
                <a:solidFill>
                  <a:schemeClr val="tx1"/>
                </a:solidFill>
                <a:latin typeface="Comic Sans MS"/>
              </a:rPr>
              <a:t>friends</a:t>
            </a:r>
            <a:r>
              <a:rPr lang="de-DE">
                <a:solidFill>
                  <a:schemeClr val="tx1"/>
                </a:solidFill>
                <a:latin typeface="Comic Sans MS"/>
              </a:rPr>
              <a:t>, </a:t>
            </a:r>
            <a:r>
              <a:rPr lang="de-DE" err="1">
                <a:solidFill>
                  <a:schemeClr val="tx1"/>
                </a:solidFill>
                <a:latin typeface="Comic Sans MS"/>
              </a:rPr>
              <a:t>acquaintances</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family</a:t>
            </a:r>
            <a:r>
              <a:rPr lang="de-DE">
                <a:solidFill>
                  <a:schemeClr val="tx1"/>
                </a:solidFill>
                <a:latin typeface="Comic Sans MS"/>
              </a:rPr>
              <a:t>, </a:t>
            </a:r>
            <a:r>
              <a:rPr lang="de-DE" err="1">
                <a:solidFill>
                  <a:schemeClr val="tx1"/>
                </a:solidFill>
                <a:latin typeface="Comic Sans MS"/>
              </a:rPr>
              <a:t>or</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course</a:t>
            </a:r>
            <a:r>
              <a:rPr lang="de-DE">
                <a:solidFill>
                  <a:schemeClr val="tx1"/>
                </a:solidFill>
                <a:latin typeface="Comic Sans MS"/>
              </a:rPr>
              <a:t> </a:t>
            </a:r>
            <a:r>
              <a:rPr lang="de-DE" err="1">
                <a:solidFill>
                  <a:schemeClr val="tx1"/>
                </a:solidFill>
                <a:latin typeface="Comic Sans MS"/>
              </a:rPr>
              <a:t>with</a:t>
            </a:r>
            <a:r>
              <a:rPr lang="de-DE">
                <a:solidFill>
                  <a:schemeClr val="tx1"/>
                </a:solidFill>
                <a:latin typeface="Comic Sans MS"/>
              </a:rPr>
              <a:t> </a:t>
            </a:r>
            <a:r>
              <a:rPr lang="de-DE" err="1">
                <a:solidFill>
                  <a:schemeClr val="tx1"/>
                </a:solidFill>
                <a:latin typeface="Comic Sans MS"/>
              </a:rPr>
              <a:t>everyone</a:t>
            </a:r>
          </a:p>
          <a:p>
            <a:pPr marL="342900" indent="-342900">
              <a:buFont typeface="+mj-lt"/>
              <a:buAutoNum type="arabicPeriod"/>
            </a:pPr>
            <a:r>
              <a:rPr lang="de-DE">
                <a:solidFill>
                  <a:schemeClr val="tx1"/>
                </a:solidFill>
                <a:latin typeface="Comic Sans MS"/>
              </a:rPr>
              <a:t>Set a date </a:t>
            </a:r>
            <a:r>
              <a:rPr lang="de-DE" err="1">
                <a:solidFill>
                  <a:schemeClr val="tx1"/>
                </a:solidFill>
                <a:latin typeface="Comic Sans MS"/>
              </a:rPr>
              <a:t>together</a:t>
            </a:r>
            <a:r>
              <a:rPr lang="de-DE">
                <a:solidFill>
                  <a:schemeClr val="tx1"/>
                </a:solidFill>
                <a:latin typeface="Comic Sans MS"/>
              </a:rPr>
              <a:t> </a:t>
            </a:r>
            <a:r>
              <a:rPr lang="de-DE" err="1">
                <a:solidFill>
                  <a:schemeClr val="tx1"/>
                </a:solidFill>
                <a:latin typeface="Comic Sans MS"/>
              </a:rPr>
              <a:t>for</a:t>
            </a:r>
            <a:r>
              <a:rPr lang="de-DE">
                <a:solidFill>
                  <a:schemeClr val="tx1"/>
                </a:solidFill>
                <a:latin typeface="Comic Sans MS"/>
              </a:rPr>
              <a:t> </a:t>
            </a:r>
            <a:r>
              <a:rPr lang="de-DE" err="1">
                <a:solidFill>
                  <a:schemeClr val="tx1"/>
                </a:solidFill>
                <a:latin typeface="Comic Sans MS"/>
              </a:rPr>
              <a:t>this</a:t>
            </a:r>
            <a:r>
              <a:rPr lang="de-DE">
                <a:solidFill>
                  <a:schemeClr val="tx1"/>
                </a:solidFill>
                <a:latin typeface="Comic Sans MS"/>
              </a:rPr>
              <a:t> </a:t>
            </a:r>
            <a:r>
              <a:rPr lang="de-DE" err="1">
                <a:solidFill>
                  <a:schemeClr val="tx1"/>
                </a:solidFill>
                <a:latin typeface="Comic Sans MS"/>
              </a:rPr>
              <a:t>event</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take</a:t>
            </a:r>
            <a:r>
              <a:rPr lang="de-DE">
                <a:solidFill>
                  <a:schemeClr val="tx1"/>
                </a:solidFill>
                <a:latin typeface="Comic Sans MS"/>
              </a:rPr>
              <a:t> </a:t>
            </a:r>
            <a:r>
              <a:rPr lang="de-DE" err="1">
                <a:solidFill>
                  <a:schemeClr val="tx1"/>
                </a:solidFill>
                <a:latin typeface="Comic Sans MS"/>
              </a:rPr>
              <a:t>place</a:t>
            </a:r>
            <a:r>
              <a:rPr lang="de-DE">
                <a:solidFill>
                  <a:schemeClr val="tx1"/>
                </a:solidFill>
                <a:latin typeface="Comic Sans MS"/>
              </a:rPr>
              <a:t>. Nothing stands in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way</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joint</a:t>
            </a:r>
            <a:r>
              <a:rPr lang="de-DE">
                <a:solidFill>
                  <a:schemeClr val="tx1"/>
                </a:solidFill>
                <a:latin typeface="Comic Sans MS"/>
              </a:rPr>
              <a:t> </a:t>
            </a:r>
            <a:r>
              <a:rPr lang="de-DE" err="1">
                <a:solidFill>
                  <a:schemeClr val="tx1"/>
                </a:solidFill>
                <a:latin typeface="Comic Sans MS"/>
              </a:rPr>
              <a:t>shopping</a:t>
            </a:r>
            <a:r>
              <a:rPr lang="de-DE">
                <a:solidFill>
                  <a:schemeClr val="tx1"/>
                </a:solidFill>
                <a:latin typeface="Comic Sans MS"/>
              </a:rPr>
              <a:t> </a:t>
            </a:r>
            <a:r>
              <a:rPr lang="de-DE" err="1">
                <a:solidFill>
                  <a:schemeClr val="tx1"/>
                </a:solidFill>
                <a:latin typeface="Comic Sans MS"/>
              </a:rPr>
              <a:t>experience</a:t>
            </a: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2: Organise a clothes swap party</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6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123658"/>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fontAlgn="base"/>
            <a:r>
              <a:rPr lang="de-DE" sz="1600">
                <a:solidFill>
                  <a:srgbClr val="005A4C"/>
                </a:solidFill>
                <a:latin typeface="Comic Sans MS"/>
              </a:rPr>
              <a:t>Public clothes swap parties also take place regularly. Find out more, for example, at Kleidertausch.de!</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2087455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86901" y="526256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r>
              <a:rPr lang="de-DE" b="1">
                <a:solidFill>
                  <a:srgbClr val="005C4E"/>
                </a:solidFill>
                <a:latin typeface="Comic Sans MS"/>
                <a:cs typeface="Aldhabi"/>
              </a:rPr>
              <a:t>Challenges</a:t>
            </a:r>
          </a:p>
        </p:txBody>
      </p:sp>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33876" y="2068513"/>
            <a:ext cx="914400" cy="914400"/>
          </a:xfrm>
          <a:prstGeom prst="rect">
            <a:avLst/>
          </a:prstGeom>
        </p:spPr>
      </p:pic>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p:txBody>
          <a:bodyPr vert="horz" lIns="91440" tIns="45720" rIns="91440" bIns="45720" rtlCol="0" anchor="t">
            <a:normAutofit/>
          </a:bodyPr>
          <a:lstStyle/>
          <a:p>
            <a:pPr algn="ctr">
              <a:buNone/>
            </a:pPr>
            <a:r>
              <a:rPr lang="de-DE" sz="2400">
                <a:latin typeface="Comic Sans MS"/>
                <a:ea typeface="+mn-lt"/>
                <a:cs typeface="+mn-lt"/>
              </a:rPr>
              <a:t>Every </a:t>
            </a:r>
            <a:r>
              <a:rPr lang="de-DE" sz="2400" err="1">
                <a:latin typeface="Comic Sans MS"/>
                <a:ea typeface="+mn-lt"/>
                <a:cs typeface="+mn-lt"/>
              </a:rPr>
              <a:t>week</a:t>
            </a:r>
            <a:r>
              <a:rPr lang="de-DE" sz="2400">
                <a:latin typeface="Comic Sans MS"/>
                <a:ea typeface="+mn-lt"/>
                <a:cs typeface="+mn-lt"/>
              </a:rPr>
              <a:t>, </a:t>
            </a:r>
            <a:r>
              <a:rPr lang="de-DE" sz="2400" err="1">
                <a:latin typeface="Comic Sans MS"/>
                <a:ea typeface="+mn-lt"/>
                <a:cs typeface="+mn-lt"/>
              </a:rPr>
              <a:t>new</a:t>
            </a:r>
            <a:r>
              <a:rPr lang="de-DE" sz="2400">
                <a:latin typeface="Comic Sans MS"/>
                <a:ea typeface="+mn-lt"/>
                <a:cs typeface="+mn-lt"/>
              </a:rPr>
              <a:t> </a:t>
            </a:r>
            <a:r>
              <a:rPr lang="de-DE" sz="2400" err="1">
                <a:latin typeface="Comic Sans MS"/>
                <a:ea typeface="+mn-lt"/>
                <a:cs typeface="+mn-lt"/>
              </a:rPr>
              <a:t>challenges</a:t>
            </a:r>
            <a:r>
              <a:rPr lang="de-DE" sz="2400">
                <a:latin typeface="Comic Sans MS"/>
                <a:ea typeface="+mn-lt"/>
                <a:cs typeface="+mn-lt"/>
              </a:rPr>
              <a:t> </a:t>
            </a:r>
            <a:r>
              <a:rPr lang="de-DE" sz="2400" err="1">
                <a:latin typeface="Comic Sans MS"/>
                <a:ea typeface="+mn-lt"/>
                <a:cs typeface="+mn-lt"/>
              </a:rPr>
              <a:t>await</a:t>
            </a:r>
            <a:r>
              <a:rPr lang="de-DE" sz="2400">
                <a:latin typeface="Comic Sans MS"/>
                <a:ea typeface="+mn-lt"/>
                <a:cs typeface="+mn-lt"/>
              </a:rPr>
              <a:t> </a:t>
            </a:r>
            <a:r>
              <a:rPr lang="de-DE" sz="2400" err="1">
                <a:latin typeface="Comic Sans MS"/>
                <a:ea typeface="+mn-lt"/>
                <a:cs typeface="+mn-lt"/>
              </a:rPr>
              <a:t>you</a:t>
            </a:r>
            <a:r>
              <a:rPr lang="de-DE" sz="2400">
                <a:latin typeface="Comic Sans MS"/>
                <a:ea typeface="+mn-lt"/>
                <a:cs typeface="+mn-lt"/>
              </a:rPr>
              <a:t>. These </a:t>
            </a:r>
            <a:r>
              <a:rPr lang="de-DE" sz="2400" err="1">
                <a:latin typeface="Comic Sans MS"/>
                <a:ea typeface="+mn-lt"/>
                <a:cs typeface="+mn-lt"/>
              </a:rPr>
              <a:t>are</a:t>
            </a:r>
            <a:r>
              <a:rPr lang="de-DE" sz="2400">
                <a:latin typeface="Comic Sans MS"/>
                <a:ea typeface="+mn-lt"/>
                <a:cs typeface="+mn-lt"/>
              </a:rPr>
              <a:t> </a:t>
            </a:r>
            <a:r>
              <a:rPr lang="de-DE" sz="2400" err="1">
                <a:latin typeface="Comic Sans MS"/>
                <a:ea typeface="+mn-lt"/>
                <a:cs typeface="+mn-lt"/>
              </a:rPr>
              <a:t>divided</a:t>
            </a:r>
            <a:r>
              <a:rPr lang="de-DE" sz="2400">
                <a:latin typeface="Comic Sans MS"/>
                <a:ea typeface="+mn-lt"/>
                <a:cs typeface="+mn-lt"/>
              </a:rPr>
              <a:t> </a:t>
            </a:r>
            <a:r>
              <a:rPr lang="de-DE" sz="2400" err="1">
                <a:latin typeface="Comic Sans MS"/>
                <a:ea typeface="+mn-lt"/>
                <a:cs typeface="+mn-lt"/>
              </a:rPr>
              <a:t>into</a:t>
            </a:r>
            <a:r>
              <a:rPr lang="de-DE" sz="2400">
                <a:latin typeface="Comic Sans MS"/>
                <a:ea typeface="+mn-lt"/>
                <a:cs typeface="+mn-lt"/>
              </a:rPr>
              <a:t> </a:t>
            </a:r>
            <a:r>
              <a:rPr lang="de-DE" sz="2400" err="1">
                <a:latin typeface="Comic Sans MS"/>
                <a:ea typeface="+mn-lt"/>
                <a:cs typeface="+mn-lt"/>
              </a:rPr>
              <a:t>theme</a:t>
            </a:r>
            <a:r>
              <a:rPr lang="de-DE" sz="2400">
                <a:latin typeface="Comic Sans MS"/>
                <a:ea typeface="+mn-lt"/>
                <a:cs typeface="+mn-lt"/>
              </a:rPr>
              <a:t> </a:t>
            </a:r>
            <a:r>
              <a:rPr lang="de-DE" sz="2400" err="1">
                <a:latin typeface="Comic Sans MS"/>
                <a:ea typeface="+mn-lt"/>
                <a:cs typeface="+mn-lt"/>
              </a:rPr>
              <a:t>weeks</a:t>
            </a:r>
            <a:r>
              <a:rPr lang="de-DE" sz="2400">
                <a:latin typeface="Comic Sans MS"/>
                <a:ea typeface="+mn-lt"/>
                <a:cs typeface="+mn-lt"/>
              </a:rPr>
              <a:t>. </a:t>
            </a:r>
            <a:r>
              <a:rPr lang="de-DE" sz="2400" err="1">
                <a:latin typeface="Comic Sans MS"/>
                <a:ea typeface="+mn-lt"/>
                <a:cs typeface="+mn-lt"/>
              </a:rPr>
              <a:t>Since</a:t>
            </a:r>
            <a:r>
              <a:rPr lang="de-DE" sz="2400">
                <a:latin typeface="Comic Sans MS"/>
                <a:ea typeface="+mn-lt"/>
                <a:cs typeface="+mn-lt"/>
              </a:rPr>
              <a:t> </a:t>
            </a:r>
            <a:r>
              <a:rPr lang="de-DE" sz="2400" err="1">
                <a:latin typeface="Comic Sans MS"/>
                <a:ea typeface="+mn-lt"/>
                <a:cs typeface="+mn-lt"/>
              </a:rPr>
              <a:t>everyone</a:t>
            </a:r>
            <a:r>
              <a:rPr lang="de-DE" sz="2400">
                <a:latin typeface="Comic Sans MS"/>
                <a:ea typeface="+mn-lt"/>
                <a:cs typeface="+mn-lt"/>
              </a:rPr>
              <a:t> </a:t>
            </a:r>
            <a:r>
              <a:rPr lang="de-DE" sz="2400" err="1">
                <a:latin typeface="Comic Sans MS"/>
                <a:ea typeface="+mn-lt"/>
                <a:cs typeface="+mn-lt"/>
              </a:rPr>
              <a:t>has</a:t>
            </a:r>
            <a:r>
              <a:rPr lang="de-DE" sz="2400">
                <a:latin typeface="Comic Sans MS"/>
                <a:ea typeface="+mn-lt"/>
                <a:cs typeface="+mn-lt"/>
              </a:rPr>
              <a:t> </a:t>
            </a:r>
            <a:r>
              <a:rPr lang="de-DE" sz="2400" err="1">
                <a:latin typeface="Comic Sans MS"/>
                <a:ea typeface="+mn-lt"/>
                <a:cs typeface="+mn-lt"/>
              </a:rPr>
              <a:t>their</a:t>
            </a:r>
            <a:r>
              <a:rPr lang="de-DE" sz="2400">
                <a:latin typeface="Comic Sans MS"/>
                <a:ea typeface="+mn-lt"/>
                <a:cs typeface="+mn-lt"/>
              </a:rPr>
              <a:t> own </a:t>
            </a:r>
            <a:r>
              <a:rPr lang="de-DE" sz="2400" err="1">
                <a:latin typeface="Comic Sans MS"/>
                <a:ea typeface="+mn-lt"/>
                <a:cs typeface="+mn-lt"/>
              </a:rPr>
              <a:t>feelings</a:t>
            </a:r>
            <a:r>
              <a:rPr lang="de-DE" sz="2400">
                <a:latin typeface="Comic Sans MS"/>
                <a:ea typeface="+mn-lt"/>
                <a:cs typeface="+mn-lt"/>
              </a:rPr>
              <a:t>, </a:t>
            </a:r>
            <a:r>
              <a:rPr lang="de-DE" sz="2400" err="1">
                <a:latin typeface="Comic Sans MS"/>
                <a:ea typeface="+mn-lt"/>
                <a:cs typeface="+mn-lt"/>
              </a:rPr>
              <a:t>the</a:t>
            </a:r>
            <a:r>
              <a:rPr lang="de-DE" sz="2400">
                <a:latin typeface="Comic Sans MS"/>
                <a:ea typeface="+mn-lt"/>
                <a:cs typeface="+mn-lt"/>
              </a:rPr>
              <a:t> </a:t>
            </a:r>
            <a:r>
              <a:rPr lang="de-DE" sz="2400" err="1">
                <a:latin typeface="Comic Sans MS"/>
                <a:ea typeface="+mn-lt"/>
                <a:cs typeface="+mn-lt"/>
              </a:rPr>
              <a:t>challenges</a:t>
            </a:r>
            <a:r>
              <a:rPr lang="de-DE" sz="2400">
                <a:latin typeface="Comic Sans MS"/>
                <a:ea typeface="+mn-lt"/>
                <a:cs typeface="+mn-lt"/>
              </a:rPr>
              <a:t> will </a:t>
            </a:r>
            <a:r>
              <a:rPr lang="de-DE" sz="2400" err="1">
                <a:latin typeface="Comic Sans MS"/>
                <a:ea typeface="+mn-lt"/>
                <a:cs typeface="+mn-lt"/>
              </a:rPr>
              <a:t>certainly</a:t>
            </a:r>
            <a:r>
              <a:rPr lang="de-DE" sz="2400">
                <a:latin typeface="Comic Sans MS"/>
                <a:ea typeface="+mn-lt"/>
                <a:cs typeface="+mn-lt"/>
              </a:rPr>
              <a:t> not </a:t>
            </a:r>
            <a:r>
              <a:rPr lang="de-DE" sz="2400" err="1">
                <a:latin typeface="Comic Sans MS"/>
                <a:ea typeface="+mn-lt"/>
                <a:cs typeface="+mn-lt"/>
              </a:rPr>
              <a:t>have</a:t>
            </a:r>
            <a:r>
              <a:rPr lang="de-DE" sz="2400">
                <a:latin typeface="Comic Sans MS"/>
                <a:ea typeface="+mn-lt"/>
                <a:cs typeface="+mn-lt"/>
              </a:rPr>
              <a:t> </a:t>
            </a:r>
            <a:r>
              <a:rPr lang="de-DE" sz="2400" err="1">
                <a:latin typeface="Comic Sans MS"/>
                <a:ea typeface="+mn-lt"/>
                <a:cs typeface="+mn-lt"/>
              </a:rPr>
              <a:t>the</a:t>
            </a:r>
            <a:r>
              <a:rPr lang="de-DE" sz="2400">
                <a:latin typeface="Comic Sans MS"/>
                <a:ea typeface="+mn-lt"/>
                <a:cs typeface="+mn-lt"/>
              </a:rPr>
              <a:t> same </a:t>
            </a:r>
            <a:r>
              <a:rPr lang="de-DE" sz="2400" err="1">
                <a:latin typeface="Comic Sans MS"/>
                <a:ea typeface="+mn-lt"/>
                <a:cs typeface="+mn-lt"/>
              </a:rPr>
              <a:t>difficulty</a:t>
            </a:r>
            <a:r>
              <a:rPr lang="de-DE" sz="2400">
                <a:latin typeface="Comic Sans MS"/>
                <a:ea typeface="+mn-lt"/>
                <a:cs typeface="+mn-lt"/>
              </a:rPr>
              <a:t> </a:t>
            </a:r>
            <a:r>
              <a:rPr lang="de-DE" sz="2400" err="1">
                <a:latin typeface="Comic Sans MS"/>
                <a:ea typeface="+mn-lt"/>
                <a:cs typeface="+mn-lt"/>
              </a:rPr>
              <a:t>for</a:t>
            </a:r>
            <a:r>
              <a:rPr lang="de-DE" sz="2400">
                <a:latin typeface="Comic Sans MS"/>
                <a:ea typeface="+mn-lt"/>
                <a:cs typeface="+mn-lt"/>
              </a:rPr>
              <a:t> </a:t>
            </a:r>
            <a:r>
              <a:rPr lang="de-DE" sz="2400" err="1">
                <a:latin typeface="Comic Sans MS"/>
                <a:ea typeface="+mn-lt"/>
                <a:cs typeface="+mn-lt"/>
              </a:rPr>
              <a:t>everyone</a:t>
            </a:r>
            <a:r>
              <a:rPr lang="de-DE" sz="2400">
                <a:latin typeface="Comic Sans MS"/>
                <a:ea typeface="+mn-lt"/>
                <a:cs typeface="+mn-lt"/>
              </a:rPr>
              <a:t>. But </a:t>
            </a:r>
            <a:r>
              <a:rPr lang="de-DE" sz="2400" err="1">
                <a:latin typeface="Comic Sans MS"/>
                <a:ea typeface="+mn-lt"/>
                <a:cs typeface="+mn-lt"/>
              </a:rPr>
              <a:t>the</a:t>
            </a:r>
            <a:r>
              <a:rPr lang="de-DE" sz="2400">
                <a:latin typeface="Comic Sans MS"/>
                <a:ea typeface="+mn-lt"/>
                <a:cs typeface="+mn-lt"/>
              </a:rPr>
              <a:t> </a:t>
            </a:r>
            <a:r>
              <a:rPr lang="de-DE" sz="2400" err="1">
                <a:latin typeface="Comic Sans MS"/>
                <a:ea typeface="+mn-lt"/>
                <a:cs typeface="+mn-lt"/>
              </a:rPr>
              <a:t>most</a:t>
            </a:r>
            <a:r>
              <a:rPr lang="de-DE" sz="2400">
                <a:latin typeface="Comic Sans MS"/>
                <a:ea typeface="+mn-lt"/>
                <a:cs typeface="+mn-lt"/>
              </a:rPr>
              <a:t> </a:t>
            </a:r>
            <a:r>
              <a:rPr lang="de-DE" sz="2400" err="1">
                <a:latin typeface="Comic Sans MS"/>
                <a:ea typeface="+mn-lt"/>
                <a:cs typeface="+mn-lt"/>
              </a:rPr>
              <a:t>important</a:t>
            </a:r>
            <a:r>
              <a:rPr lang="de-DE" sz="2400">
                <a:latin typeface="Comic Sans MS"/>
                <a:ea typeface="+mn-lt"/>
                <a:cs typeface="+mn-lt"/>
              </a:rPr>
              <a:t> </a:t>
            </a:r>
            <a:r>
              <a:rPr lang="de-DE" sz="2400" err="1">
                <a:latin typeface="Comic Sans MS"/>
                <a:ea typeface="+mn-lt"/>
                <a:cs typeface="+mn-lt"/>
              </a:rPr>
              <a:t>thing</a:t>
            </a:r>
            <a:r>
              <a:rPr lang="de-DE" sz="2400">
                <a:latin typeface="Comic Sans MS"/>
                <a:ea typeface="+mn-lt"/>
                <a:cs typeface="+mn-lt"/>
              </a:rPr>
              <a:t> </a:t>
            </a:r>
            <a:r>
              <a:rPr lang="de-DE" sz="2400" err="1">
                <a:latin typeface="Comic Sans MS"/>
                <a:ea typeface="+mn-lt"/>
                <a:cs typeface="+mn-lt"/>
              </a:rPr>
              <a:t>is</a:t>
            </a:r>
            <a:r>
              <a:rPr lang="de-DE" sz="2400">
                <a:latin typeface="Comic Sans MS"/>
                <a:ea typeface="+mn-lt"/>
                <a:cs typeface="+mn-lt"/>
              </a:rPr>
              <a:t> not </a:t>
            </a:r>
            <a:r>
              <a:rPr lang="de-DE" sz="2400" err="1">
                <a:latin typeface="Comic Sans MS"/>
                <a:ea typeface="+mn-lt"/>
                <a:cs typeface="+mn-lt"/>
              </a:rPr>
              <a:t>to</a:t>
            </a:r>
            <a:r>
              <a:rPr lang="de-DE" sz="2400">
                <a:latin typeface="Comic Sans MS"/>
                <a:ea typeface="+mn-lt"/>
                <a:cs typeface="+mn-lt"/>
              </a:rPr>
              <a:t> </a:t>
            </a:r>
            <a:r>
              <a:rPr lang="de-DE" sz="2400" err="1">
                <a:latin typeface="Comic Sans MS"/>
                <a:ea typeface="+mn-lt"/>
                <a:cs typeface="+mn-lt"/>
              </a:rPr>
              <a:t>give</a:t>
            </a:r>
            <a:r>
              <a:rPr lang="de-DE" sz="2400">
                <a:latin typeface="Comic Sans MS"/>
                <a:ea typeface="+mn-lt"/>
                <a:cs typeface="+mn-lt"/>
              </a:rPr>
              <a:t> </a:t>
            </a:r>
            <a:r>
              <a:rPr lang="de-DE" sz="2400" err="1">
                <a:latin typeface="Comic Sans MS"/>
                <a:ea typeface="+mn-lt"/>
                <a:cs typeface="+mn-lt"/>
              </a:rPr>
              <a:t>up</a:t>
            </a:r>
            <a:r>
              <a:rPr lang="de-DE" sz="2400">
                <a:latin typeface="Comic Sans MS"/>
                <a:ea typeface="+mn-lt"/>
                <a:cs typeface="+mn-lt"/>
              </a:rPr>
              <a:t> and </a:t>
            </a:r>
            <a:r>
              <a:rPr lang="de-DE" sz="2400" err="1">
                <a:latin typeface="Comic Sans MS"/>
                <a:ea typeface="+mn-lt"/>
                <a:cs typeface="+mn-lt"/>
              </a:rPr>
              <a:t>to</a:t>
            </a:r>
            <a:r>
              <a:rPr lang="de-DE" sz="2400">
                <a:latin typeface="Comic Sans MS"/>
                <a:ea typeface="+mn-lt"/>
                <a:cs typeface="+mn-lt"/>
              </a:rPr>
              <a:t> </a:t>
            </a:r>
            <a:r>
              <a:rPr lang="de-DE" sz="2400" err="1">
                <a:latin typeface="Comic Sans MS"/>
                <a:ea typeface="+mn-lt"/>
                <a:cs typeface="+mn-lt"/>
              </a:rPr>
              <a:t>keep</a:t>
            </a:r>
            <a:r>
              <a:rPr lang="de-DE" sz="2400">
                <a:latin typeface="Comic Sans MS"/>
                <a:ea typeface="+mn-lt"/>
                <a:cs typeface="+mn-lt"/>
              </a:rPr>
              <a:t> at </a:t>
            </a:r>
            <a:r>
              <a:rPr lang="de-DE" sz="2400" err="1">
                <a:latin typeface="Comic Sans MS"/>
                <a:ea typeface="+mn-lt"/>
                <a:cs typeface="+mn-lt"/>
              </a:rPr>
              <a:t>it!</a:t>
            </a:r>
            <a:r>
              <a:rPr lang="de-DE" sz="2400">
                <a:latin typeface="Comic Sans MS"/>
                <a:ea typeface="+mn-lt"/>
                <a:cs typeface="+mn-lt"/>
              </a:rPr>
              <a:t> </a:t>
            </a:r>
            <a:endParaRPr lang="de-DE" sz="2400">
              <a:latin typeface="Comic Sans MS"/>
            </a:endParaRPr>
          </a:p>
          <a:p>
            <a:pPr algn="ctr">
              <a:buNone/>
            </a:pPr>
            <a:r>
              <a:rPr lang="de-DE" sz="2400">
                <a:latin typeface="Comic Sans MS"/>
                <a:ea typeface="+mn-lt"/>
                <a:cs typeface="+mn-lt"/>
              </a:rPr>
              <a:t>The </a:t>
            </a:r>
            <a:r>
              <a:rPr lang="de-DE" sz="2400" err="1">
                <a:latin typeface="Comic Sans MS"/>
                <a:ea typeface="+mn-lt"/>
                <a:cs typeface="+mn-lt"/>
              </a:rPr>
              <a:t>challenges</a:t>
            </a:r>
            <a:r>
              <a:rPr lang="de-DE" sz="2400">
                <a:latin typeface="Comic Sans MS"/>
                <a:ea typeface="+mn-lt"/>
                <a:cs typeface="+mn-lt"/>
              </a:rPr>
              <a:t> </a:t>
            </a:r>
            <a:r>
              <a:rPr lang="de-DE" sz="2400" err="1">
                <a:latin typeface="Comic Sans MS"/>
                <a:ea typeface="+mn-lt"/>
                <a:cs typeface="+mn-lt"/>
              </a:rPr>
              <a:t>relate</a:t>
            </a:r>
            <a:r>
              <a:rPr lang="de-DE" sz="2400">
                <a:latin typeface="Comic Sans MS"/>
                <a:ea typeface="+mn-lt"/>
                <a:cs typeface="+mn-lt"/>
              </a:rPr>
              <a:t> </a:t>
            </a:r>
            <a:r>
              <a:rPr lang="de-DE" sz="2400" err="1">
                <a:latin typeface="Comic Sans MS"/>
                <a:ea typeface="+mn-lt"/>
                <a:cs typeface="+mn-lt"/>
              </a:rPr>
              <a:t>to</a:t>
            </a:r>
            <a:r>
              <a:rPr lang="de-DE" sz="2400">
                <a:latin typeface="Comic Sans MS"/>
                <a:ea typeface="+mn-lt"/>
                <a:cs typeface="+mn-lt"/>
              </a:rPr>
              <a:t> different </a:t>
            </a:r>
            <a:r>
              <a:rPr lang="de-DE" sz="2400" err="1">
                <a:latin typeface="Comic Sans MS"/>
                <a:ea typeface="+mn-lt"/>
                <a:cs typeface="+mn-lt"/>
              </a:rPr>
              <a:t>areas</a:t>
            </a:r>
            <a:r>
              <a:rPr lang="de-DE" sz="2400">
                <a:latin typeface="Comic Sans MS"/>
                <a:ea typeface="+mn-lt"/>
                <a:cs typeface="+mn-lt"/>
              </a:rPr>
              <a:t> </a:t>
            </a:r>
            <a:r>
              <a:rPr lang="de-DE" sz="2400" err="1">
                <a:latin typeface="Comic Sans MS"/>
                <a:ea typeface="+mn-lt"/>
                <a:cs typeface="+mn-lt"/>
              </a:rPr>
              <a:t>of</a:t>
            </a:r>
            <a:r>
              <a:rPr lang="de-DE" sz="2400">
                <a:latin typeface="Comic Sans MS"/>
                <a:ea typeface="+mn-lt"/>
                <a:cs typeface="+mn-lt"/>
              </a:rPr>
              <a:t> </a:t>
            </a:r>
            <a:r>
              <a:rPr lang="de-DE" sz="2400" err="1">
                <a:latin typeface="Comic Sans MS"/>
                <a:ea typeface="+mn-lt"/>
                <a:cs typeface="+mn-lt"/>
              </a:rPr>
              <a:t>everyday</a:t>
            </a:r>
            <a:r>
              <a:rPr lang="de-DE" sz="2400">
                <a:latin typeface="Comic Sans MS"/>
                <a:ea typeface="+mn-lt"/>
                <a:cs typeface="+mn-lt"/>
              </a:rPr>
              <a:t> </a:t>
            </a:r>
            <a:r>
              <a:rPr lang="de-DE" sz="2400" err="1">
                <a:latin typeface="Comic Sans MS"/>
                <a:ea typeface="+mn-lt"/>
                <a:cs typeface="+mn-lt"/>
              </a:rPr>
              <a:t>life</a:t>
            </a:r>
            <a:r>
              <a:rPr lang="de-DE" sz="2400">
                <a:latin typeface="Comic Sans MS"/>
                <a:ea typeface="+mn-lt"/>
                <a:cs typeface="+mn-lt"/>
              </a:rPr>
              <a:t> such </a:t>
            </a:r>
            <a:r>
              <a:rPr lang="de-DE" sz="2400" err="1">
                <a:latin typeface="Comic Sans MS"/>
                <a:ea typeface="+mn-lt"/>
                <a:cs typeface="+mn-lt"/>
              </a:rPr>
              <a:t>as</a:t>
            </a:r>
            <a:r>
              <a:rPr lang="de-DE" sz="2400">
                <a:latin typeface="Comic Sans MS"/>
                <a:ea typeface="+mn-lt"/>
                <a:cs typeface="+mn-lt"/>
              </a:rPr>
              <a:t> </a:t>
            </a:r>
            <a:r>
              <a:rPr lang="de-DE" sz="2400" err="1">
                <a:latin typeface="Comic Sans MS"/>
                <a:ea typeface="+mn-lt"/>
                <a:cs typeface="+mn-lt"/>
              </a:rPr>
              <a:t>mobility</a:t>
            </a:r>
            <a:r>
              <a:rPr lang="de-DE" sz="2400">
                <a:latin typeface="Comic Sans MS"/>
                <a:ea typeface="+mn-lt"/>
                <a:cs typeface="+mn-lt"/>
              </a:rPr>
              <a:t>, </a:t>
            </a:r>
            <a:r>
              <a:rPr lang="de-DE" sz="2400" err="1">
                <a:latin typeface="Comic Sans MS"/>
                <a:ea typeface="+mn-lt"/>
                <a:cs typeface="+mn-lt"/>
              </a:rPr>
              <a:t>consumption</a:t>
            </a:r>
            <a:r>
              <a:rPr lang="de-DE" sz="2400">
                <a:latin typeface="Comic Sans MS"/>
                <a:ea typeface="+mn-lt"/>
                <a:cs typeface="+mn-lt"/>
              </a:rPr>
              <a:t>, </a:t>
            </a:r>
            <a:r>
              <a:rPr lang="de-DE" sz="2400" err="1">
                <a:latin typeface="Comic Sans MS"/>
                <a:ea typeface="+mn-lt"/>
                <a:cs typeface="+mn-lt"/>
              </a:rPr>
              <a:t>nutrition</a:t>
            </a:r>
            <a:r>
              <a:rPr lang="de-DE" sz="2400">
                <a:latin typeface="Comic Sans MS"/>
                <a:ea typeface="+mn-lt"/>
                <a:cs typeface="+mn-lt"/>
              </a:rPr>
              <a:t> and </a:t>
            </a:r>
            <a:r>
              <a:rPr lang="de-DE" sz="2400" err="1">
                <a:latin typeface="Comic Sans MS"/>
                <a:ea typeface="+mn-lt"/>
                <a:cs typeface="+mn-lt"/>
              </a:rPr>
              <a:t>household</a:t>
            </a:r>
            <a:r>
              <a:rPr lang="de-DE" sz="2400">
                <a:latin typeface="Comic Sans MS"/>
                <a:ea typeface="+mn-lt"/>
                <a:cs typeface="+mn-lt"/>
              </a:rPr>
              <a:t>.</a:t>
            </a:r>
            <a:endParaRPr lang="de-DE" sz="2400">
              <a:latin typeface="Comic Sans MS"/>
            </a:endParaRPr>
          </a:p>
          <a:p>
            <a:pPr algn="ctr">
              <a:buNone/>
            </a:pPr>
            <a:r>
              <a:rPr lang="de-DE" sz="2400" err="1">
                <a:latin typeface="Comic Sans MS"/>
                <a:ea typeface="+mn-lt"/>
                <a:cs typeface="+mn-lt"/>
              </a:rPr>
              <a:t>There</a:t>
            </a:r>
            <a:r>
              <a:rPr lang="de-DE" sz="2400">
                <a:latin typeface="Comic Sans MS"/>
                <a:ea typeface="+mn-lt"/>
                <a:cs typeface="+mn-lt"/>
              </a:rPr>
              <a:t> </a:t>
            </a:r>
            <a:r>
              <a:rPr lang="de-DE" sz="2400" err="1">
                <a:latin typeface="Comic Sans MS"/>
                <a:ea typeface="+mn-lt"/>
                <a:cs typeface="+mn-lt"/>
              </a:rPr>
              <a:t>are</a:t>
            </a:r>
            <a:r>
              <a:rPr lang="de-DE" sz="2400">
                <a:latin typeface="Comic Sans MS"/>
                <a:ea typeface="+mn-lt"/>
                <a:cs typeface="+mn-lt"/>
              </a:rPr>
              <a:t> </a:t>
            </a:r>
            <a:r>
              <a:rPr lang="de-DE" sz="2400" err="1">
                <a:latin typeface="Comic Sans MS"/>
                <a:ea typeface="+mn-lt"/>
                <a:cs typeface="+mn-lt"/>
              </a:rPr>
              <a:t>challenges</a:t>
            </a:r>
            <a:r>
              <a:rPr lang="de-DE" sz="2400">
                <a:latin typeface="Comic Sans MS"/>
                <a:ea typeface="+mn-lt"/>
                <a:cs typeface="+mn-lt"/>
              </a:rPr>
              <a:t> </a:t>
            </a:r>
            <a:r>
              <a:rPr lang="de-DE" sz="2400" err="1">
                <a:latin typeface="Comic Sans MS"/>
                <a:ea typeface="+mn-lt"/>
                <a:cs typeface="+mn-lt"/>
              </a:rPr>
              <a:t>that</a:t>
            </a:r>
            <a:r>
              <a:rPr lang="de-DE" sz="2400">
                <a:latin typeface="Comic Sans MS"/>
                <a:ea typeface="+mn-lt"/>
                <a:cs typeface="+mn-lt"/>
              </a:rPr>
              <a:t> </a:t>
            </a:r>
            <a:r>
              <a:rPr lang="de-DE" sz="2400" err="1">
                <a:latin typeface="Comic Sans MS"/>
                <a:ea typeface="+mn-lt"/>
                <a:cs typeface="+mn-lt"/>
              </a:rPr>
              <a:t>you</a:t>
            </a:r>
            <a:r>
              <a:rPr lang="de-DE" sz="2400">
                <a:latin typeface="Comic Sans MS"/>
                <a:ea typeface="+mn-lt"/>
                <a:cs typeface="+mn-lt"/>
              </a:rPr>
              <a:t> </a:t>
            </a:r>
            <a:r>
              <a:rPr lang="de-DE" sz="2400" err="1">
                <a:latin typeface="Comic Sans MS"/>
                <a:ea typeface="+mn-lt"/>
                <a:cs typeface="+mn-lt"/>
              </a:rPr>
              <a:t>can</a:t>
            </a:r>
            <a:r>
              <a:rPr lang="de-DE" sz="2400">
                <a:latin typeface="Comic Sans MS"/>
                <a:ea typeface="+mn-lt"/>
                <a:cs typeface="+mn-lt"/>
              </a:rPr>
              <a:t> </a:t>
            </a:r>
            <a:r>
              <a:rPr lang="de-DE" sz="2400" err="1">
                <a:latin typeface="Comic Sans MS"/>
                <a:ea typeface="+mn-lt"/>
                <a:cs typeface="+mn-lt"/>
              </a:rPr>
              <a:t>complete</a:t>
            </a:r>
            <a:r>
              <a:rPr lang="de-DE" sz="2400">
                <a:latin typeface="Comic Sans MS"/>
                <a:ea typeface="+mn-lt"/>
                <a:cs typeface="+mn-lt"/>
              </a:rPr>
              <a:t> in </a:t>
            </a:r>
            <a:r>
              <a:rPr lang="de-DE" sz="2400" err="1">
                <a:latin typeface="Comic Sans MS"/>
                <a:ea typeface="+mn-lt"/>
                <a:cs typeface="+mn-lt"/>
              </a:rPr>
              <a:t>one</a:t>
            </a:r>
            <a:r>
              <a:rPr lang="de-DE" sz="2400">
                <a:latin typeface="Comic Sans MS"/>
                <a:ea typeface="+mn-lt"/>
                <a:cs typeface="+mn-lt"/>
              </a:rPr>
              <a:t> </a:t>
            </a:r>
            <a:r>
              <a:rPr lang="de-DE" sz="2400" err="1">
                <a:latin typeface="Comic Sans MS"/>
                <a:ea typeface="+mn-lt"/>
                <a:cs typeface="+mn-lt"/>
              </a:rPr>
              <a:t>day</a:t>
            </a:r>
            <a:r>
              <a:rPr lang="de-DE" sz="2400">
                <a:latin typeface="Comic Sans MS"/>
                <a:ea typeface="+mn-lt"/>
                <a:cs typeface="+mn-lt"/>
              </a:rPr>
              <a:t> and </a:t>
            </a:r>
            <a:r>
              <a:rPr lang="de-DE" sz="2400" err="1">
                <a:latin typeface="Comic Sans MS"/>
                <a:ea typeface="+mn-lt"/>
                <a:cs typeface="+mn-lt"/>
              </a:rPr>
              <a:t>there</a:t>
            </a:r>
            <a:r>
              <a:rPr lang="de-DE" sz="2400">
                <a:latin typeface="Comic Sans MS"/>
                <a:ea typeface="+mn-lt"/>
                <a:cs typeface="+mn-lt"/>
              </a:rPr>
              <a:t> </a:t>
            </a:r>
            <a:r>
              <a:rPr lang="de-DE" sz="2400" err="1">
                <a:latin typeface="Comic Sans MS"/>
                <a:ea typeface="+mn-lt"/>
                <a:cs typeface="+mn-lt"/>
              </a:rPr>
              <a:t>are</a:t>
            </a:r>
            <a:r>
              <a:rPr lang="de-DE" sz="2400">
                <a:latin typeface="Comic Sans MS"/>
                <a:ea typeface="+mn-lt"/>
                <a:cs typeface="+mn-lt"/>
              </a:rPr>
              <a:t> </a:t>
            </a:r>
            <a:r>
              <a:rPr lang="de-DE" sz="2400" err="1">
                <a:latin typeface="Comic Sans MS"/>
                <a:ea typeface="+mn-lt"/>
                <a:cs typeface="+mn-lt"/>
              </a:rPr>
              <a:t>challenges</a:t>
            </a:r>
            <a:r>
              <a:rPr lang="de-DE" sz="2400">
                <a:latin typeface="Comic Sans MS"/>
                <a:ea typeface="+mn-lt"/>
                <a:cs typeface="+mn-lt"/>
              </a:rPr>
              <a:t> </a:t>
            </a:r>
            <a:r>
              <a:rPr lang="de-DE" sz="2400" err="1">
                <a:latin typeface="Comic Sans MS"/>
                <a:ea typeface="+mn-lt"/>
                <a:cs typeface="+mn-lt"/>
              </a:rPr>
              <a:t>that</a:t>
            </a:r>
            <a:r>
              <a:rPr lang="de-DE" sz="2400">
                <a:latin typeface="Comic Sans MS"/>
                <a:ea typeface="+mn-lt"/>
                <a:cs typeface="+mn-lt"/>
              </a:rPr>
              <a:t> </a:t>
            </a:r>
            <a:r>
              <a:rPr lang="de-DE" sz="2400" err="1">
                <a:latin typeface="Comic Sans MS"/>
                <a:ea typeface="+mn-lt"/>
                <a:cs typeface="+mn-lt"/>
              </a:rPr>
              <a:t>take</a:t>
            </a:r>
            <a:r>
              <a:rPr lang="de-DE" sz="2400">
                <a:latin typeface="Comic Sans MS"/>
                <a:ea typeface="+mn-lt"/>
                <a:cs typeface="+mn-lt"/>
              </a:rPr>
              <a:t> </a:t>
            </a:r>
            <a:r>
              <a:rPr lang="de-DE" sz="2400" err="1">
                <a:latin typeface="Comic Sans MS"/>
                <a:ea typeface="+mn-lt"/>
                <a:cs typeface="+mn-lt"/>
              </a:rPr>
              <a:t>several</a:t>
            </a:r>
            <a:r>
              <a:rPr lang="de-DE" sz="2400">
                <a:latin typeface="Comic Sans MS"/>
                <a:ea typeface="+mn-lt"/>
                <a:cs typeface="+mn-lt"/>
              </a:rPr>
              <a:t> </a:t>
            </a:r>
            <a:r>
              <a:rPr lang="de-DE" sz="2400" err="1">
                <a:latin typeface="Comic Sans MS"/>
                <a:ea typeface="+mn-lt"/>
                <a:cs typeface="+mn-lt"/>
              </a:rPr>
              <a:t>days</a:t>
            </a:r>
            <a:r>
              <a:rPr lang="de-DE" sz="2400">
                <a:latin typeface="Comic Sans MS"/>
                <a:ea typeface="+mn-lt"/>
                <a:cs typeface="+mn-lt"/>
              </a:rPr>
              <a:t>. </a:t>
            </a:r>
            <a:r>
              <a:rPr lang="de-DE" sz="2400" err="1">
                <a:latin typeface="Comic Sans MS"/>
                <a:ea typeface="+mn-lt"/>
                <a:cs typeface="+mn-lt"/>
              </a:rPr>
              <a:t>Each</a:t>
            </a:r>
            <a:r>
              <a:rPr lang="de-DE" sz="2400">
                <a:latin typeface="Comic Sans MS"/>
                <a:ea typeface="+mn-lt"/>
                <a:cs typeface="+mn-lt"/>
              </a:rPr>
              <a:t> time </a:t>
            </a:r>
            <a:r>
              <a:rPr lang="de-DE" sz="2400" err="1">
                <a:latin typeface="Comic Sans MS"/>
                <a:ea typeface="+mn-lt"/>
                <a:cs typeface="+mn-lt"/>
              </a:rPr>
              <a:t>you</a:t>
            </a:r>
            <a:r>
              <a:rPr lang="de-DE" sz="2400">
                <a:latin typeface="Comic Sans MS"/>
                <a:ea typeface="+mn-lt"/>
                <a:cs typeface="+mn-lt"/>
              </a:rPr>
              <a:t> </a:t>
            </a:r>
            <a:r>
              <a:rPr lang="de-DE" sz="2400" err="1">
                <a:latin typeface="Comic Sans MS"/>
                <a:ea typeface="+mn-lt"/>
                <a:cs typeface="+mn-lt"/>
              </a:rPr>
              <a:t>complete</a:t>
            </a:r>
            <a:r>
              <a:rPr lang="de-DE" sz="2400">
                <a:latin typeface="Comic Sans MS"/>
                <a:ea typeface="+mn-lt"/>
                <a:cs typeface="+mn-lt"/>
              </a:rPr>
              <a:t> a </a:t>
            </a:r>
            <a:r>
              <a:rPr lang="de-DE" sz="2400" err="1">
                <a:latin typeface="Comic Sans MS"/>
                <a:ea typeface="+mn-lt"/>
                <a:cs typeface="+mn-lt"/>
              </a:rPr>
              <a:t>challenge</a:t>
            </a:r>
            <a:r>
              <a:rPr lang="de-DE" sz="2400">
                <a:latin typeface="Comic Sans MS"/>
                <a:ea typeface="+mn-lt"/>
                <a:cs typeface="+mn-lt"/>
              </a:rPr>
              <a:t>, </a:t>
            </a:r>
            <a:r>
              <a:rPr lang="de-DE" sz="2400" err="1">
                <a:latin typeface="Comic Sans MS"/>
                <a:ea typeface="+mn-lt"/>
                <a:cs typeface="+mn-lt"/>
              </a:rPr>
              <a:t>you</a:t>
            </a:r>
            <a:r>
              <a:rPr lang="de-DE" sz="2400">
                <a:latin typeface="Comic Sans MS"/>
                <a:ea typeface="+mn-lt"/>
                <a:cs typeface="+mn-lt"/>
              </a:rPr>
              <a:t> will </a:t>
            </a:r>
            <a:r>
              <a:rPr lang="de-DE" sz="2400" err="1">
                <a:latin typeface="Comic Sans MS"/>
                <a:ea typeface="+mn-lt"/>
                <a:cs typeface="+mn-lt"/>
              </a:rPr>
              <a:t>receive</a:t>
            </a:r>
            <a:r>
              <a:rPr lang="de-DE" sz="2400">
                <a:latin typeface="Comic Sans MS"/>
                <a:ea typeface="+mn-lt"/>
                <a:cs typeface="+mn-lt"/>
              </a:rPr>
              <a:t> </a:t>
            </a:r>
            <a:r>
              <a:rPr lang="de-DE" sz="2400" err="1">
                <a:latin typeface="Comic Sans MS"/>
                <a:ea typeface="+mn-lt"/>
                <a:cs typeface="+mn-lt"/>
              </a:rPr>
              <a:t>one</a:t>
            </a:r>
            <a:r>
              <a:rPr lang="de-DE" sz="2400">
                <a:latin typeface="Comic Sans MS"/>
                <a:ea typeface="+mn-lt"/>
                <a:cs typeface="+mn-lt"/>
              </a:rPr>
              <a:t> </a:t>
            </a:r>
            <a:r>
              <a:rPr lang="de-DE" sz="2400" err="1">
                <a:latin typeface="Comic Sans MS"/>
                <a:ea typeface="+mn-lt"/>
                <a:cs typeface="+mn-lt"/>
              </a:rPr>
              <a:t>or</a:t>
            </a:r>
            <a:r>
              <a:rPr lang="de-DE" sz="2400">
                <a:latin typeface="Comic Sans MS"/>
                <a:ea typeface="+mn-lt"/>
                <a:cs typeface="+mn-lt"/>
              </a:rPr>
              <a:t> </a:t>
            </a:r>
            <a:r>
              <a:rPr lang="de-DE" sz="2400" err="1">
                <a:latin typeface="Comic Sans MS"/>
                <a:ea typeface="+mn-lt"/>
                <a:cs typeface="+mn-lt"/>
              </a:rPr>
              <a:t>more</a:t>
            </a:r>
            <a:r>
              <a:rPr lang="de-DE" sz="2400">
                <a:latin typeface="Comic Sans MS"/>
                <a:ea typeface="+mn-lt"/>
                <a:cs typeface="+mn-lt"/>
              </a:rPr>
              <a:t> </a:t>
            </a:r>
            <a:r>
              <a:rPr lang="de-DE" sz="2400" err="1">
                <a:latin typeface="Comic Sans MS"/>
                <a:ea typeface="+mn-lt"/>
                <a:cs typeface="+mn-lt"/>
              </a:rPr>
              <a:t>points</a:t>
            </a:r>
            <a:r>
              <a:rPr lang="de-DE" sz="2400">
                <a:latin typeface="Comic Sans MS"/>
                <a:ea typeface="+mn-lt"/>
                <a:cs typeface="+mn-lt"/>
              </a:rPr>
              <a:t>. </a:t>
            </a:r>
            <a:r>
              <a:rPr lang="de-DE" sz="2400" err="1">
                <a:latin typeface="Comic Sans MS"/>
                <a:ea typeface="+mn-lt"/>
                <a:cs typeface="+mn-lt"/>
              </a:rPr>
              <a:t>You</a:t>
            </a:r>
            <a:r>
              <a:rPr lang="de-DE" sz="2400">
                <a:latin typeface="Comic Sans MS"/>
                <a:ea typeface="+mn-lt"/>
                <a:cs typeface="+mn-lt"/>
              </a:rPr>
              <a:t> </a:t>
            </a:r>
            <a:r>
              <a:rPr lang="de-DE" sz="2400" err="1">
                <a:latin typeface="Comic Sans MS"/>
                <a:ea typeface="+mn-lt"/>
                <a:cs typeface="+mn-lt"/>
              </a:rPr>
              <a:t>can</a:t>
            </a:r>
            <a:r>
              <a:rPr lang="de-DE" sz="2400">
                <a:latin typeface="Comic Sans MS"/>
                <a:ea typeface="+mn-lt"/>
                <a:cs typeface="+mn-lt"/>
              </a:rPr>
              <a:t> </a:t>
            </a:r>
            <a:r>
              <a:rPr lang="de-DE" sz="2400" err="1">
                <a:latin typeface="Comic Sans MS"/>
                <a:ea typeface="+mn-lt"/>
                <a:cs typeface="+mn-lt"/>
              </a:rPr>
              <a:t>enter</a:t>
            </a:r>
            <a:r>
              <a:rPr lang="de-DE" sz="2400">
                <a:latin typeface="Comic Sans MS"/>
                <a:ea typeface="+mn-lt"/>
                <a:cs typeface="+mn-lt"/>
              </a:rPr>
              <a:t> </a:t>
            </a:r>
            <a:r>
              <a:rPr lang="de-DE" sz="2400" err="1">
                <a:latin typeface="Comic Sans MS"/>
                <a:ea typeface="+mn-lt"/>
                <a:cs typeface="+mn-lt"/>
              </a:rPr>
              <a:t>this</a:t>
            </a:r>
            <a:r>
              <a:rPr lang="de-DE" sz="2400">
                <a:latin typeface="Comic Sans MS"/>
                <a:ea typeface="+mn-lt"/>
                <a:cs typeface="+mn-lt"/>
              </a:rPr>
              <a:t> </a:t>
            </a:r>
            <a:r>
              <a:rPr lang="de-DE" sz="2400" err="1">
                <a:latin typeface="Comic Sans MS"/>
                <a:ea typeface="+mn-lt"/>
                <a:cs typeface="+mn-lt"/>
              </a:rPr>
              <a:t>point</a:t>
            </a:r>
            <a:r>
              <a:rPr lang="de-DE" sz="2400">
                <a:latin typeface="Comic Sans MS"/>
                <a:ea typeface="+mn-lt"/>
                <a:cs typeface="+mn-lt"/>
              </a:rPr>
              <a:t>(s) in </a:t>
            </a:r>
            <a:r>
              <a:rPr lang="de-DE" sz="2400" err="1">
                <a:latin typeface="Comic Sans MS"/>
                <a:ea typeface="+mn-lt"/>
                <a:cs typeface="+mn-lt"/>
              </a:rPr>
              <a:t>the</a:t>
            </a:r>
            <a:r>
              <a:rPr lang="de-DE" sz="2400">
                <a:latin typeface="Comic Sans MS"/>
                <a:ea typeface="+mn-lt"/>
                <a:cs typeface="+mn-lt"/>
              </a:rPr>
              <a:t> box </a:t>
            </a:r>
            <a:r>
              <a:rPr lang="de-DE" sz="2400" err="1">
                <a:latin typeface="Comic Sans MS"/>
                <a:ea typeface="+mn-lt"/>
                <a:cs typeface="+mn-lt"/>
              </a:rPr>
              <a:t>provided</a:t>
            </a:r>
            <a:r>
              <a:rPr lang="de-DE" sz="2400">
                <a:latin typeface="Comic Sans MS"/>
                <a:ea typeface="+mn-lt"/>
                <a:cs typeface="+mn-lt"/>
              </a:rPr>
              <a:t>. </a:t>
            </a:r>
            <a:r>
              <a:rPr lang="de-DE" sz="2400" err="1">
                <a:latin typeface="Comic Sans MS"/>
                <a:ea typeface="+mn-lt"/>
                <a:cs typeface="+mn-lt"/>
              </a:rPr>
              <a:t>Each</a:t>
            </a:r>
            <a:r>
              <a:rPr lang="de-DE" sz="2400">
                <a:latin typeface="Comic Sans MS"/>
                <a:ea typeface="+mn-lt"/>
                <a:cs typeface="+mn-lt"/>
              </a:rPr>
              <a:t> </a:t>
            </a:r>
            <a:r>
              <a:rPr lang="de-DE" sz="2400" err="1">
                <a:latin typeface="Comic Sans MS"/>
                <a:ea typeface="+mn-lt"/>
                <a:cs typeface="+mn-lt"/>
              </a:rPr>
              <a:t>week</a:t>
            </a:r>
            <a:r>
              <a:rPr lang="de-DE" sz="2400">
                <a:latin typeface="Comic Sans MS"/>
                <a:ea typeface="+mn-lt"/>
                <a:cs typeface="+mn-lt"/>
              </a:rPr>
              <a:t> </a:t>
            </a:r>
            <a:r>
              <a:rPr lang="de-DE" sz="2400" err="1">
                <a:latin typeface="Comic Sans MS"/>
                <a:ea typeface="+mn-lt"/>
                <a:cs typeface="+mn-lt"/>
              </a:rPr>
              <a:t>there</a:t>
            </a:r>
            <a:r>
              <a:rPr lang="de-DE" sz="2400">
                <a:latin typeface="Comic Sans MS"/>
                <a:ea typeface="+mn-lt"/>
                <a:cs typeface="+mn-lt"/>
              </a:rPr>
              <a:t> </a:t>
            </a:r>
            <a:r>
              <a:rPr lang="de-DE" sz="2400" err="1">
                <a:latin typeface="Comic Sans MS"/>
                <a:ea typeface="+mn-lt"/>
                <a:cs typeface="+mn-lt"/>
              </a:rPr>
              <a:t>is</a:t>
            </a:r>
            <a:r>
              <a:rPr lang="de-DE" sz="2400">
                <a:latin typeface="Comic Sans MS"/>
                <a:ea typeface="+mn-lt"/>
                <a:cs typeface="+mn-lt"/>
              </a:rPr>
              <a:t> an additional </a:t>
            </a:r>
            <a:r>
              <a:rPr lang="de-DE" sz="2400" err="1">
                <a:latin typeface="Comic Sans MS"/>
                <a:ea typeface="+mn-lt"/>
                <a:cs typeface="+mn-lt"/>
              </a:rPr>
              <a:t>patch</a:t>
            </a:r>
            <a:r>
              <a:rPr lang="de-DE" sz="2400">
                <a:latin typeface="Comic Sans MS"/>
                <a:ea typeface="+mn-lt"/>
                <a:cs typeface="+mn-lt"/>
              </a:rPr>
              <a:t> </a:t>
            </a:r>
            <a:r>
              <a:rPr lang="de-DE" sz="2400" err="1">
                <a:latin typeface="Comic Sans MS"/>
                <a:ea typeface="+mn-lt"/>
                <a:cs typeface="+mn-lt"/>
              </a:rPr>
              <a:t>for</a:t>
            </a:r>
            <a:r>
              <a:rPr lang="de-DE" sz="2400">
                <a:latin typeface="Comic Sans MS"/>
                <a:ea typeface="+mn-lt"/>
                <a:cs typeface="+mn-lt"/>
              </a:rPr>
              <a:t> </a:t>
            </a:r>
            <a:r>
              <a:rPr lang="de-DE" sz="2400" err="1">
                <a:latin typeface="Comic Sans MS"/>
                <a:ea typeface="+mn-lt"/>
                <a:cs typeface="+mn-lt"/>
              </a:rPr>
              <a:t>special</a:t>
            </a:r>
            <a:r>
              <a:rPr lang="de-DE" sz="2400">
                <a:latin typeface="Comic Sans MS"/>
                <a:ea typeface="+mn-lt"/>
                <a:cs typeface="+mn-lt"/>
              </a:rPr>
              <a:t> </a:t>
            </a:r>
            <a:r>
              <a:rPr lang="de-DE" sz="2400" err="1">
                <a:latin typeface="Comic Sans MS"/>
                <a:ea typeface="+mn-lt"/>
                <a:cs typeface="+mn-lt"/>
              </a:rPr>
              <a:t>achievements</a:t>
            </a:r>
            <a:r>
              <a:rPr lang="de-DE" sz="2400">
                <a:latin typeface="Comic Sans MS"/>
                <a:ea typeface="+mn-lt"/>
                <a:cs typeface="+mn-lt"/>
              </a:rPr>
              <a:t>.  </a:t>
            </a:r>
            <a:r>
              <a:rPr lang="de-DE">
                <a:ea typeface="+mn-lt"/>
                <a:cs typeface="+mn-lt"/>
              </a:rPr>
              <a:t>   </a:t>
            </a:r>
            <a:endParaRPr lang="de-DE"/>
          </a:p>
          <a:p>
            <a:pPr marL="0" indent="0" algn="ctr">
              <a:buNone/>
            </a:pPr>
            <a:endParaRPr lang="de-DE">
              <a:latin typeface="Comic Sans MS"/>
              <a:cs typeface="Calibri"/>
            </a:endParaRPr>
          </a:p>
          <a:p>
            <a:pPr marL="0" indent="0" algn="ctr">
              <a:buNone/>
            </a:pPr>
            <a:endParaRPr lang="de-DE">
              <a:latin typeface="Comic Sans MS"/>
              <a:cs typeface="Calibri"/>
            </a:endParaRPr>
          </a:p>
        </p:txBody>
      </p:sp>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54823" y="907031"/>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0" y="5719763"/>
            <a:ext cx="914400" cy="914400"/>
          </a:xfrm>
          <a:prstGeom prst="rect">
            <a:avLst/>
          </a:prstGeom>
        </p:spPr>
      </p:pic>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57940" y="-92075"/>
            <a:ext cx="914400" cy="914400"/>
          </a:xfrm>
          <a:prstGeom prst="rect">
            <a:avLst/>
          </a:prstGeom>
        </p:spPr>
      </p:pic>
    </p:spTree>
    <p:extLst>
      <p:ext uri="{BB962C8B-B14F-4D97-AF65-F5344CB8AC3E}">
        <p14:creationId xmlns:p14="http://schemas.microsoft.com/office/powerpoint/2010/main" val="19223533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6</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8454945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endParaRPr lang="de-DE">
              <a:solidFill>
                <a:schemeClr val="tx1"/>
              </a:solidFill>
              <a:latin typeface="Comic Sans MS"/>
            </a:endParaRPr>
          </a:p>
          <a:p>
            <a:pPr fontAlgn="base"/>
            <a:r>
              <a:rPr lang="de-DE" err="1">
                <a:solidFill>
                  <a:schemeClr val="tx1"/>
                </a:solidFill>
                <a:latin typeface="Comic Sans MS"/>
              </a:rPr>
              <a:t>Hopefully</a:t>
            </a:r>
            <a:r>
              <a:rPr lang="de-DE">
                <a:solidFill>
                  <a:schemeClr val="tx1"/>
                </a:solidFill>
                <a:latin typeface="Comic Sans MS"/>
              </a:rPr>
              <a:t>, </a:t>
            </a:r>
            <a:r>
              <a:rPr lang="de-DE" err="1">
                <a:solidFill>
                  <a:schemeClr val="tx1"/>
                </a:solidFill>
                <a:latin typeface="Comic Sans MS"/>
              </a:rPr>
              <a:t>by</a:t>
            </a:r>
            <a:r>
              <a:rPr lang="de-DE">
                <a:solidFill>
                  <a:schemeClr val="tx1"/>
                </a:solidFill>
                <a:latin typeface="Comic Sans MS"/>
              </a:rPr>
              <a:t> </a:t>
            </a:r>
            <a:r>
              <a:rPr lang="de-DE" err="1">
                <a:solidFill>
                  <a:schemeClr val="tx1"/>
                </a:solidFill>
                <a:latin typeface="Comic Sans MS"/>
              </a:rPr>
              <a:t>today</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will </a:t>
            </a:r>
            <a:r>
              <a:rPr lang="de-DE" err="1">
                <a:solidFill>
                  <a:schemeClr val="tx1"/>
                </a:solidFill>
                <a:latin typeface="Comic Sans MS"/>
              </a:rPr>
              <a:t>have</a:t>
            </a:r>
            <a:r>
              <a:rPr lang="de-DE">
                <a:solidFill>
                  <a:schemeClr val="tx1"/>
                </a:solidFill>
                <a:latin typeface="Comic Sans MS"/>
              </a:rPr>
              <a:t> </a:t>
            </a:r>
            <a:r>
              <a:rPr lang="de-DE" err="1">
                <a:solidFill>
                  <a:schemeClr val="tx1"/>
                </a:solidFill>
                <a:latin typeface="Comic Sans MS"/>
              </a:rPr>
              <a:t>successfully</a:t>
            </a:r>
            <a:r>
              <a:rPr lang="de-DE">
                <a:solidFill>
                  <a:schemeClr val="tx1"/>
                </a:solidFill>
                <a:latin typeface="Comic Sans MS"/>
              </a:rPr>
              <a:t> </a:t>
            </a:r>
            <a:r>
              <a:rPr lang="de-DE" err="1">
                <a:solidFill>
                  <a:schemeClr val="tx1"/>
                </a:solidFill>
                <a:latin typeface="Comic Sans MS"/>
              </a:rPr>
              <a:t>reduced</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p>
          <a:p>
            <a:pPr fontAlgn="base"/>
            <a:r>
              <a:rPr lang="de-DE" err="1">
                <a:solidFill>
                  <a:schemeClr val="tx1"/>
                </a:solidFill>
                <a:latin typeface="Comic Sans MS"/>
              </a:rPr>
              <a:t>waste</a:t>
            </a:r>
            <a:r>
              <a:rPr lang="de-DE">
                <a:solidFill>
                  <a:schemeClr val="tx1"/>
                </a:solidFill>
                <a:latin typeface="Comic Sans MS"/>
              </a:rPr>
              <a:t>. </a:t>
            </a:r>
            <a:r>
              <a:rPr lang="de-DE" err="1">
                <a:solidFill>
                  <a:schemeClr val="tx1"/>
                </a:solidFill>
                <a:latin typeface="Comic Sans MS"/>
              </a:rPr>
              <a:t>Now</a:t>
            </a:r>
            <a:r>
              <a:rPr lang="de-DE">
                <a:solidFill>
                  <a:schemeClr val="tx1"/>
                </a:solidFill>
                <a:latin typeface="Comic Sans MS"/>
              </a:rPr>
              <a:t> </a:t>
            </a:r>
            <a:r>
              <a:rPr lang="de-DE" err="1">
                <a:solidFill>
                  <a:schemeClr val="tx1"/>
                </a:solidFill>
                <a:latin typeface="Comic Sans MS"/>
              </a:rPr>
              <a:t>it's</a:t>
            </a:r>
            <a:r>
              <a:rPr lang="de-DE">
                <a:solidFill>
                  <a:schemeClr val="tx1"/>
                </a:solidFill>
                <a:latin typeface="Comic Sans MS"/>
              </a:rPr>
              <a:t> time </a:t>
            </a:r>
            <a:r>
              <a:rPr lang="de-DE" err="1">
                <a:solidFill>
                  <a:schemeClr val="tx1"/>
                </a:solidFill>
                <a:latin typeface="Comic Sans MS"/>
              </a:rPr>
              <a:t>for</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self-assessment</a:t>
            </a:r>
            <a:r>
              <a:rPr lang="de-DE">
                <a:solidFill>
                  <a:schemeClr val="tx1"/>
                </a:solidFill>
                <a:latin typeface="Comic Sans MS"/>
              </a:rPr>
              <a:t>...</a:t>
            </a:r>
          </a:p>
          <a:p>
            <a:pPr fontAlgn="base"/>
            <a:endParaRPr lang="de-DE">
              <a:solidFill>
                <a:schemeClr val="tx1"/>
              </a:solidFill>
              <a:latin typeface="Comic Sans MS"/>
            </a:endParaRPr>
          </a:p>
          <a:p>
            <a:pPr fontAlgn="base"/>
            <a:r>
              <a:rPr lang="de-DE" err="1">
                <a:solidFill>
                  <a:schemeClr val="tx1"/>
                </a:solidFill>
                <a:latin typeface="Comic Sans MS"/>
              </a:rPr>
              <a:t>You</a:t>
            </a:r>
            <a:r>
              <a:rPr lang="de-DE">
                <a:solidFill>
                  <a:schemeClr val="tx1"/>
                </a:solidFill>
                <a:latin typeface="Comic Sans MS"/>
              </a:rPr>
              <a:t> will </a:t>
            </a:r>
            <a:r>
              <a:rPr lang="de-DE" err="1">
                <a:solidFill>
                  <a:schemeClr val="tx1"/>
                </a:solidFill>
                <a:latin typeface="Comic Sans MS"/>
              </a:rPr>
              <a:t>need</a:t>
            </a:r>
            <a:r>
              <a:rPr lang="de-DE">
                <a:solidFill>
                  <a:schemeClr val="tx1"/>
                </a:solidFill>
                <a:latin typeface="Comic Sans MS"/>
              </a:rPr>
              <a:t>: Notes </a:t>
            </a:r>
            <a:r>
              <a:rPr lang="de-DE" err="1">
                <a:solidFill>
                  <a:schemeClr val="tx1"/>
                </a:solidFill>
                <a:latin typeface="Comic Sans MS"/>
              </a:rPr>
              <a:t>about</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amount</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rubbish</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produce</a:t>
            </a:r>
            <a:r>
              <a:rPr lang="de-DE">
                <a:solidFill>
                  <a:schemeClr val="tx1"/>
                </a:solidFill>
                <a:latin typeface="Comic Sans MS"/>
              </a:rPr>
              <a:t>, </a:t>
            </a:r>
            <a:r>
              <a:rPr lang="de-DE" err="1">
                <a:solidFill>
                  <a:schemeClr val="tx1"/>
                </a:solidFill>
                <a:latin typeface="Comic Sans MS"/>
              </a:rPr>
              <a:t>note</a:t>
            </a:r>
            <a:r>
              <a:rPr lang="de-DE">
                <a:solidFill>
                  <a:schemeClr val="tx1"/>
                </a:solidFill>
                <a:latin typeface="Comic Sans MS"/>
              </a:rPr>
              <a:t> </a:t>
            </a:r>
            <a:r>
              <a:rPr lang="de-DE" err="1">
                <a:solidFill>
                  <a:schemeClr val="tx1"/>
                </a:solidFill>
                <a:latin typeface="Comic Sans MS"/>
              </a:rPr>
              <a:t>paper</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pPr marL="342900" indent="-342900">
              <a:buFont typeface="+mj-lt"/>
              <a:buAutoNum type="arabicPeriod"/>
            </a:pPr>
            <a:r>
              <a:rPr lang="de-DE" err="1">
                <a:solidFill>
                  <a:schemeClr val="tx1"/>
                </a:solidFill>
                <a:latin typeface="Comic Sans MS"/>
              </a:rPr>
              <a:t>How</a:t>
            </a:r>
            <a:r>
              <a:rPr lang="de-DE">
                <a:solidFill>
                  <a:schemeClr val="tx1"/>
                </a:solidFill>
                <a:latin typeface="Comic Sans MS"/>
              </a:rPr>
              <a:t> </a:t>
            </a:r>
            <a:r>
              <a:rPr lang="de-DE" err="1">
                <a:solidFill>
                  <a:schemeClr val="tx1"/>
                </a:solidFill>
                <a:latin typeface="Comic Sans MS"/>
              </a:rPr>
              <a:t>would</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rate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reduction</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waste</a:t>
            </a:r>
            <a:r>
              <a:rPr lang="de-DE">
                <a:solidFill>
                  <a:schemeClr val="tx1"/>
                </a:solidFill>
                <a:latin typeface="Comic Sans MS"/>
              </a:rPr>
              <a:t> </a:t>
            </a:r>
            <a:r>
              <a:rPr lang="de-DE" err="1">
                <a:solidFill>
                  <a:schemeClr val="tx1"/>
                </a:solidFill>
                <a:latin typeface="Comic Sans MS"/>
              </a:rPr>
              <a:t>over</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last 5 </a:t>
            </a:r>
            <a:r>
              <a:rPr lang="de-DE" err="1">
                <a:solidFill>
                  <a:schemeClr val="tx1"/>
                </a:solidFill>
                <a:latin typeface="Comic Sans MS"/>
              </a:rPr>
              <a:t>days</a:t>
            </a:r>
            <a:r>
              <a:rPr lang="de-DE">
                <a:solidFill>
                  <a:schemeClr val="tx1"/>
                </a:solidFill>
                <a:latin typeface="Comic Sans MS"/>
              </a:rPr>
              <a:t>?</a:t>
            </a:r>
          </a:p>
          <a:p>
            <a:pPr marL="342900" indent="-342900">
              <a:buFont typeface="+mj-lt"/>
              <a:buAutoNum type="arabicPeriod"/>
            </a:pP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get</a:t>
            </a:r>
            <a:r>
              <a:rPr lang="de-DE">
                <a:solidFill>
                  <a:schemeClr val="tx1"/>
                </a:solidFill>
                <a:latin typeface="Comic Sans MS"/>
              </a:rPr>
              <a:t> 1 </a:t>
            </a:r>
            <a:r>
              <a:rPr lang="de-DE" err="1">
                <a:solidFill>
                  <a:schemeClr val="tx1"/>
                </a:solidFill>
                <a:latin typeface="Comic Sans MS"/>
              </a:rPr>
              <a:t>point</a:t>
            </a:r>
            <a:r>
              <a:rPr lang="de-DE">
                <a:solidFill>
                  <a:schemeClr val="tx1"/>
                </a:solidFill>
                <a:latin typeface="Comic Sans MS"/>
              </a:rPr>
              <a:t> </a:t>
            </a:r>
            <a:r>
              <a:rPr lang="de-DE" err="1">
                <a:solidFill>
                  <a:schemeClr val="tx1"/>
                </a:solidFill>
                <a:latin typeface="Comic Sans MS"/>
              </a:rPr>
              <a:t>if</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improvement</a:t>
            </a:r>
            <a:r>
              <a:rPr lang="de-DE">
                <a:solidFill>
                  <a:schemeClr val="tx1"/>
                </a:solidFill>
                <a:latin typeface="Comic Sans MS"/>
              </a:rPr>
              <a:t> was </a:t>
            </a:r>
            <a:r>
              <a:rPr lang="de-DE" err="1">
                <a:solidFill>
                  <a:schemeClr val="tx1"/>
                </a:solidFill>
                <a:latin typeface="Comic Sans MS"/>
              </a:rPr>
              <a:t>small</a:t>
            </a:r>
            <a:r>
              <a:rPr lang="de-DE">
                <a:solidFill>
                  <a:schemeClr val="tx1"/>
                </a:solidFill>
                <a:latin typeface="Comic Sans MS"/>
              </a:rPr>
              <a:t>, 2 </a:t>
            </a:r>
            <a:r>
              <a:rPr lang="de-DE" err="1">
                <a:solidFill>
                  <a:schemeClr val="tx1"/>
                </a:solidFill>
                <a:latin typeface="Comic Sans MS"/>
              </a:rPr>
              <a:t>points</a:t>
            </a:r>
            <a:r>
              <a:rPr lang="de-DE">
                <a:solidFill>
                  <a:schemeClr val="tx1"/>
                </a:solidFill>
                <a:latin typeface="Comic Sans MS"/>
              </a:rPr>
              <a:t> </a:t>
            </a:r>
            <a:r>
              <a:rPr lang="de-DE" err="1">
                <a:solidFill>
                  <a:schemeClr val="tx1"/>
                </a:solidFill>
                <a:latin typeface="Comic Sans MS"/>
              </a:rPr>
              <a:t>if</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improvement</a:t>
            </a:r>
            <a:r>
              <a:rPr lang="de-DE">
                <a:solidFill>
                  <a:schemeClr val="tx1"/>
                </a:solidFill>
                <a:latin typeface="Comic Sans MS"/>
              </a:rPr>
              <a:t> was </a:t>
            </a:r>
            <a:r>
              <a:rPr lang="de-DE" err="1">
                <a:solidFill>
                  <a:schemeClr val="tx1"/>
                </a:solidFill>
                <a:latin typeface="Comic Sans MS"/>
              </a:rPr>
              <a:t>significant</a:t>
            </a:r>
            <a:r>
              <a:rPr lang="de-DE">
                <a:solidFill>
                  <a:schemeClr val="tx1"/>
                </a:solidFill>
                <a:latin typeface="Comic Sans MS"/>
              </a:rPr>
              <a:t> and 3 </a:t>
            </a:r>
            <a:r>
              <a:rPr lang="de-DE" err="1">
                <a:solidFill>
                  <a:schemeClr val="tx1"/>
                </a:solidFill>
                <a:latin typeface="Comic Sans MS"/>
              </a:rPr>
              <a:t>points</a:t>
            </a:r>
            <a:r>
              <a:rPr lang="de-DE">
                <a:solidFill>
                  <a:schemeClr val="tx1"/>
                </a:solidFill>
                <a:latin typeface="Comic Sans MS"/>
              </a:rPr>
              <a:t> </a:t>
            </a:r>
            <a:r>
              <a:rPr lang="de-DE" err="1">
                <a:solidFill>
                  <a:schemeClr val="tx1"/>
                </a:solidFill>
                <a:latin typeface="Comic Sans MS"/>
              </a:rPr>
              <a:t>if</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improvement</a:t>
            </a:r>
            <a:r>
              <a:rPr lang="de-DE">
                <a:solidFill>
                  <a:schemeClr val="tx1"/>
                </a:solidFill>
                <a:latin typeface="Comic Sans MS"/>
              </a:rPr>
              <a:t> was </a:t>
            </a:r>
            <a:r>
              <a:rPr lang="de-DE" err="1">
                <a:solidFill>
                  <a:schemeClr val="tx1"/>
                </a:solidFill>
                <a:latin typeface="Comic Sans MS"/>
              </a:rPr>
              <a:t>outstanding</a:t>
            </a:r>
          </a:p>
          <a:p>
            <a:pPr marL="342900" indent="-342900">
              <a:buFont typeface="+mj-lt"/>
              <a:buAutoNum type="arabicPeriod"/>
            </a:pPr>
            <a:r>
              <a:rPr lang="de-DE">
                <a:solidFill>
                  <a:schemeClr val="tx1"/>
                </a:solidFill>
                <a:latin typeface="Comic Sans MS"/>
              </a:rPr>
              <a:t>Take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opportunity</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exchange</a:t>
            </a:r>
            <a:r>
              <a:rPr lang="de-DE">
                <a:solidFill>
                  <a:schemeClr val="tx1"/>
                </a:solidFill>
                <a:latin typeface="Comic Sans MS"/>
              </a:rPr>
              <a:t> </a:t>
            </a:r>
            <a:r>
              <a:rPr lang="de-DE" err="1">
                <a:solidFill>
                  <a:schemeClr val="tx1"/>
                </a:solidFill>
                <a:latin typeface="Comic Sans MS"/>
              </a:rPr>
              <a:t>ideas</a:t>
            </a:r>
            <a:r>
              <a:rPr lang="de-DE">
                <a:solidFill>
                  <a:schemeClr val="tx1"/>
                </a:solidFill>
                <a:latin typeface="Comic Sans MS"/>
              </a:rPr>
              <a:t> </a:t>
            </a:r>
            <a:r>
              <a:rPr lang="de-DE" err="1">
                <a:solidFill>
                  <a:schemeClr val="tx1"/>
                </a:solidFill>
                <a:latin typeface="Comic Sans MS"/>
              </a:rPr>
              <a:t>with</a:t>
            </a:r>
            <a:r>
              <a:rPr lang="de-DE">
                <a:solidFill>
                  <a:schemeClr val="tx1"/>
                </a:solidFill>
                <a:latin typeface="Comic Sans MS"/>
              </a:rPr>
              <a:t> </a:t>
            </a:r>
            <a:r>
              <a:rPr lang="de-DE" err="1">
                <a:solidFill>
                  <a:schemeClr val="tx1"/>
                </a:solidFill>
                <a:latin typeface="Comic Sans MS"/>
              </a:rPr>
              <a:t>other</a:t>
            </a:r>
            <a:r>
              <a:rPr lang="de-DE">
                <a:solidFill>
                  <a:schemeClr val="tx1"/>
                </a:solidFill>
                <a:latin typeface="Comic Sans MS"/>
              </a:rPr>
              <a:t> </a:t>
            </a:r>
            <a:r>
              <a:rPr lang="de-DE" err="1">
                <a:solidFill>
                  <a:schemeClr val="tx1"/>
                </a:solidFill>
                <a:latin typeface="Comic Sans MS"/>
              </a:rPr>
              <a:t>players</a:t>
            </a: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Reduce waste?</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7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877437"/>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fontAlgn="base"/>
            <a:r>
              <a:rPr lang="de-DE" sz="1600" err="1">
                <a:solidFill>
                  <a:srgbClr val="005A4C"/>
                </a:solidFill>
                <a:latin typeface="Comic Sans MS"/>
              </a:rPr>
              <a:t>Would</a:t>
            </a:r>
            <a:r>
              <a:rPr lang="de-DE" sz="1600">
                <a:solidFill>
                  <a:srgbClr val="005A4C"/>
                </a:solidFill>
                <a:latin typeface="Comic Sans MS"/>
              </a:rPr>
              <a:t> </a:t>
            </a:r>
            <a:r>
              <a:rPr lang="de-DE" sz="1600" err="1">
                <a:solidFill>
                  <a:srgbClr val="005A4C"/>
                </a:solidFill>
                <a:latin typeface="Comic Sans MS"/>
              </a:rPr>
              <a:t>you</a:t>
            </a:r>
            <a:r>
              <a:rPr lang="de-DE" sz="1600">
                <a:solidFill>
                  <a:srgbClr val="005A4C"/>
                </a:solidFill>
                <a:latin typeface="Comic Sans MS"/>
              </a:rPr>
              <a:t> like </a:t>
            </a:r>
            <a:r>
              <a:rPr lang="de-DE" sz="1600" err="1">
                <a:solidFill>
                  <a:srgbClr val="005A4C"/>
                </a:solidFill>
                <a:latin typeface="Comic Sans MS"/>
              </a:rPr>
              <a:t>to</a:t>
            </a:r>
            <a:r>
              <a:rPr lang="de-DE" sz="1600">
                <a:solidFill>
                  <a:srgbClr val="005A4C"/>
                </a:solidFill>
                <a:latin typeface="Comic Sans MS"/>
              </a:rPr>
              <a:t> </a:t>
            </a:r>
            <a:r>
              <a:rPr lang="de-DE" sz="1600" err="1">
                <a:solidFill>
                  <a:srgbClr val="005A4C"/>
                </a:solidFill>
                <a:latin typeface="Comic Sans MS"/>
              </a:rPr>
              <a:t>improve</a:t>
            </a:r>
            <a:r>
              <a:rPr lang="de-DE" sz="1600">
                <a:solidFill>
                  <a:srgbClr val="005A4C"/>
                </a:solidFill>
                <a:latin typeface="Comic Sans MS"/>
              </a:rPr>
              <a:t> </a:t>
            </a:r>
            <a:r>
              <a:rPr lang="de-DE" sz="1600" err="1">
                <a:solidFill>
                  <a:srgbClr val="005A4C"/>
                </a:solidFill>
                <a:latin typeface="Comic Sans MS"/>
              </a:rPr>
              <a:t>even</a:t>
            </a:r>
            <a:r>
              <a:rPr lang="de-DE" sz="1600">
                <a:solidFill>
                  <a:srgbClr val="005A4C"/>
                </a:solidFill>
                <a:latin typeface="Comic Sans MS"/>
              </a:rPr>
              <a:t> </a:t>
            </a:r>
            <a:r>
              <a:rPr lang="de-DE" sz="1600" err="1">
                <a:solidFill>
                  <a:srgbClr val="005A4C"/>
                </a:solidFill>
                <a:latin typeface="Comic Sans MS"/>
              </a:rPr>
              <a:t>more</a:t>
            </a:r>
            <a:r>
              <a:rPr lang="de-DE" sz="1600">
                <a:solidFill>
                  <a:srgbClr val="005A4C"/>
                </a:solidFill>
                <a:latin typeface="Comic Sans MS"/>
              </a:rPr>
              <a:t>? </a:t>
            </a:r>
            <a:r>
              <a:rPr lang="de-DE" sz="1600" err="1">
                <a:solidFill>
                  <a:srgbClr val="005A4C"/>
                </a:solidFill>
                <a:latin typeface="Comic Sans MS"/>
              </a:rPr>
              <a:t>Then</a:t>
            </a:r>
            <a:r>
              <a:rPr lang="de-DE" sz="1600">
                <a:solidFill>
                  <a:srgbClr val="005A4C"/>
                </a:solidFill>
                <a:latin typeface="Comic Sans MS"/>
              </a:rPr>
              <a:t> find out </a:t>
            </a:r>
            <a:r>
              <a:rPr lang="de-DE" sz="1600" err="1">
                <a:solidFill>
                  <a:srgbClr val="005A4C"/>
                </a:solidFill>
                <a:latin typeface="Comic Sans MS"/>
              </a:rPr>
              <a:t>about</a:t>
            </a:r>
            <a:r>
              <a:rPr lang="de-DE" sz="1600">
                <a:solidFill>
                  <a:srgbClr val="005A4C"/>
                </a:solidFill>
                <a:latin typeface="Comic Sans MS"/>
              </a:rPr>
              <a:t> </a:t>
            </a:r>
            <a:r>
              <a:rPr lang="de-DE" sz="1600" err="1">
                <a:solidFill>
                  <a:srgbClr val="005A4C"/>
                </a:solidFill>
                <a:latin typeface="Comic Sans MS"/>
              </a:rPr>
              <a:t>microplastics</a:t>
            </a:r>
            <a:r>
              <a:rPr lang="de-DE" sz="1600">
                <a:solidFill>
                  <a:srgbClr val="005A4C"/>
                </a:solidFill>
                <a:latin typeface="Comic Sans MS"/>
              </a:rPr>
              <a:t> in </a:t>
            </a:r>
            <a:r>
              <a:rPr lang="de-DE" sz="1600" err="1">
                <a:solidFill>
                  <a:srgbClr val="005A4C"/>
                </a:solidFill>
                <a:latin typeface="Comic Sans MS"/>
              </a:rPr>
              <a:t>drugstore</a:t>
            </a:r>
            <a:r>
              <a:rPr lang="de-DE" sz="1600">
                <a:solidFill>
                  <a:srgbClr val="005A4C"/>
                </a:solidFill>
                <a:latin typeface="Comic Sans MS"/>
              </a:rPr>
              <a:t> </a:t>
            </a:r>
            <a:r>
              <a:rPr lang="de-DE" sz="1600" err="1">
                <a:solidFill>
                  <a:srgbClr val="005A4C"/>
                </a:solidFill>
                <a:latin typeface="Comic Sans MS"/>
              </a:rPr>
              <a:t>products</a:t>
            </a:r>
            <a:r>
              <a:rPr lang="de-DE" sz="1600">
                <a:solidFill>
                  <a:srgbClr val="005A4C"/>
                </a:solidFill>
                <a:latin typeface="Comic Sans MS"/>
              </a:rPr>
              <a:t>, </a:t>
            </a:r>
            <a:r>
              <a:rPr lang="de-DE" sz="1600" err="1">
                <a:solidFill>
                  <a:srgbClr val="005A4C"/>
                </a:solidFill>
                <a:latin typeface="Comic Sans MS"/>
              </a:rPr>
              <a:t>for</a:t>
            </a:r>
            <a:r>
              <a:rPr lang="de-DE" sz="1600">
                <a:solidFill>
                  <a:srgbClr val="005A4C"/>
                </a:solidFill>
                <a:latin typeface="Comic Sans MS"/>
              </a:rPr>
              <a:t> example </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766226" y="5409268"/>
            <a:ext cx="1425774" cy="369332"/>
          </a:xfrm>
          <a:prstGeom prst="rect">
            <a:avLst/>
          </a:prstGeom>
          <a:noFill/>
        </p:spPr>
        <p:txBody>
          <a:bodyPr wrap="square" rtlCol="0">
            <a:spAutoFit/>
          </a:bodyPr>
          <a:lstStyle/>
          <a:p>
            <a:r>
              <a:rPr lang="de-DE">
                <a:solidFill>
                  <a:schemeClr val="bg1"/>
                </a:solidFill>
                <a:latin typeface="Comic Sans MS" panose="030F0902030302020204" pitchFamily="66" charset="0"/>
              </a:rPr>
              <a:t>1/2/3P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ADDA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6160752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BADDA7"/>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7</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6273122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sp>
        <p:nvSpPr>
          <p:cNvPr id="6" name="Abgerundetes Rechteck 5">
            <a:extLst>
              <a:ext uri="{FF2B5EF4-FFF2-40B4-BE49-F238E27FC236}">
                <a16:creationId xmlns:a16="http://schemas.microsoft.com/office/drawing/2014/main" id="{0F360865-AF3A-4D4A-93F8-8B8EEB7D428F}"/>
              </a:ext>
            </a:extLst>
          </p:cNvPr>
          <p:cNvSpPr/>
          <p:nvPr/>
        </p:nvSpPr>
        <p:spPr>
          <a:xfrm>
            <a:off x="995362" y="1184558"/>
            <a:ext cx="10201275" cy="5334396"/>
          </a:xfrm>
          <a:prstGeom prst="roundRect">
            <a:avLst/>
          </a:prstGeom>
          <a:solidFill>
            <a:srgbClr val="FF7C80"/>
          </a:solidFill>
          <a:ln w="57150">
            <a:solidFill>
              <a:srgbClr val="005A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05A4C"/>
              </a:solidFill>
            </a:endParaRPr>
          </a:p>
        </p:txBody>
      </p:sp>
      <p:sp>
        <p:nvSpPr>
          <p:cNvPr id="15" name="Titel 1">
            <a:extLst>
              <a:ext uri="{FF2B5EF4-FFF2-40B4-BE49-F238E27FC236}">
                <a16:creationId xmlns:a16="http://schemas.microsoft.com/office/drawing/2014/main" id="{4346547C-9397-1148-BEBF-EE16E294E03E}"/>
              </a:ext>
            </a:extLst>
          </p:cNvPr>
          <p:cNvSpPr txBox="1">
            <a:spLocks/>
          </p:cNvSpPr>
          <p:nvPr/>
        </p:nvSpPr>
        <p:spPr>
          <a:xfrm>
            <a:off x="897895" y="-186436"/>
            <a:ext cx="9863138" cy="135164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sz="4400" b="1">
                <a:solidFill>
                  <a:srgbClr val="033F32"/>
                </a:solidFill>
                <a:latin typeface="Chalkduster" panose="03050602040202020205" pitchFamily="66" charset="77"/>
              </a:rPr>
              <a:t>Theme week 3 - Mobility</a:t>
            </a:r>
            <a:endParaRPr lang="de-DE" sz="4400">
              <a:solidFill>
                <a:srgbClr val="033F32"/>
              </a:solidFill>
              <a:latin typeface="Chalkduster" panose="03050602040202020205" pitchFamily="66" charset="77"/>
            </a:endParaRPr>
          </a:p>
        </p:txBody>
      </p:sp>
      <p:sp>
        <p:nvSpPr>
          <p:cNvPr id="19" name="Textfeld 18">
            <a:extLst>
              <a:ext uri="{FF2B5EF4-FFF2-40B4-BE49-F238E27FC236}">
                <a16:creationId xmlns:a16="http://schemas.microsoft.com/office/drawing/2014/main" id="{1880D880-E751-DD40-BC43-1CE967558BB3}"/>
              </a:ext>
            </a:extLst>
          </p:cNvPr>
          <p:cNvSpPr txBox="1"/>
          <p:nvPr/>
        </p:nvSpPr>
        <p:spPr>
          <a:xfrm>
            <a:off x="1943799" y="1589598"/>
            <a:ext cx="7993642" cy="4524315"/>
          </a:xfrm>
          <a:prstGeom prst="rect">
            <a:avLst/>
          </a:prstGeom>
          <a:noFill/>
        </p:spPr>
        <p:txBody>
          <a:bodyPr wrap="square" lIns="91440" tIns="45720" rIns="91440" bIns="45720" rtlCol="0" anchor="t">
            <a:spAutoFit/>
          </a:bodyPr>
          <a:lstStyle/>
          <a:p>
            <a:pPr marL="342900" indent="-342900" fontAlgn="base">
              <a:buFont typeface="Arial" panose="020B0604020202020204" pitchFamily="34" charset="0"/>
              <a:buChar char="•"/>
            </a:pPr>
            <a:r>
              <a:rPr lang="en-US" sz="2400">
                <a:latin typeface="Comic Sans MS"/>
              </a:rPr>
              <a:t>Mobility theme week includes challenges around everyday life by car, bus and train</a:t>
            </a:r>
          </a:p>
          <a:p>
            <a:pPr fontAlgn="base"/>
            <a:endParaRPr lang="en-US" sz="2400">
              <a:latin typeface="Comic Sans MS"/>
            </a:endParaRPr>
          </a:p>
          <a:p>
            <a:pPr marL="342900" indent="-342900" fontAlgn="base">
              <a:buFont typeface="Arial" panose="020B0604020202020204" pitchFamily="34" charset="0"/>
              <a:buChar char="•"/>
            </a:pPr>
            <a:r>
              <a:rPr lang="en-US" sz="2400">
                <a:latin typeface="Comic Sans MS"/>
              </a:rPr>
              <a:t>For the beginning, we have chosen easier challenges for you. But this will increase over the course of the week, so watch out!</a:t>
            </a:r>
          </a:p>
          <a:p>
            <a:pPr marL="342900" indent="-342900" fontAlgn="base">
              <a:buFont typeface="Arial" panose="020B0604020202020204" pitchFamily="34" charset="0"/>
              <a:buChar char="•"/>
            </a:pPr>
            <a:endParaRPr lang="en-US" sz="2400">
              <a:latin typeface="Comic Sans MS"/>
            </a:endParaRPr>
          </a:p>
          <a:p>
            <a:pPr marL="342900" indent="-342900" fontAlgn="base">
              <a:buFont typeface="Arial" panose="020B0604020202020204" pitchFamily="34" charset="0"/>
              <a:buChar char="•"/>
            </a:pPr>
            <a:r>
              <a:rPr lang="en-US" sz="2400" err="1">
                <a:latin typeface="Comic Sans MS"/>
              </a:rPr>
              <a:t>Familiarise</a:t>
            </a:r>
            <a:r>
              <a:rPr lang="en-US" sz="2400">
                <a:latin typeface="Comic Sans MS"/>
              </a:rPr>
              <a:t> yourself with the challenges for the week and try to integrate them into your everyday life as best as possible</a:t>
            </a:r>
          </a:p>
          <a:p>
            <a:pPr fontAlgn="base"/>
            <a:endParaRPr lang="en-US" sz="2400">
              <a:latin typeface="Comic Sans MS"/>
            </a:endParaRPr>
          </a:p>
          <a:p>
            <a:endParaRPr lang="de-DE" sz="2400">
              <a:solidFill>
                <a:schemeClr val="bg1"/>
              </a:solidFill>
              <a:latin typeface="Comic Sans MS" panose="030F0902030302020204" pitchFamily="66" charset="0"/>
            </a:endParaRPr>
          </a:p>
        </p:txBody>
      </p:sp>
      <p:pic>
        <p:nvPicPr>
          <p:cNvPr id="8" name="Grafik 7" descr="Cabriolet mit einfarbiger Füllung">
            <a:extLst>
              <a:ext uri="{FF2B5EF4-FFF2-40B4-BE49-F238E27FC236}">
                <a16:creationId xmlns:a16="http://schemas.microsoft.com/office/drawing/2014/main" id="{113F88E0-FC7B-4305-A9FB-D1DABC679BF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0861730">
            <a:off x="293077" y="594360"/>
            <a:ext cx="914400" cy="914400"/>
          </a:xfrm>
          <a:prstGeom prst="rect">
            <a:avLst/>
          </a:prstGeom>
        </p:spPr>
      </p:pic>
      <p:pic>
        <p:nvPicPr>
          <p:cNvPr id="10" name="Grafik 9" descr="Auto Silhouette">
            <a:extLst>
              <a:ext uri="{FF2B5EF4-FFF2-40B4-BE49-F238E27FC236}">
                <a16:creationId xmlns:a16="http://schemas.microsoft.com/office/drawing/2014/main" id="{BEC2D698-4617-40EA-AAEA-F834D11DB8B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21469">
            <a:off x="11006118" y="594360"/>
            <a:ext cx="914400" cy="914400"/>
          </a:xfrm>
          <a:prstGeom prst="rect">
            <a:avLst/>
          </a:prstGeom>
        </p:spPr>
      </p:pic>
      <p:pic>
        <p:nvPicPr>
          <p:cNvPr id="12" name="Grafik 11" descr="Bus mit einfarbiger Füllung">
            <a:extLst>
              <a:ext uri="{FF2B5EF4-FFF2-40B4-BE49-F238E27FC236}">
                <a16:creationId xmlns:a16="http://schemas.microsoft.com/office/drawing/2014/main" id="{AF2775E4-FC9C-4EE0-957A-A94B107EEC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1022213">
            <a:off x="70040" y="3072883"/>
            <a:ext cx="914400" cy="914400"/>
          </a:xfrm>
          <a:prstGeom prst="rect">
            <a:avLst/>
          </a:prstGeom>
        </p:spPr>
      </p:pic>
      <p:pic>
        <p:nvPicPr>
          <p:cNvPr id="14" name="Grafik 13" descr="Straßenbahnwagen Silhouette">
            <a:extLst>
              <a:ext uri="{FF2B5EF4-FFF2-40B4-BE49-F238E27FC236}">
                <a16:creationId xmlns:a16="http://schemas.microsoft.com/office/drawing/2014/main" id="{2172E9A4-5706-4566-86E3-655C62226CD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rot="685573">
            <a:off x="11171557" y="5492827"/>
            <a:ext cx="914400" cy="914400"/>
          </a:xfrm>
          <a:prstGeom prst="rect">
            <a:avLst/>
          </a:prstGeom>
        </p:spPr>
      </p:pic>
      <p:pic>
        <p:nvPicPr>
          <p:cNvPr id="17" name="Grafik 16" descr="Radfahren Silhouette">
            <a:extLst>
              <a:ext uri="{FF2B5EF4-FFF2-40B4-BE49-F238E27FC236}">
                <a16:creationId xmlns:a16="http://schemas.microsoft.com/office/drawing/2014/main" id="{33E38460-4398-4278-A5AB-5F467050BE4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480000">
            <a:off x="0" y="4976446"/>
            <a:ext cx="914400" cy="914400"/>
          </a:xfrm>
          <a:prstGeom prst="rect">
            <a:avLst/>
          </a:prstGeom>
        </p:spPr>
      </p:pic>
    </p:spTree>
    <p:extLst>
      <p:ext uri="{BB962C8B-B14F-4D97-AF65-F5344CB8AC3E}">
        <p14:creationId xmlns:p14="http://schemas.microsoft.com/office/powerpoint/2010/main" val="22674953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a:t>
            </a:r>
            <a:r>
              <a:rPr lang="de-DE" err="1">
                <a:solidFill>
                  <a:schemeClr val="tx1"/>
                </a:solidFill>
                <a:latin typeface="Comic Sans MS"/>
              </a:rPr>
              <a:t>public</a:t>
            </a:r>
            <a:r>
              <a:rPr lang="de-DE">
                <a:solidFill>
                  <a:schemeClr val="tx1"/>
                </a:solidFill>
                <a:latin typeface="Comic Sans MS"/>
              </a:rPr>
              <a:t> </a:t>
            </a:r>
            <a:r>
              <a:rPr lang="de-DE" err="1">
                <a:solidFill>
                  <a:schemeClr val="tx1"/>
                </a:solidFill>
                <a:latin typeface="Comic Sans MS"/>
              </a:rPr>
              <a:t>transportation</a:t>
            </a:r>
            <a:r>
              <a:rPr lang="de-DE">
                <a:solidFill>
                  <a:schemeClr val="tx1"/>
                </a:solidFill>
                <a:latin typeface="Comic Sans MS"/>
              </a:rPr>
              <a:t>, </a:t>
            </a:r>
            <a:r>
              <a:rPr lang="de-DE" err="1">
                <a:solidFill>
                  <a:schemeClr val="tx1"/>
                </a:solidFill>
                <a:latin typeface="Comic Sans MS"/>
              </a:rPr>
              <a:t>bicycle</a:t>
            </a:r>
            <a:r>
              <a:rPr lang="de-DE">
                <a:solidFill>
                  <a:schemeClr val="tx1"/>
                </a:solidFill>
                <a:latin typeface="Comic Sans MS"/>
              </a:rPr>
              <a:t>, etc. ... </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pPr marL="342900" indent="-342900" fontAlgn="base">
              <a:buFont typeface="+mj-lt"/>
              <a:buAutoNum type="arabicPeriod"/>
            </a:pPr>
            <a:r>
              <a:rPr lang="de-DE">
                <a:solidFill>
                  <a:schemeClr val="tx1"/>
                </a:solidFill>
                <a:latin typeface="Comic Sans MS"/>
                <a:cs typeface="Calibri"/>
              </a:rPr>
              <a:t>This </a:t>
            </a:r>
            <a:r>
              <a:rPr lang="de-DE" err="1">
                <a:solidFill>
                  <a:schemeClr val="tx1"/>
                </a:solidFill>
                <a:latin typeface="Comic Sans MS"/>
                <a:cs typeface="Calibri"/>
              </a:rPr>
              <a:t>task</a:t>
            </a:r>
            <a:r>
              <a:rPr lang="de-DE">
                <a:solidFill>
                  <a:schemeClr val="tx1"/>
                </a:solidFill>
                <a:latin typeface="Comic Sans MS"/>
                <a:cs typeface="Calibri"/>
              </a:rPr>
              <a:t> </a:t>
            </a:r>
            <a:r>
              <a:rPr lang="de-DE" err="1">
                <a:solidFill>
                  <a:schemeClr val="tx1"/>
                </a:solidFill>
                <a:latin typeface="Comic Sans MS"/>
                <a:cs typeface="Calibri"/>
              </a:rPr>
              <a:t>is</a:t>
            </a:r>
            <a:r>
              <a:rPr lang="de-DE">
                <a:solidFill>
                  <a:schemeClr val="tx1"/>
                </a:solidFill>
                <a:latin typeface="Comic Sans MS"/>
                <a:cs typeface="Calibri"/>
              </a:rPr>
              <a:t> not </a:t>
            </a:r>
            <a:r>
              <a:rPr lang="de-DE" err="1">
                <a:solidFill>
                  <a:schemeClr val="tx1"/>
                </a:solidFill>
                <a:latin typeface="Comic Sans MS"/>
                <a:cs typeface="Calibri"/>
              </a:rPr>
              <a:t>only</a:t>
            </a:r>
            <a:r>
              <a:rPr lang="de-DE">
                <a:solidFill>
                  <a:schemeClr val="tx1"/>
                </a:solidFill>
                <a:latin typeface="Comic Sans MS"/>
                <a:cs typeface="Calibri"/>
              </a:rPr>
              <a:t> </a:t>
            </a:r>
            <a:r>
              <a:rPr lang="de-DE" err="1">
                <a:solidFill>
                  <a:schemeClr val="tx1"/>
                </a:solidFill>
                <a:latin typeface="Comic Sans MS"/>
                <a:cs typeface="Calibri"/>
              </a:rPr>
              <a:t>good</a:t>
            </a:r>
            <a:r>
              <a:rPr lang="de-DE">
                <a:solidFill>
                  <a:schemeClr val="tx1"/>
                </a:solidFill>
                <a:latin typeface="Comic Sans MS"/>
                <a:cs typeface="Calibri"/>
              </a:rPr>
              <a:t> </a:t>
            </a:r>
            <a:r>
              <a:rPr lang="de-DE" err="1">
                <a:solidFill>
                  <a:schemeClr val="tx1"/>
                </a:solidFill>
                <a:latin typeface="Comic Sans MS"/>
                <a:cs typeface="Calibri"/>
              </a:rPr>
              <a:t>for</a:t>
            </a:r>
            <a:r>
              <a:rPr lang="de-DE">
                <a:solidFill>
                  <a:schemeClr val="tx1"/>
                </a:solidFill>
                <a:latin typeface="Comic Sans MS"/>
                <a:cs typeface="Calibri"/>
              </a:rPr>
              <a:t> </a:t>
            </a:r>
            <a:r>
              <a:rPr lang="de-DE" err="1">
                <a:solidFill>
                  <a:schemeClr val="tx1"/>
                </a:solidFill>
                <a:latin typeface="Comic Sans MS"/>
                <a:cs typeface="Calibri"/>
              </a:rPr>
              <a:t>the</a:t>
            </a:r>
            <a:r>
              <a:rPr lang="de-DE">
                <a:solidFill>
                  <a:schemeClr val="tx1"/>
                </a:solidFill>
                <a:latin typeface="Comic Sans MS"/>
                <a:cs typeface="Calibri"/>
              </a:rPr>
              <a:t> </a:t>
            </a:r>
            <a:r>
              <a:rPr lang="de-DE" err="1">
                <a:solidFill>
                  <a:schemeClr val="tx1"/>
                </a:solidFill>
                <a:latin typeface="Comic Sans MS"/>
                <a:cs typeface="Calibri"/>
              </a:rPr>
              <a:t>environment</a:t>
            </a:r>
            <a:r>
              <a:rPr lang="de-DE">
                <a:solidFill>
                  <a:schemeClr val="tx1"/>
                </a:solidFill>
                <a:latin typeface="Comic Sans MS"/>
                <a:cs typeface="Calibri"/>
              </a:rPr>
              <a:t>, but also </a:t>
            </a:r>
            <a:r>
              <a:rPr lang="de-DE" err="1">
                <a:solidFill>
                  <a:schemeClr val="tx1"/>
                </a:solidFill>
                <a:latin typeface="Comic Sans MS"/>
                <a:cs typeface="Calibri"/>
              </a:rPr>
              <a:t>for</a:t>
            </a:r>
            <a:r>
              <a:rPr lang="de-DE">
                <a:solidFill>
                  <a:schemeClr val="tx1"/>
                </a:solidFill>
                <a:latin typeface="Comic Sans MS"/>
                <a:cs typeface="Calibri"/>
              </a:rPr>
              <a:t> </a:t>
            </a:r>
            <a:r>
              <a:rPr lang="de-DE" err="1">
                <a:solidFill>
                  <a:schemeClr val="tx1"/>
                </a:solidFill>
                <a:latin typeface="Comic Sans MS"/>
                <a:cs typeface="Calibri"/>
              </a:rPr>
              <a:t>your</a:t>
            </a:r>
            <a:r>
              <a:rPr lang="de-DE">
                <a:solidFill>
                  <a:schemeClr val="tx1"/>
                </a:solidFill>
                <a:latin typeface="Comic Sans MS"/>
                <a:cs typeface="Calibri"/>
              </a:rPr>
              <a:t> </a:t>
            </a:r>
            <a:r>
              <a:rPr lang="de-DE" err="1">
                <a:solidFill>
                  <a:schemeClr val="tx1"/>
                </a:solidFill>
                <a:latin typeface="Comic Sans MS"/>
                <a:cs typeface="Calibri"/>
              </a:rPr>
              <a:t>fitness</a:t>
            </a:r>
            <a:r>
              <a:rPr lang="de-DE">
                <a:solidFill>
                  <a:schemeClr val="tx1"/>
                </a:solidFill>
                <a:latin typeface="Comic Sans MS"/>
                <a:cs typeface="Calibri"/>
              </a:rPr>
              <a:t>. So </a:t>
            </a:r>
            <a:r>
              <a:rPr lang="de-DE" err="1">
                <a:solidFill>
                  <a:schemeClr val="tx1"/>
                </a:solidFill>
                <a:latin typeface="Comic Sans MS"/>
                <a:cs typeface="Calibri"/>
              </a:rPr>
              <a:t>get</a:t>
            </a:r>
            <a:r>
              <a:rPr lang="de-DE">
                <a:solidFill>
                  <a:schemeClr val="tx1"/>
                </a:solidFill>
                <a:latin typeface="Comic Sans MS"/>
                <a:cs typeface="Calibri"/>
              </a:rPr>
              <a:t> out </a:t>
            </a:r>
            <a:r>
              <a:rPr lang="de-DE" err="1">
                <a:solidFill>
                  <a:schemeClr val="tx1"/>
                </a:solidFill>
                <a:latin typeface="Comic Sans MS"/>
                <a:cs typeface="Calibri"/>
              </a:rPr>
              <a:t>of</a:t>
            </a:r>
            <a:r>
              <a:rPr lang="de-DE">
                <a:solidFill>
                  <a:schemeClr val="tx1"/>
                </a:solidFill>
                <a:latin typeface="Comic Sans MS"/>
                <a:cs typeface="Calibri"/>
              </a:rPr>
              <a:t> </a:t>
            </a:r>
            <a:r>
              <a:rPr lang="de-DE" err="1">
                <a:solidFill>
                  <a:schemeClr val="tx1"/>
                </a:solidFill>
                <a:latin typeface="Comic Sans MS"/>
                <a:cs typeface="Calibri"/>
              </a:rPr>
              <a:t>the</a:t>
            </a:r>
            <a:r>
              <a:rPr lang="de-DE">
                <a:solidFill>
                  <a:schemeClr val="tx1"/>
                </a:solidFill>
                <a:latin typeface="Comic Sans MS"/>
                <a:cs typeface="Calibri"/>
              </a:rPr>
              <a:t> </a:t>
            </a:r>
            <a:r>
              <a:rPr lang="de-DE" err="1">
                <a:solidFill>
                  <a:schemeClr val="tx1"/>
                </a:solidFill>
                <a:latin typeface="Comic Sans MS"/>
                <a:cs typeface="Calibri"/>
              </a:rPr>
              <a:t>car</a:t>
            </a:r>
            <a:r>
              <a:rPr lang="de-DE">
                <a:solidFill>
                  <a:schemeClr val="tx1"/>
                </a:solidFill>
                <a:latin typeface="Comic Sans MS"/>
                <a:cs typeface="Calibri"/>
              </a:rPr>
              <a:t> and </a:t>
            </a:r>
            <a:r>
              <a:rPr lang="de-DE" err="1">
                <a:solidFill>
                  <a:schemeClr val="tx1"/>
                </a:solidFill>
                <a:latin typeface="Comic Sans MS"/>
                <a:cs typeface="Calibri"/>
              </a:rPr>
              <a:t>get</a:t>
            </a:r>
            <a:r>
              <a:rPr lang="de-DE">
                <a:solidFill>
                  <a:schemeClr val="tx1"/>
                </a:solidFill>
                <a:latin typeface="Comic Sans MS"/>
                <a:cs typeface="Calibri"/>
              </a:rPr>
              <a:t> on </a:t>
            </a:r>
            <a:r>
              <a:rPr lang="de-DE" err="1">
                <a:solidFill>
                  <a:schemeClr val="tx1"/>
                </a:solidFill>
                <a:latin typeface="Comic Sans MS"/>
                <a:cs typeface="Calibri"/>
              </a:rPr>
              <a:t>your</a:t>
            </a:r>
            <a:r>
              <a:rPr lang="de-DE">
                <a:solidFill>
                  <a:schemeClr val="tx1"/>
                </a:solidFill>
                <a:latin typeface="Comic Sans MS"/>
                <a:cs typeface="Calibri"/>
              </a:rPr>
              <a:t> bike. </a:t>
            </a:r>
            <a:r>
              <a:rPr lang="de-DE" err="1">
                <a:solidFill>
                  <a:schemeClr val="tx1"/>
                </a:solidFill>
                <a:latin typeface="Comic Sans MS"/>
                <a:cs typeface="Calibri"/>
              </a:rPr>
              <a:t>Or</a:t>
            </a:r>
            <a:r>
              <a:rPr lang="de-DE">
                <a:solidFill>
                  <a:schemeClr val="tx1"/>
                </a:solidFill>
                <a:latin typeface="Comic Sans MS"/>
                <a:cs typeface="Calibri"/>
              </a:rPr>
              <a:t> </a:t>
            </a:r>
            <a:r>
              <a:rPr lang="de-DE" err="1">
                <a:solidFill>
                  <a:schemeClr val="tx1"/>
                </a:solidFill>
                <a:latin typeface="Comic Sans MS"/>
                <a:cs typeface="Calibri"/>
              </a:rPr>
              <a:t>simply</a:t>
            </a:r>
            <a:r>
              <a:rPr lang="de-DE">
                <a:solidFill>
                  <a:schemeClr val="tx1"/>
                </a:solidFill>
                <a:latin typeface="Comic Sans MS"/>
                <a:cs typeface="Calibri"/>
              </a:rPr>
              <a:t> </a:t>
            </a:r>
            <a:r>
              <a:rPr lang="de-DE" err="1">
                <a:solidFill>
                  <a:schemeClr val="tx1"/>
                </a:solidFill>
                <a:latin typeface="Comic Sans MS"/>
                <a:cs typeface="Calibri"/>
              </a:rPr>
              <a:t>walk</a:t>
            </a:r>
            <a:r>
              <a:rPr lang="de-DE">
                <a:solidFill>
                  <a:schemeClr val="tx1"/>
                </a:solidFill>
                <a:latin typeface="Comic Sans MS"/>
                <a:cs typeface="Calibri"/>
              </a:rPr>
              <a:t>?</a:t>
            </a:r>
          </a:p>
          <a:p>
            <a:pPr marL="342900" indent="-342900" fontAlgn="base">
              <a:buFont typeface="+mj-lt"/>
              <a:buAutoNum type="arabicPeriod"/>
            </a:pPr>
            <a:r>
              <a:rPr lang="de-DE" err="1">
                <a:solidFill>
                  <a:schemeClr val="tx1"/>
                </a:solidFill>
                <a:latin typeface="Comic Sans MS"/>
                <a:cs typeface="Calibri"/>
              </a:rPr>
              <a:t>If</a:t>
            </a:r>
            <a:r>
              <a:rPr lang="de-DE">
                <a:solidFill>
                  <a:schemeClr val="tx1"/>
                </a:solidFill>
                <a:latin typeface="Comic Sans MS"/>
                <a:cs typeface="Calibri"/>
              </a:rPr>
              <a:t> </a:t>
            </a:r>
            <a:r>
              <a:rPr lang="de-DE" err="1">
                <a:solidFill>
                  <a:schemeClr val="tx1"/>
                </a:solidFill>
                <a:latin typeface="Comic Sans MS"/>
                <a:cs typeface="Calibri"/>
              </a:rPr>
              <a:t>the</a:t>
            </a:r>
            <a:r>
              <a:rPr lang="de-DE">
                <a:solidFill>
                  <a:schemeClr val="tx1"/>
                </a:solidFill>
                <a:latin typeface="Comic Sans MS"/>
                <a:cs typeface="Calibri"/>
              </a:rPr>
              <a:t> route </a:t>
            </a:r>
            <a:r>
              <a:rPr lang="de-DE" err="1">
                <a:solidFill>
                  <a:schemeClr val="tx1"/>
                </a:solidFill>
                <a:latin typeface="Comic Sans MS"/>
                <a:cs typeface="Calibri"/>
              </a:rPr>
              <a:t>you</a:t>
            </a:r>
            <a:r>
              <a:rPr lang="de-DE">
                <a:solidFill>
                  <a:schemeClr val="tx1"/>
                </a:solidFill>
                <a:latin typeface="Comic Sans MS"/>
                <a:cs typeface="Calibri"/>
              </a:rPr>
              <a:t> </a:t>
            </a:r>
            <a:r>
              <a:rPr lang="de-DE" err="1">
                <a:solidFill>
                  <a:schemeClr val="tx1"/>
                </a:solidFill>
                <a:latin typeface="Comic Sans MS"/>
                <a:cs typeface="Calibri"/>
              </a:rPr>
              <a:t>want</a:t>
            </a:r>
            <a:r>
              <a:rPr lang="de-DE">
                <a:solidFill>
                  <a:schemeClr val="tx1"/>
                </a:solidFill>
                <a:latin typeface="Comic Sans MS"/>
                <a:cs typeface="Calibri"/>
              </a:rPr>
              <a:t> </a:t>
            </a:r>
            <a:r>
              <a:rPr lang="de-DE" err="1">
                <a:solidFill>
                  <a:schemeClr val="tx1"/>
                </a:solidFill>
                <a:latin typeface="Comic Sans MS"/>
                <a:cs typeface="Calibri"/>
              </a:rPr>
              <a:t>to</a:t>
            </a:r>
            <a:r>
              <a:rPr lang="de-DE">
                <a:solidFill>
                  <a:schemeClr val="tx1"/>
                </a:solidFill>
                <a:latin typeface="Comic Sans MS"/>
                <a:cs typeface="Calibri"/>
              </a:rPr>
              <a:t> pass </a:t>
            </a:r>
            <a:r>
              <a:rPr lang="de-DE" err="1">
                <a:solidFill>
                  <a:schemeClr val="tx1"/>
                </a:solidFill>
                <a:latin typeface="Comic Sans MS"/>
                <a:cs typeface="Calibri"/>
              </a:rPr>
              <a:t>is</a:t>
            </a:r>
            <a:r>
              <a:rPr lang="de-DE">
                <a:solidFill>
                  <a:schemeClr val="tx1"/>
                </a:solidFill>
                <a:latin typeface="Comic Sans MS"/>
                <a:cs typeface="Calibri"/>
              </a:rPr>
              <a:t> </a:t>
            </a:r>
            <a:r>
              <a:rPr lang="de-DE" err="1">
                <a:solidFill>
                  <a:schemeClr val="tx1"/>
                </a:solidFill>
                <a:latin typeface="Comic Sans MS"/>
                <a:cs typeface="Calibri"/>
              </a:rPr>
              <a:t>less</a:t>
            </a:r>
            <a:r>
              <a:rPr lang="de-DE">
                <a:solidFill>
                  <a:schemeClr val="tx1"/>
                </a:solidFill>
                <a:latin typeface="Comic Sans MS"/>
                <a:cs typeface="Calibri"/>
              </a:rPr>
              <a:t> </a:t>
            </a:r>
            <a:r>
              <a:rPr lang="de-DE" err="1">
                <a:solidFill>
                  <a:schemeClr val="tx1"/>
                </a:solidFill>
                <a:latin typeface="Comic Sans MS"/>
                <a:cs typeface="Calibri"/>
              </a:rPr>
              <a:t>than</a:t>
            </a:r>
            <a:r>
              <a:rPr lang="de-DE">
                <a:solidFill>
                  <a:schemeClr val="tx1"/>
                </a:solidFill>
                <a:latin typeface="Comic Sans MS"/>
                <a:cs typeface="Calibri"/>
              </a:rPr>
              <a:t> a 30-minute </a:t>
            </a:r>
            <a:r>
              <a:rPr lang="de-DE" err="1">
                <a:solidFill>
                  <a:schemeClr val="tx1"/>
                </a:solidFill>
                <a:latin typeface="Comic Sans MS"/>
                <a:cs typeface="Calibri"/>
              </a:rPr>
              <a:t>walk</a:t>
            </a:r>
            <a:r>
              <a:rPr lang="de-DE">
                <a:solidFill>
                  <a:schemeClr val="tx1"/>
                </a:solidFill>
                <a:latin typeface="Comic Sans MS"/>
                <a:cs typeface="Calibri"/>
              </a:rPr>
              <a:t> </a:t>
            </a:r>
            <a:r>
              <a:rPr lang="de-DE" err="1">
                <a:solidFill>
                  <a:schemeClr val="tx1"/>
                </a:solidFill>
                <a:latin typeface="Comic Sans MS"/>
                <a:cs typeface="Calibri"/>
              </a:rPr>
              <a:t>away</a:t>
            </a:r>
            <a:r>
              <a:rPr lang="de-DE">
                <a:solidFill>
                  <a:schemeClr val="tx1"/>
                </a:solidFill>
                <a:latin typeface="Comic Sans MS"/>
                <a:cs typeface="Calibri"/>
              </a:rPr>
              <a:t>, </a:t>
            </a:r>
            <a:r>
              <a:rPr lang="de-DE" err="1">
                <a:solidFill>
                  <a:schemeClr val="tx1"/>
                </a:solidFill>
                <a:latin typeface="Comic Sans MS"/>
                <a:cs typeface="Calibri"/>
              </a:rPr>
              <a:t>don't</a:t>
            </a:r>
            <a:r>
              <a:rPr lang="de-DE">
                <a:solidFill>
                  <a:schemeClr val="tx1"/>
                </a:solidFill>
                <a:latin typeface="Comic Sans MS"/>
                <a:cs typeface="Calibri"/>
              </a:rPr>
              <a:t> </a:t>
            </a:r>
            <a:r>
              <a:rPr lang="de-DE" err="1">
                <a:solidFill>
                  <a:schemeClr val="tx1"/>
                </a:solidFill>
                <a:latin typeface="Comic Sans MS"/>
                <a:cs typeface="Calibri"/>
              </a:rPr>
              <a:t>use</a:t>
            </a:r>
            <a:r>
              <a:rPr lang="de-DE">
                <a:solidFill>
                  <a:schemeClr val="tx1"/>
                </a:solidFill>
                <a:latin typeface="Comic Sans MS"/>
                <a:cs typeface="Calibri"/>
              </a:rPr>
              <a:t> </a:t>
            </a:r>
            <a:r>
              <a:rPr lang="de-DE" err="1">
                <a:solidFill>
                  <a:schemeClr val="tx1"/>
                </a:solidFill>
                <a:latin typeface="Comic Sans MS"/>
                <a:cs typeface="Calibri"/>
              </a:rPr>
              <a:t>the</a:t>
            </a:r>
            <a:r>
              <a:rPr lang="de-DE">
                <a:solidFill>
                  <a:schemeClr val="tx1"/>
                </a:solidFill>
                <a:latin typeface="Comic Sans MS"/>
                <a:cs typeface="Calibri"/>
              </a:rPr>
              <a:t> </a:t>
            </a:r>
            <a:r>
              <a:rPr lang="de-DE" err="1">
                <a:solidFill>
                  <a:schemeClr val="tx1"/>
                </a:solidFill>
                <a:latin typeface="Comic Sans MS"/>
                <a:cs typeface="Calibri"/>
              </a:rPr>
              <a:t>car</a:t>
            </a:r>
          </a:p>
          <a:p>
            <a:pPr marL="342900" indent="-342900" fontAlgn="base">
              <a:buFont typeface="+mj-lt"/>
              <a:buAutoNum type="arabicPeriod"/>
            </a:pPr>
            <a:r>
              <a:rPr lang="de-DE" err="1">
                <a:solidFill>
                  <a:schemeClr val="tx1"/>
                </a:solidFill>
                <a:latin typeface="Comic Sans MS"/>
                <a:cs typeface="Calibri"/>
              </a:rPr>
              <a:t>If</a:t>
            </a:r>
            <a:r>
              <a:rPr lang="de-DE">
                <a:solidFill>
                  <a:schemeClr val="tx1"/>
                </a:solidFill>
                <a:latin typeface="Comic Sans MS"/>
                <a:cs typeface="Calibri"/>
              </a:rPr>
              <a:t> </a:t>
            </a:r>
            <a:r>
              <a:rPr lang="de-DE" err="1">
                <a:solidFill>
                  <a:schemeClr val="tx1"/>
                </a:solidFill>
                <a:latin typeface="Comic Sans MS"/>
                <a:cs typeface="Calibri"/>
              </a:rPr>
              <a:t>you</a:t>
            </a:r>
            <a:r>
              <a:rPr lang="de-DE">
                <a:solidFill>
                  <a:schemeClr val="tx1"/>
                </a:solidFill>
                <a:latin typeface="Comic Sans MS"/>
                <a:cs typeface="Calibri"/>
              </a:rPr>
              <a:t> </a:t>
            </a:r>
            <a:r>
              <a:rPr lang="de-DE" err="1">
                <a:solidFill>
                  <a:schemeClr val="tx1"/>
                </a:solidFill>
                <a:latin typeface="Comic Sans MS"/>
                <a:cs typeface="Calibri"/>
              </a:rPr>
              <a:t>don't</a:t>
            </a:r>
            <a:r>
              <a:rPr lang="de-DE">
                <a:solidFill>
                  <a:schemeClr val="tx1"/>
                </a:solidFill>
                <a:latin typeface="Comic Sans MS"/>
                <a:cs typeface="Calibri"/>
              </a:rPr>
              <a:t> </a:t>
            </a:r>
            <a:r>
              <a:rPr lang="de-DE" err="1">
                <a:solidFill>
                  <a:schemeClr val="tx1"/>
                </a:solidFill>
                <a:latin typeface="Comic Sans MS"/>
                <a:cs typeface="Calibri"/>
              </a:rPr>
              <a:t>have</a:t>
            </a:r>
            <a:r>
              <a:rPr lang="de-DE">
                <a:solidFill>
                  <a:schemeClr val="tx1"/>
                </a:solidFill>
                <a:latin typeface="Comic Sans MS"/>
                <a:cs typeface="Calibri"/>
              </a:rPr>
              <a:t> a </a:t>
            </a:r>
            <a:r>
              <a:rPr lang="de-DE" err="1">
                <a:solidFill>
                  <a:schemeClr val="tx1"/>
                </a:solidFill>
                <a:latin typeface="Comic Sans MS"/>
                <a:cs typeface="Calibri"/>
              </a:rPr>
              <a:t>car</a:t>
            </a:r>
            <a:r>
              <a:rPr lang="de-DE">
                <a:solidFill>
                  <a:schemeClr val="tx1"/>
                </a:solidFill>
                <a:latin typeface="Comic Sans MS"/>
                <a:cs typeface="Calibri"/>
              </a:rPr>
              <a:t> </a:t>
            </a:r>
            <a:r>
              <a:rPr lang="de-DE" err="1">
                <a:solidFill>
                  <a:schemeClr val="tx1"/>
                </a:solidFill>
                <a:latin typeface="Comic Sans MS"/>
                <a:cs typeface="Calibri"/>
              </a:rPr>
              <a:t>anyway</a:t>
            </a:r>
            <a:r>
              <a:rPr lang="de-DE">
                <a:solidFill>
                  <a:schemeClr val="tx1"/>
                </a:solidFill>
                <a:latin typeface="Comic Sans MS"/>
                <a:cs typeface="Calibri"/>
              </a:rPr>
              <a:t>, </a:t>
            </a:r>
            <a:r>
              <a:rPr lang="de-DE" err="1">
                <a:solidFill>
                  <a:schemeClr val="tx1"/>
                </a:solidFill>
                <a:latin typeface="Comic Sans MS"/>
                <a:cs typeface="Calibri"/>
              </a:rPr>
              <a:t>then</a:t>
            </a:r>
            <a:r>
              <a:rPr lang="de-DE">
                <a:solidFill>
                  <a:schemeClr val="tx1"/>
                </a:solidFill>
                <a:latin typeface="Comic Sans MS"/>
                <a:cs typeface="Calibri"/>
              </a:rPr>
              <a:t> </a:t>
            </a:r>
            <a:r>
              <a:rPr lang="de-DE" err="1">
                <a:solidFill>
                  <a:schemeClr val="tx1"/>
                </a:solidFill>
                <a:latin typeface="Comic Sans MS"/>
                <a:cs typeface="Calibri"/>
              </a:rPr>
              <a:t>you</a:t>
            </a:r>
            <a:r>
              <a:rPr lang="de-DE">
                <a:solidFill>
                  <a:schemeClr val="tx1"/>
                </a:solidFill>
                <a:latin typeface="Comic Sans MS"/>
                <a:cs typeface="Calibri"/>
              </a:rPr>
              <a:t> </a:t>
            </a:r>
            <a:r>
              <a:rPr lang="de-DE" err="1">
                <a:solidFill>
                  <a:schemeClr val="tx1"/>
                </a:solidFill>
                <a:latin typeface="Comic Sans MS"/>
                <a:cs typeface="Calibri"/>
              </a:rPr>
              <a:t>get</a:t>
            </a:r>
            <a:r>
              <a:rPr lang="de-DE">
                <a:solidFill>
                  <a:schemeClr val="tx1"/>
                </a:solidFill>
                <a:latin typeface="Comic Sans MS"/>
                <a:cs typeface="Calibri"/>
              </a:rPr>
              <a:t> </a:t>
            </a:r>
            <a:r>
              <a:rPr lang="de-DE" err="1">
                <a:solidFill>
                  <a:schemeClr val="tx1"/>
                </a:solidFill>
                <a:latin typeface="Comic Sans MS"/>
                <a:cs typeface="Calibri"/>
              </a:rPr>
              <a:t>full</a:t>
            </a:r>
            <a:r>
              <a:rPr lang="de-DE">
                <a:solidFill>
                  <a:schemeClr val="tx1"/>
                </a:solidFill>
                <a:latin typeface="Comic Sans MS"/>
                <a:cs typeface="Calibri"/>
              </a:rPr>
              <a:t> </a:t>
            </a:r>
            <a:r>
              <a:rPr lang="de-DE" err="1">
                <a:solidFill>
                  <a:schemeClr val="tx1"/>
                </a:solidFill>
                <a:latin typeface="Comic Sans MS"/>
                <a:cs typeface="Calibri"/>
              </a:rPr>
              <a:t>points</a:t>
            </a: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Avoid unnecessary car journeys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1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616101"/>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a:rPr>
              <a:t>Info</a:t>
            </a:r>
            <a:endParaRPr lang="de-DE">
              <a:solidFill>
                <a:srgbClr val="005A4C"/>
              </a:solidFill>
              <a:latin typeface="Comic Sans MS"/>
            </a:endParaRPr>
          </a:p>
          <a:p>
            <a:pPr algn="ctr"/>
            <a:r>
              <a:rPr lang="de-DE" sz="1600" err="1">
                <a:solidFill>
                  <a:srgbClr val="005A4C"/>
                </a:solidFill>
                <a:latin typeface="Comic Sans MS"/>
              </a:rPr>
              <a:t>Would</a:t>
            </a:r>
            <a:r>
              <a:rPr lang="de-DE" sz="1600">
                <a:solidFill>
                  <a:srgbClr val="005A4C"/>
                </a:solidFill>
                <a:latin typeface="Comic Sans MS"/>
              </a:rPr>
              <a:t> </a:t>
            </a:r>
            <a:r>
              <a:rPr lang="de-DE" sz="1600" err="1">
                <a:solidFill>
                  <a:srgbClr val="005A4C"/>
                </a:solidFill>
                <a:latin typeface="Comic Sans MS"/>
              </a:rPr>
              <a:t>you</a:t>
            </a:r>
            <a:r>
              <a:rPr lang="de-DE" sz="1600">
                <a:solidFill>
                  <a:srgbClr val="005A4C"/>
                </a:solidFill>
                <a:latin typeface="Comic Sans MS"/>
              </a:rPr>
              <a:t> like </a:t>
            </a:r>
            <a:r>
              <a:rPr lang="de-DE" sz="1600" err="1">
                <a:solidFill>
                  <a:srgbClr val="005A4C"/>
                </a:solidFill>
                <a:latin typeface="Comic Sans MS"/>
              </a:rPr>
              <a:t>to</a:t>
            </a:r>
            <a:r>
              <a:rPr lang="de-DE" sz="1600">
                <a:solidFill>
                  <a:srgbClr val="005A4C"/>
                </a:solidFill>
                <a:latin typeface="Comic Sans MS"/>
              </a:rPr>
              <a:t> </a:t>
            </a:r>
            <a:r>
              <a:rPr lang="de-DE" sz="1600" err="1">
                <a:solidFill>
                  <a:srgbClr val="005A4C"/>
                </a:solidFill>
                <a:latin typeface="Comic Sans MS"/>
              </a:rPr>
              <a:t>know</a:t>
            </a:r>
            <a:r>
              <a:rPr lang="de-DE" sz="1600">
                <a:solidFill>
                  <a:srgbClr val="005A4C"/>
                </a:solidFill>
                <a:latin typeface="Comic Sans MS"/>
              </a:rPr>
              <a:t> </a:t>
            </a:r>
            <a:r>
              <a:rPr lang="de-DE" sz="1600" err="1">
                <a:solidFill>
                  <a:srgbClr val="005A4C"/>
                </a:solidFill>
                <a:latin typeface="Comic Sans MS"/>
              </a:rPr>
              <a:t>how</a:t>
            </a:r>
            <a:r>
              <a:rPr lang="de-DE" sz="1600">
                <a:solidFill>
                  <a:srgbClr val="005A4C"/>
                </a:solidFill>
                <a:latin typeface="Comic Sans MS"/>
              </a:rPr>
              <a:t> </a:t>
            </a:r>
            <a:r>
              <a:rPr lang="de-DE" sz="1600" err="1">
                <a:solidFill>
                  <a:srgbClr val="005A4C"/>
                </a:solidFill>
                <a:latin typeface="Comic Sans MS"/>
              </a:rPr>
              <a:t>much</a:t>
            </a:r>
            <a:r>
              <a:rPr lang="de-DE" sz="1600">
                <a:solidFill>
                  <a:srgbClr val="005A4C"/>
                </a:solidFill>
                <a:latin typeface="Comic Sans MS"/>
              </a:rPr>
              <a:t> CO₂ </a:t>
            </a:r>
            <a:r>
              <a:rPr lang="de-DE" sz="1600" err="1">
                <a:solidFill>
                  <a:srgbClr val="005A4C"/>
                </a:solidFill>
                <a:latin typeface="Comic Sans MS"/>
              </a:rPr>
              <a:t>you</a:t>
            </a:r>
            <a:r>
              <a:rPr lang="de-DE" sz="1600">
                <a:solidFill>
                  <a:srgbClr val="005A4C"/>
                </a:solidFill>
                <a:latin typeface="Comic Sans MS"/>
              </a:rPr>
              <a:t> </a:t>
            </a:r>
            <a:r>
              <a:rPr lang="de-DE" sz="1600" err="1">
                <a:solidFill>
                  <a:srgbClr val="005A4C"/>
                </a:solidFill>
                <a:latin typeface="Comic Sans MS"/>
              </a:rPr>
              <a:t>have</a:t>
            </a:r>
            <a:r>
              <a:rPr lang="de-DE" sz="1600">
                <a:solidFill>
                  <a:srgbClr val="005A4C"/>
                </a:solidFill>
                <a:latin typeface="Comic Sans MS"/>
              </a:rPr>
              <a:t> </a:t>
            </a:r>
            <a:r>
              <a:rPr lang="de-DE" sz="1600" err="1">
                <a:solidFill>
                  <a:srgbClr val="005A4C"/>
                </a:solidFill>
                <a:latin typeface="Comic Sans MS"/>
              </a:rPr>
              <a:t>saved</a:t>
            </a:r>
            <a:r>
              <a:rPr lang="de-DE" sz="1600">
                <a:solidFill>
                  <a:srgbClr val="005A4C"/>
                </a:solidFill>
                <a:latin typeface="Comic Sans MS"/>
              </a:rPr>
              <a:t>? </a:t>
            </a:r>
            <a:r>
              <a:rPr lang="de-DE" sz="1600" err="1">
                <a:solidFill>
                  <a:srgbClr val="005A4C"/>
                </a:solidFill>
                <a:latin typeface="Comic Sans MS"/>
              </a:rPr>
              <a:t>Then</a:t>
            </a:r>
            <a:r>
              <a:rPr lang="de-DE" sz="1600">
                <a:solidFill>
                  <a:srgbClr val="005A4C"/>
                </a:solidFill>
                <a:latin typeface="Comic Sans MS"/>
              </a:rPr>
              <a:t> </a:t>
            </a:r>
            <a:r>
              <a:rPr lang="de-DE" sz="1600" err="1">
                <a:solidFill>
                  <a:srgbClr val="005A4C"/>
                </a:solidFill>
                <a:latin typeface="Comic Sans MS"/>
              </a:rPr>
              <a:t>calculate</a:t>
            </a:r>
            <a:r>
              <a:rPr lang="de-DE" sz="1600">
                <a:solidFill>
                  <a:srgbClr val="005A4C"/>
                </a:solidFill>
                <a:latin typeface="Comic Sans MS"/>
              </a:rPr>
              <a:t> via</a:t>
            </a:r>
          </a:p>
          <a:p>
            <a:pPr algn="ctr"/>
            <a:r>
              <a:rPr lang="de-DE" sz="1600" u="sng">
                <a:solidFill>
                  <a:srgbClr val="005A4C"/>
                </a:solidFill>
                <a:latin typeface="Comic Sans MS"/>
                <a:hlinkClick r:id="rId6">
                  <a:extLst>
                    <a:ext uri="{A12FA001-AC4F-418D-AE19-62706E023703}">
                      <ahyp:hlinkClr xmlns:ahyp="http://schemas.microsoft.com/office/drawing/2018/hyperlinkcolor" val="tx"/>
                    </a:ext>
                  </a:extLst>
                </a:hlinkClick>
              </a:rPr>
              <a:t> https://uba.co2-rechner.de/de_DE/mobility </a:t>
            </a:r>
            <a:r>
              <a:rPr lang="de-DE" sz="1600" err="1">
                <a:solidFill>
                  <a:srgbClr val="005A4C"/>
                </a:solidFill>
                <a:latin typeface="Comic Sans MS"/>
              </a:rPr>
              <a:t>the</a:t>
            </a:r>
            <a:r>
              <a:rPr lang="de-DE" sz="1600">
                <a:solidFill>
                  <a:srgbClr val="005A4C"/>
                </a:solidFill>
                <a:latin typeface="Comic Sans MS"/>
              </a:rPr>
              <a:t> CO₂ </a:t>
            </a:r>
            <a:r>
              <a:rPr lang="de-DE" sz="1600" err="1">
                <a:solidFill>
                  <a:srgbClr val="005A4C"/>
                </a:solidFill>
                <a:latin typeface="Comic Sans MS"/>
              </a:rPr>
              <a:t>saved</a:t>
            </a:r>
            <a:r>
              <a:rPr lang="de-DE" sz="1600">
                <a:solidFill>
                  <a:srgbClr val="005A4C"/>
                </a:solidFill>
                <a:latin typeface="Comic Sans MS"/>
              </a:rPr>
              <a:t> potential </a:t>
            </a:r>
            <a:r>
              <a:rPr lang="de-DE" sz="1600" err="1">
                <a:solidFill>
                  <a:srgbClr val="005A4C"/>
                </a:solidFill>
                <a:latin typeface="Comic Sans MS"/>
              </a:rPr>
              <a:t>for</a:t>
            </a:r>
            <a:r>
              <a:rPr lang="de-DE" sz="1600">
                <a:solidFill>
                  <a:srgbClr val="005A4C"/>
                </a:solidFill>
                <a:latin typeface="Comic Sans MS"/>
              </a:rPr>
              <a:t> </a:t>
            </a:r>
            <a:r>
              <a:rPr lang="de-DE" sz="1600" err="1">
                <a:solidFill>
                  <a:srgbClr val="005A4C"/>
                </a:solidFill>
                <a:latin typeface="Comic Sans MS"/>
              </a:rPr>
              <a:t>the</a:t>
            </a:r>
            <a:r>
              <a:rPr lang="de-DE" sz="1600">
                <a:solidFill>
                  <a:srgbClr val="005A4C"/>
                </a:solidFill>
                <a:latin typeface="Comic Sans MS"/>
              </a:rPr>
              <a:t> </a:t>
            </a:r>
            <a:r>
              <a:rPr lang="de-DE" sz="1600" err="1">
                <a:solidFill>
                  <a:srgbClr val="005A4C"/>
                </a:solidFill>
                <a:latin typeface="Comic Sans MS"/>
              </a:rPr>
              <a:t>specific</a:t>
            </a:r>
            <a:r>
              <a:rPr lang="de-DE" sz="1600">
                <a:solidFill>
                  <a:srgbClr val="005A4C"/>
                </a:solidFill>
                <a:latin typeface="Comic Sans MS"/>
              </a:rPr>
              <a:t> route. </a:t>
            </a:r>
            <a:endParaRPr lang="de-DE" sz="1600">
              <a:solidFill>
                <a:srgbClr val="005A4C"/>
              </a:solidFill>
              <a:latin typeface="Comic Sans MS" panose="030F0702030302020204" pitchFamily="66" charset="0"/>
            </a:endParaRP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5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11123930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1</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0658843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a:t>
            </a:r>
            <a:r>
              <a:rPr lang="de-DE" err="1">
                <a:solidFill>
                  <a:schemeClr val="tx1"/>
                </a:solidFill>
                <a:latin typeface="Comic Sans MS"/>
              </a:rPr>
              <a:t>Contacts</a:t>
            </a:r>
            <a:r>
              <a:rPr lang="de-DE">
                <a:solidFill>
                  <a:schemeClr val="tx1"/>
                </a:solidFill>
                <a:latin typeface="Comic Sans MS"/>
              </a:rPr>
              <a:t> </a:t>
            </a:r>
            <a:r>
              <a:rPr lang="de-DE" err="1">
                <a:solidFill>
                  <a:schemeClr val="tx1"/>
                </a:solidFill>
                <a:latin typeface="Comic Sans MS"/>
              </a:rPr>
              <a:t>from</a:t>
            </a:r>
            <a:r>
              <a:rPr lang="de-DE">
                <a:solidFill>
                  <a:schemeClr val="tx1"/>
                </a:solidFill>
                <a:latin typeface="Comic Sans MS"/>
              </a:rPr>
              <a:t> </a:t>
            </a:r>
            <a:r>
              <a:rPr lang="de-DE" err="1">
                <a:solidFill>
                  <a:schemeClr val="tx1"/>
                </a:solidFill>
                <a:latin typeface="Comic Sans MS"/>
              </a:rPr>
              <a:t>friends</a:t>
            </a:r>
            <a:r>
              <a:rPr lang="de-DE">
                <a:solidFill>
                  <a:schemeClr val="tx1"/>
                </a:solidFill>
                <a:latin typeface="Comic Sans MS"/>
              </a:rPr>
              <a:t>/ </a:t>
            </a:r>
            <a:r>
              <a:rPr lang="de-DE" err="1">
                <a:solidFill>
                  <a:schemeClr val="tx1"/>
                </a:solidFill>
                <a:latin typeface="Comic Sans MS"/>
              </a:rPr>
              <a:t>acquaintances</a:t>
            </a:r>
            <a:r>
              <a:rPr lang="de-DE">
                <a:solidFill>
                  <a:schemeClr val="tx1"/>
                </a:solidFill>
                <a:latin typeface="Comic Sans MS"/>
              </a:rPr>
              <a:t>/ </a:t>
            </a:r>
            <a:r>
              <a:rPr lang="de-DE" err="1">
                <a:solidFill>
                  <a:schemeClr val="tx1"/>
                </a:solidFill>
                <a:latin typeface="Comic Sans MS"/>
              </a:rPr>
              <a:t>fellow</a:t>
            </a:r>
            <a:r>
              <a:rPr lang="de-DE">
                <a:solidFill>
                  <a:schemeClr val="tx1"/>
                </a:solidFill>
                <a:latin typeface="Comic Sans MS"/>
              </a:rPr>
              <a:t> </a:t>
            </a:r>
            <a:r>
              <a:rPr lang="de-DE" err="1">
                <a:solidFill>
                  <a:schemeClr val="tx1"/>
                </a:solidFill>
                <a:latin typeface="Comic Sans MS"/>
              </a:rPr>
              <a:t>students</a:t>
            </a:r>
            <a:r>
              <a:rPr lang="de-DE">
                <a:solidFill>
                  <a:schemeClr val="tx1"/>
                </a:solidFill>
                <a:latin typeface="Comic Sans MS"/>
              </a:rPr>
              <a:t>, a mobile </a:t>
            </a:r>
            <a:r>
              <a:rPr lang="de-DE" err="1">
                <a:solidFill>
                  <a:schemeClr val="tx1"/>
                </a:solidFill>
                <a:latin typeface="Comic Sans MS"/>
              </a:rPr>
              <a:t>phone</a:t>
            </a:r>
            <a:endParaRPr lang="de-DE" err="1">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p>
          <a:p>
            <a:pPr marL="342900" indent="-342900">
              <a:buFont typeface="+mj-lt"/>
              <a:buAutoNum type="arabicPeriod"/>
            </a:pPr>
            <a:r>
              <a:rPr lang="de-DE" err="1">
                <a:solidFill>
                  <a:schemeClr val="tx1"/>
                </a:solidFill>
                <a:latin typeface="Comic Sans MS"/>
                <a:cs typeface="Calibri" panose="020F0502020204030204"/>
              </a:rPr>
              <a:t>Consider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which</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car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journeys</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are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unnessecary</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for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you</a:t>
            </a:r>
            <a:r>
              <a:rPr lang="de-DE">
                <a:solidFill>
                  <a:schemeClr val="tx1"/>
                </a:solidFill>
                <a:latin typeface="Comic Sans MS"/>
                <a:cs typeface="Calibri" panose="020F0502020204030204"/>
              </a:rPr>
              <a:t> in </a:t>
            </a:r>
            <a:r>
              <a:rPr lang="de-DE" err="1">
                <a:solidFill>
                  <a:schemeClr val="tx1"/>
                </a:solidFill>
                <a:latin typeface="Comic Sans MS"/>
                <a:cs typeface="Calibri" panose="020F0502020204030204"/>
              </a:rPr>
              <a:t>your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everyday</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life</a:t>
            </a:r>
            <a:endParaRPr lang="de-DE">
              <a:solidFill>
                <a:schemeClr val="tx1"/>
              </a:solidFill>
              <a:latin typeface="Comic Sans MS"/>
              <a:cs typeface="Calibri" panose="020F0502020204030204"/>
            </a:endParaRPr>
          </a:p>
          <a:p>
            <a:pPr marL="342900" indent="-342900">
              <a:buFont typeface="+mj-lt"/>
              <a:buAutoNum type="arabicPeriod"/>
            </a:pPr>
            <a:r>
              <a:rPr lang="de-DE">
                <a:solidFill>
                  <a:schemeClr val="tx1"/>
                </a:solidFill>
                <a:latin typeface="Comic Sans MS"/>
                <a:cs typeface="Calibri" panose="020F0502020204030204"/>
              </a:rPr>
              <a:t>Do </a:t>
            </a:r>
            <a:r>
              <a:rPr lang="de-DE" err="1">
                <a:solidFill>
                  <a:schemeClr val="tx1"/>
                </a:solidFill>
                <a:latin typeface="Comic Sans MS"/>
                <a:cs typeface="Calibri" panose="020F0502020204030204"/>
              </a:rPr>
              <a:t>you</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already</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know</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someone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who</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is</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taking</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the</a:t>
            </a:r>
            <a:r>
              <a:rPr lang="de-DE">
                <a:solidFill>
                  <a:schemeClr val="tx1"/>
                </a:solidFill>
                <a:latin typeface="Comic Sans MS"/>
                <a:cs typeface="Calibri" panose="020F0502020204030204"/>
              </a:rPr>
              <a:t> same route? Great! </a:t>
            </a:r>
            <a:r>
              <a:rPr lang="de-DE" err="1">
                <a:solidFill>
                  <a:schemeClr val="tx1"/>
                </a:solidFill>
                <a:latin typeface="Comic Sans MS"/>
                <a:cs typeface="Calibri" panose="020F0502020204030204"/>
              </a:rPr>
              <a:t>If</a:t>
            </a:r>
            <a:r>
              <a:rPr lang="de-DE">
                <a:solidFill>
                  <a:schemeClr val="tx1"/>
                </a:solidFill>
                <a:latin typeface="Comic Sans MS"/>
                <a:cs typeface="Calibri" panose="020F0502020204030204"/>
              </a:rPr>
              <a:t> not, </a:t>
            </a:r>
            <a:r>
              <a:rPr lang="de-DE" err="1">
                <a:solidFill>
                  <a:schemeClr val="tx1"/>
                </a:solidFill>
                <a:latin typeface="Comic Sans MS"/>
                <a:cs typeface="Calibri" panose="020F0502020204030204"/>
              </a:rPr>
              <a:t>we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have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some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tips</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for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you</a:t>
            </a:r>
            <a:r>
              <a:rPr lang="de-DE">
                <a:solidFill>
                  <a:schemeClr val="tx1"/>
                </a:solidFill>
                <a:latin typeface="Comic Sans MS"/>
                <a:cs typeface="Calibri" panose="020F0502020204030204"/>
              </a:rPr>
              <a:t> on </a:t>
            </a:r>
            <a:r>
              <a:rPr lang="de-DE" err="1">
                <a:solidFill>
                  <a:schemeClr val="tx1"/>
                </a:solidFill>
                <a:latin typeface="Comic Sans MS"/>
                <a:cs typeface="Calibri" panose="020F0502020204030204"/>
              </a:rPr>
              <a:t>how</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to</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organise</a:t>
            </a:r>
            <a:r>
              <a:rPr lang="de-DE">
                <a:solidFill>
                  <a:schemeClr val="tx1"/>
                </a:solidFill>
                <a:latin typeface="Comic Sans MS"/>
                <a:cs typeface="Calibri" panose="020F0502020204030204"/>
              </a:rPr>
              <a:t> a </a:t>
            </a:r>
            <a:r>
              <a:rPr lang="de-DE" err="1">
                <a:solidFill>
                  <a:schemeClr val="tx1"/>
                </a:solidFill>
                <a:latin typeface="Comic Sans MS"/>
                <a:cs typeface="Calibri" panose="020F0502020204030204"/>
              </a:rPr>
              <a:t>carpool</a:t>
            </a:r>
          </a:p>
          <a:p>
            <a:pPr marL="342900" indent="-342900">
              <a:buFont typeface="+mj-lt"/>
              <a:buAutoNum type="arabicPeriod"/>
            </a:pPr>
            <a:r>
              <a:rPr lang="de-DE">
                <a:solidFill>
                  <a:schemeClr val="tx1"/>
                </a:solidFill>
                <a:latin typeface="Comic Sans MS"/>
                <a:cs typeface="Calibri" panose="020F0502020204030204"/>
              </a:rPr>
              <a:t>Use </a:t>
            </a:r>
            <a:r>
              <a:rPr lang="de-DE" err="1">
                <a:solidFill>
                  <a:schemeClr val="tx1"/>
                </a:solidFill>
                <a:latin typeface="Comic Sans MS"/>
                <a:cs typeface="Calibri" panose="020F0502020204030204"/>
              </a:rPr>
              <a:t>our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tips</a:t>
            </a:r>
            <a:r>
              <a:rPr lang="de-DE">
                <a:solidFill>
                  <a:schemeClr val="tx1"/>
                </a:solidFill>
                <a:latin typeface="Comic Sans MS"/>
                <a:cs typeface="Calibri" panose="020F0502020204030204"/>
              </a:rPr>
              <a:t> and </a:t>
            </a:r>
            <a:r>
              <a:rPr lang="de-DE" err="1">
                <a:solidFill>
                  <a:schemeClr val="tx1"/>
                </a:solidFill>
                <a:latin typeface="Comic Sans MS"/>
                <a:cs typeface="Calibri" panose="020F0502020204030204"/>
              </a:rPr>
              <a:t>organise</a:t>
            </a:r>
            <a:r>
              <a:rPr lang="de-DE">
                <a:solidFill>
                  <a:schemeClr val="tx1"/>
                </a:solidFill>
                <a:latin typeface="Comic Sans MS"/>
                <a:cs typeface="Calibri" panose="020F0502020204030204"/>
              </a:rPr>
              <a:t> a </a:t>
            </a:r>
            <a:r>
              <a:rPr lang="de-DE" err="1">
                <a:solidFill>
                  <a:schemeClr val="tx1"/>
                </a:solidFill>
                <a:latin typeface="Comic Sans MS"/>
                <a:cs typeface="Calibri" panose="020F0502020204030204"/>
              </a:rPr>
              <a:t>trip</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together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maybe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from</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now</a:t>
            </a:r>
            <a:r>
              <a:rPr lang="de-DE">
                <a:solidFill>
                  <a:schemeClr val="tx1"/>
                </a:solidFill>
                <a:latin typeface="Comic Sans MS"/>
                <a:cs typeface="Calibri" panose="020F0502020204030204"/>
              </a:rPr>
              <a:t> on </a:t>
            </a:r>
            <a:r>
              <a:rPr lang="de-DE" err="1">
                <a:solidFill>
                  <a:schemeClr val="tx1"/>
                </a:solidFill>
                <a:latin typeface="Comic Sans MS"/>
                <a:cs typeface="Calibri" panose="020F0502020204030204"/>
              </a:rPr>
              <a:t>you'll</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ride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together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more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often</a:t>
            </a: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Form carpools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2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2716128"/>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a:rPr>
              <a:t>Info</a:t>
            </a:r>
            <a:endParaRPr lang="de-DE">
              <a:solidFill>
                <a:srgbClr val="005A4C"/>
              </a:solidFill>
              <a:latin typeface="Comic Sans MS"/>
            </a:endParaRPr>
          </a:p>
          <a:p>
            <a:pPr algn="ctr"/>
            <a:r>
              <a:rPr lang="de-DE" sz="1200" err="1">
                <a:solidFill>
                  <a:srgbClr val="005A4C"/>
                </a:solidFill>
                <a:latin typeface="Comic Sans MS"/>
              </a:rPr>
              <a:t>Two</a:t>
            </a:r>
            <a:r>
              <a:rPr lang="de-DE" sz="1200">
                <a:solidFill>
                  <a:srgbClr val="005A4C"/>
                </a:solidFill>
                <a:latin typeface="Comic Sans MS"/>
              </a:rPr>
              <a:t> </a:t>
            </a:r>
            <a:r>
              <a:rPr lang="de-DE" sz="1200" err="1">
                <a:solidFill>
                  <a:srgbClr val="005A4C"/>
                </a:solidFill>
                <a:latin typeface="Comic Sans MS"/>
              </a:rPr>
              <a:t>cars</a:t>
            </a:r>
            <a:r>
              <a:rPr lang="de-DE" sz="1200">
                <a:solidFill>
                  <a:srgbClr val="005A4C"/>
                </a:solidFill>
                <a:latin typeface="Comic Sans MS"/>
              </a:rPr>
              <a:t> </a:t>
            </a:r>
            <a:r>
              <a:rPr lang="de-DE" sz="1200" err="1">
                <a:solidFill>
                  <a:srgbClr val="005A4C"/>
                </a:solidFill>
                <a:latin typeface="Comic Sans MS"/>
              </a:rPr>
              <a:t>with</a:t>
            </a:r>
            <a:r>
              <a:rPr lang="de-DE" sz="1200">
                <a:solidFill>
                  <a:srgbClr val="005A4C"/>
                </a:solidFill>
                <a:latin typeface="Comic Sans MS"/>
              </a:rPr>
              <a:t> </a:t>
            </a:r>
            <a:r>
              <a:rPr lang="de-DE" sz="1200" err="1">
                <a:solidFill>
                  <a:srgbClr val="005A4C"/>
                </a:solidFill>
                <a:latin typeface="Comic Sans MS"/>
              </a:rPr>
              <a:t>one</a:t>
            </a:r>
            <a:r>
              <a:rPr lang="de-DE" sz="1200">
                <a:solidFill>
                  <a:srgbClr val="005A4C"/>
                </a:solidFill>
                <a:latin typeface="Comic Sans MS"/>
              </a:rPr>
              <a:t> </a:t>
            </a:r>
            <a:r>
              <a:rPr lang="de-DE" sz="1200" err="1">
                <a:solidFill>
                  <a:srgbClr val="005A4C"/>
                </a:solidFill>
                <a:latin typeface="Comic Sans MS"/>
              </a:rPr>
              <a:t>person</a:t>
            </a:r>
            <a:r>
              <a:rPr lang="de-DE" sz="1200">
                <a:solidFill>
                  <a:srgbClr val="005A4C"/>
                </a:solidFill>
                <a:latin typeface="Comic Sans MS"/>
              </a:rPr>
              <a:t> </a:t>
            </a:r>
            <a:r>
              <a:rPr lang="de-DE" sz="1200" err="1">
                <a:solidFill>
                  <a:srgbClr val="005A4C"/>
                </a:solidFill>
                <a:latin typeface="Comic Sans MS"/>
              </a:rPr>
              <a:t>each</a:t>
            </a:r>
            <a:r>
              <a:rPr lang="de-DE" sz="1200">
                <a:solidFill>
                  <a:srgbClr val="005A4C"/>
                </a:solidFill>
                <a:latin typeface="Comic Sans MS"/>
              </a:rPr>
              <a:t> </a:t>
            </a:r>
            <a:r>
              <a:rPr lang="de-DE" sz="1200" err="1">
                <a:solidFill>
                  <a:srgbClr val="005A4C"/>
                </a:solidFill>
                <a:latin typeface="Comic Sans MS"/>
              </a:rPr>
              <a:t>need</a:t>
            </a:r>
            <a:r>
              <a:rPr lang="de-DE" sz="1200">
                <a:solidFill>
                  <a:srgbClr val="005A4C"/>
                </a:solidFill>
                <a:latin typeface="Comic Sans MS"/>
              </a:rPr>
              <a:t> </a:t>
            </a:r>
            <a:r>
              <a:rPr lang="de-DE" sz="1200" err="1">
                <a:solidFill>
                  <a:srgbClr val="005A4C"/>
                </a:solidFill>
                <a:latin typeface="Comic Sans MS"/>
              </a:rPr>
              <a:t>almost</a:t>
            </a:r>
            <a:r>
              <a:rPr lang="de-DE" sz="1200">
                <a:solidFill>
                  <a:srgbClr val="005A4C"/>
                </a:solidFill>
                <a:latin typeface="Comic Sans MS"/>
              </a:rPr>
              <a:t> </a:t>
            </a:r>
            <a:r>
              <a:rPr lang="de-DE" sz="1200" err="1">
                <a:solidFill>
                  <a:srgbClr val="005A4C"/>
                </a:solidFill>
                <a:latin typeface="Comic Sans MS"/>
              </a:rPr>
              <a:t>twice</a:t>
            </a:r>
            <a:r>
              <a:rPr lang="de-DE" sz="1200">
                <a:solidFill>
                  <a:srgbClr val="005A4C"/>
                </a:solidFill>
                <a:latin typeface="Comic Sans MS"/>
              </a:rPr>
              <a:t> </a:t>
            </a:r>
            <a:r>
              <a:rPr lang="de-DE" sz="1200" err="1">
                <a:solidFill>
                  <a:srgbClr val="005A4C"/>
                </a:solidFill>
                <a:latin typeface="Comic Sans MS"/>
              </a:rPr>
              <a:t>as</a:t>
            </a:r>
            <a:r>
              <a:rPr lang="de-DE" sz="1200">
                <a:solidFill>
                  <a:srgbClr val="005A4C"/>
                </a:solidFill>
                <a:latin typeface="Comic Sans MS"/>
              </a:rPr>
              <a:t> </a:t>
            </a:r>
            <a:r>
              <a:rPr lang="de-DE" sz="1200" err="1">
                <a:solidFill>
                  <a:srgbClr val="005A4C"/>
                </a:solidFill>
                <a:latin typeface="Comic Sans MS"/>
              </a:rPr>
              <a:t>much</a:t>
            </a:r>
            <a:r>
              <a:rPr lang="de-DE" sz="1200">
                <a:solidFill>
                  <a:srgbClr val="005A4C"/>
                </a:solidFill>
                <a:latin typeface="Comic Sans MS"/>
              </a:rPr>
              <a:t> </a:t>
            </a:r>
            <a:r>
              <a:rPr lang="de-DE" sz="1200" err="1">
                <a:solidFill>
                  <a:srgbClr val="005A4C"/>
                </a:solidFill>
                <a:latin typeface="Comic Sans MS"/>
              </a:rPr>
              <a:t>fuel</a:t>
            </a:r>
            <a:r>
              <a:rPr lang="de-DE" sz="1200">
                <a:solidFill>
                  <a:srgbClr val="005A4C"/>
                </a:solidFill>
                <a:latin typeface="Comic Sans MS"/>
              </a:rPr>
              <a:t> </a:t>
            </a:r>
            <a:r>
              <a:rPr lang="de-DE" sz="1200" err="1">
                <a:solidFill>
                  <a:srgbClr val="005A4C"/>
                </a:solidFill>
                <a:latin typeface="Comic Sans MS"/>
              </a:rPr>
              <a:t>for</a:t>
            </a:r>
            <a:r>
              <a:rPr lang="de-DE" sz="1200">
                <a:solidFill>
                  <a:srgbClr val="005A4C"/>
                </a:solidFill>
                <a:latin typeface="Comic Sans MS"/>
              </a:rPr>
              <a:t> </a:t>
            </a:r>
            <a:r>
              <a:rPr lang="de-DE" sz="1200" err="1">
                <a:solidFill>
                  <a:srgbClr val="005A4C"/>
                </a:solidFill>
                <a:latin typeface="Comic Sans MS"/>
              </a:rPr>
              <a:t>the</a:t>
            </a:r>
            <a:r>
              <a:rPr lang="de-DE" sz="1200">
                <a:solidFill>
                  <a:srgbClr val="005A4C"/>
                </a:solidFill>
                <a:latin typeface="Comic Sans MS"/>
              </a:rPr>
              <a:t> same </a:t>
            </a:r>
            <a:r>
              <a:rPr lang="de-DE" sz="1200" err="1">
                <a:solidFill>
                  <a:srgbClr val="005A4C"/>
                </a:solidFill>
                <a:latin typeface="Comic Sans MS"/>
              </a:rPr>
              <a:t>distance</a:t>
            </a:r>
            <a:r>
              <a:rPr lang="de-DE" sz="1200">
                <a:solidFill>
                  <a:srgbClr val="005A4C"/>
                </a:solidFill>
                <a:latin typeface="Comic Sans MS"/>
              </a:rPr>
              <a:t> </a:t>
            </a:r>
            <a:r>
              <a:rPr lang="de-DE" sz="1200" err="1">
                <a:solidFill>
                  <a:srgbClr val="005A4C"/>
                </a:solidFill>
                <a:latin typeface="Comic Sans MS"/>
              </a:rPr>
              <a:t>as</a:t>
            </a:r>
            <a:r>
              <a:rPr lang="de-DE" sz="1200">
                <a:solidFill>
                  <a:srgbClr val="005A4C"/>
                </a:solidFill>
                <a:latin typeface="Comic Sans MS"/>
              </a:rPr>
              <a:t> a </a:t>
            </a:r>
            <a:r>
              <a:rPr lang="de-DE" sz="1200" err="1">
                <a:solidFill>
                  <a:srgbClr val="005A4C"/>
                </a:solidFill>
                <a:latin typeface="Comic Sans MS"/>
              </a:rPr>
              <a:t>car</a:t>
            </a:r>
            <a:r>
              <a:rPr lang="de-DE" sz="1200">
                <a:solidFill>
                  <a:srgbClr val="005A4C"/>
                </a:solidFill>
                <a:latin typeface="Comic Sans MS"/>
              </a:rPr>
              <a:t> </a:t>
            </a:r>
            <a:r>
              <a:rPr lang="de-DE" sz="1200" err="1">
                <a:solidFill>
                  <a:srgbClr val="005A4C"/>
                </a:solidFill>
                <a:latin typeface="Comic Sans MS"/>
              </a:rPr>
              <a:t>with</a:t>
            </a:r>
            <a:r>
              <a:rPr lang="de-DE" sz="1200">
                <a:solidFill>
                  <a:srgbClr val="005A4C"/>
                </a:solidFill>
                <a:latin typeface="Comic Sans MS"/>
              </a:rPr>
              <a:t> </a:t>
            </a:r>
            <a:r>
              <a:rPr lang="de-DE" sz="1200" err="1">
                <a:solidFill>
                  <a:srgbClr val="005A4C"/>
                </a:solidFill>
                <a:latin typeface="Comic Sans MS"/>
              </a:rPr>
              <a:t>two</a:t>
            </a:r>
            <a:r>
              <a:rPr lang="de-DE" sz="1200">
                <a:solidFill>
                  <a:srgbClr val="005A4C"/>
                </a:solidFill>
                <a:latin typeface="Comic Sans MS"/>
              </a:rPr>
              <a:t> </a:t>
            </a:r>
            <a:r>
              <a:rPr lang="de-DE" sz="1200" err="1">
                <a:solidFill>
                  <a:srgbClr val="005A4C"/>
                </a:solidFill>
                <a:latin typeface="Comic Sans MS"/>
              </a:rPr>
              <a:t>people</a:t>
            </a:r>
            <a:r>
              <a:rPr lang="de-DE" sz="1200">
                <a:solidFill>
                  <a:srgbClr val="005A4C"/>
                </a:solidFill>
                <a:latin typeface="Comic Sans MS"/>
              </a:rPr>
              <a:t>. The </a:t>
            </a:r>
            <a:r>
              <a:rPr lang="de-DE" sz="1200" err="1">
                <a:solidFill>
                  <a:srgbClr val="005A4C"/>
                </a:solidFill>
                <a:latin typeface="Comic Sans MS"/>
              </a:rPr>
              <a:t>reason</a:t>
            </a:r>
            <a:r>
              <a:rPr lang="de-DE" sz="1200">
                <a:solidFill>
                  <a:srgbClr val="005A4C"/>
                </a:solidFill>
                <a:latin typeface="Comic Sans MS"/>
              </a:rPr>
              <a:t> </a:t>
            </a:r>
            <a:r>
              <a:rPr lang="de-DE" sz="1200" err="1">
                <a:solidFill>
                  <a:srgbClr val="005A4C"/>
                </a:solidFill>
                <a:latin typeface="Comic Sans MS"/>
              </a:rPr>
              <a:t>is</a:t>
            </a:r>
            <a:r>
              <a:rPr lang="de-DE" sz="1200">
                <a:solidFill>
                  <a:srgbClr val="005A4C"/>
                </a:solidFill>
                <a:latin typeface="Comic Sans MS"/>
              </a:rPr>
              <a:t> </a:t>
            </a:r>
            <a:r>
              <a:rPr lang="de-DE" sz="1200" err="1">
                <a:solidFill>
                  <a:srgbClr val="005A4C"/>
                </a:solidFill>
                <a:latin typeface="Comic Sans MS"/>
              </a:rPr>
              <a:t>that</a:t>
            </a:r>
            <a:r>
              <a:rPr lang="de-DE" sz="1200">
                <a:solidFill>
                  <a:srgbClr val="005A4C"/>
                </a:solidFill>
                <a:latin typeface="Comic Sans MS"/>
              </a:rPr>
              <a:t> </a:t>
            </a:r>
            <a:r>
              <a:rPr lang="de-DE" sz="1200" err="1">
                <a:solidFill>
                  <a:srgbClr val="005A4C"/>
                </a:solidFill>
                <a:latin typeface="Comic Sans MS"/>
              </a:rPr>
              <a:t>people</a:t>
            </a:r>
            <a:r>
              <a:rPr lang="de-DE" sz="1200">
                <a:solidFill>
                  <a:srgbClr val="005A4C"/>
                </a:solidFill>
                <a:latin typeface="Comic Sans MS"/>
              </a:rPr>
              <a:t> </a:t>
            </a:r>
            <a:r>
              <a:rPr lang="de-DE" sz="1200" err="1">
                <a:solidFill>
                  <a:srgbClr val="005A4C"/>
                </a:solidFill>
                <a:latin typeface="Comic Sans MS"/>
              </a:rPr>
              <a:t>literally</a:t>
            </a:r>
            <a:r>
              <a:rPr lang="de-DE" sz="1200">
                <a:solidFill>
                  <a:srgbClr val="005A4C"/>
                </a:solidFill>
                <a:latin typeface="Comic Sans MS"/>
              </a:rPr>
              <a:t> "</a:t>
            </a:r>
            <a:r>
              <a:rPr lang="de-DE" sz="1200" err="1">
                <a:solidFill>
                  <a:srgbClr val="005A4C"/>
                </a:solidFill>
                <a:latin typeface="Comic Sans MS"/>
              </a:rPr>
              <a:t>don't</a:t>
            </a:r>
            <a:r>
              <a:rPr lang="de-DE" sz="1200">
                <a:solidFill>
                  <a:srgbClr val="005A4C"/>
                </a:solidFill>
                <a:latin typeface="Comic Sans MS"/>
              </a:rPr>
              <a:t> matter" </a:t>
            </a:r>
            <a:r>
              <a:rPr lang="de-DE" sz="1200" err="1">
                <a:solidFill>
                  <a:srgbClr val="005A4C"/>
                </a:solidFill>
                <a:latin typeface="Comic Sans MS"/>
              </a:rPr>
              <a:t>compared</a:t>
            </a:r>
            <a:r>
              <a:rPr lang="de-DE" sz="1200">
                <a:solidFill>
                  <a:srgbClr val="005A4C"/>
                </a:solidFill>
                <a:latin typeface="Comic Sans MS"/>
              </a:rPr>
              <a:t> </a:t>
            </a:r>
            <a:r>
              <a:rPr lang="de-DE" sz="1200" err="1">
                <a:solidFill>
                  <a:srgbClr val="005A4C"/>
                </a:solidFill>
                <a:latin typeface="Comic Sans MS"/>
              </a:rPr>
              <a:t>to</a:t>
            </a:r>
            <a:r>
              <a:rPr lang="de-DE" sz="1200">
                <a:solidFill>
                  <a:srgbClr val="005A4C"/>
                </a:solidFill>
                <a:latin typeface="Comic Sans MS"/>
              </a:rPr>
              <a:t> </a:t>
            </a:r>
            <a:r>
              <a:rPr lang="de-DE" sz="1200" err="1">
                <a:solidFill>
                  <a:srgbClr val="005A4C"/>
                </a:solidFill>
                <a:latin typeface="Comic Sans MS"/>
              </a:rPr>
              <a:t>the</a:t>
            </a:r>
            <a:r>
              <a:rPr lang="de-DE" sz="1200">
                <a:solidFill>
                  <a:srgbClr val="005A4C"/>
                </a:solidFill>
                <a:latin typeface="Comic Sans MS"/>
              </a:rPr>
              <a:t> </a:t>
            </a:r>
            <a:r>
              <a:rPr lang="de-DE" sz="1200" err="1">
                <a:solidFill>
                  <a:srgbClr val="005A4C"/>
                </a:solidFill>
                <a:latin typeface="Comic Sans MS"/>
              </a:rPr>
              <a:t>weight</a:t>
            </a:r>
            <a:r>
              <a:rPr lang="de-DE" sz="1200">
                <a:solidFill>
                  <a:srgbClr val="005A4C"/>
                </a:solidFill>
                <a:latin typeface="Comic Sans MS"/>
              </a:rPr>
              <a:t> </a:t>
            </a:r>
            <a:r>
              <a:rPr lang="de-DE" sz="1200" err="1">
                <a:solidFill>
                  <a:srgbClr val="005A4C"/>
                </a:solidFill>
                <a:latin typeface="Comic Sans MS"/>
              </a:rPr>
              <a:t>of</a:t>
            </a:r>
            <a:r>
              <a:rPr lang="de-DE" sz="1200">
                <a:solidFill>
                  <a:srgbClr val="005A4C"/>
                </a:solidFill>
                <a:latin typeface="Comic Sans MS"/>
              </a:rPr>
              <a:t> a </a:t>
            </a:r>
            <a:r>
              <a:rPr lang="de-DE" sz="1200" err="1">
                <a:solidFill>
                  <a:srgbClr val="005A4C"/>
                </a:solidFill>
                <a:latin typeface="Comic Sans MS"/>
              </a:rPr>
              <a:t>car</a:t>
            </a:r>
            <a:r>
              <a:rPr lang="de-DE" sz="1200">
                <a:solidFill>
                  <a:srgbClr val="005A4C"/>
                </a:solidFill>
                <a:latin typeface="Comic Sans MS"/>
              </a:rPr>
              <a:t> </a:t>
            </a:r>
            <a:r>
              <a:rPr lang="de-DE" sz="1200" err="1">
                <a:solidFill>
                  <a:srgbClr val="005A4C"/>
                </a:solidFill>
                <a:latin typeface="Comic Sans MS"/>
              </a:rPr>
              <a:t>of</a:t>
            </a:r>
            <a:r>
              <a:rPr lang="de-DE" sz="1200">
                <a:solidFill>
                  <a:srgbClr val="005A4C"/>
                </a:solidFill>
                <a:latin typeface="Comic Sans MS"/>
              </a:rPr>
              <a:t> </a:t>
            </a:r>
            <a:r>
              <a:rPr lang="de-DE" sz="1200" err="1">
                <a:solidFill>
                  <a:srgbClr val="005A4C"/>
                </a:solidFill>
                <a:latin typeface="Comic Sans MS"/>
              </a:rPr>
              <a:t>over</a:t>
            </a:r>
            <a:r>
              <a:rPr lang="de-DE" sz="1200">
                <a:solidFill>
                  <a:srgbClr val="005A4C"/>
                </a:solidFill>
                <a:latin typeface="Comic Sans MS"/>
              </a:rPr>
              <a:t> 1,000 </a:t>
            </a:r>
            <a:r>
              <a:rPr lang="de-DE" sz="1200" err="1">
                <a:solidFill>
                  <a:srgbClr val="005A4C"/>
                </a:solidFill>
                <a:latin typeface="Comic Sans MS"/>
              </a:rPr>
              <a:t>kilograms</a:t>
            </a:r>
            <a:r>
              <a:rPr lang="de-DE" sz="1200">
                <a:solidFill>
                  <a:srgbClr val="005A4C"/>
                </a:solidFill>
                <a:latin typeface="Comic Sans MS"/>
              </a:rPr>
              <a:t>.</a:t>
            </a:r>
          </a:p>
          <a:p>
            <a:pPr algn="ctr"/>
            <a:r>
              <a:rPr lang="de-DE" sz="1200" err="1">
                <a:solidFill>
                  <a:srgbClr val="005A4C"/>
                </a:solidFill>
                <a:latin typeface="Comic Sans MS"/>
              </a:rPr>
              <a:t>Visit</a:t>
            </a:r>
            <a:r>
              <a:rPr lang="de-DE" sz="1200">
                <a:solidFill>
                  <a:srgbClr val="005A4C"/>
                </a:solidFill>
                <a:latin typeface="Comic Sans MS"/>
              </a:rPr>
              <a:t> </a:t>
            </a:r>
            <a:r>
              <a:rPr lang="de-DE" sz="1200" err="1">
                <a:solidFill>
                  <a:srgbClr val="005A4C"/>
                </a:solidFill>
                <a:latin typeface="Comic Sans MS"/>
              </a:rPr>
              <a:t>portals</a:t>
            </a:r>
            <a:r>
              <a:rPr lang="de-DE" sz="1200">
                <a:solidFill>
                  <a:srgbClr val="005A4C"/>
                </a:solidFill>
                <a:latin typeface="Comic Sans MS"/>
              </a:rPr>
              <a:t> like BlaBlaCar.de </a:t>
            </a:r>
            <a:r>
              <a:rPr lang="de-DE" sz="1200" err="1">
                <a:solidFill>
                  <a:srgbClr val="005A4C"/>
                </a:solidFill>
                <a:latin typeface="Comic Sans MS"/>
              </a:rPr>
              <a:t>or</a:t>
            </a:r>
            <a:r>
              <a:rPr lang="de-DE" sz="1200">
                <a:solidFill>
                  <a:srgbClr val="005A4C"/>
                </a:solidFill>
                <a:latin typeface="Comic Sans MS"/>
              </a:rPr>
              <a:t> Fahrgemeinschaft.de. </a:t>
            </a:r>
            <a:r>
              <a:rPr lang="de-DE" sz="1200" err="1">
                <a:solidFill>
                  <a:srgbClr val="005A4C"/>
                </a:solidFill>
                <a:latin typeface="Comic Sans MS"/>
              </a:rPr>
              <a:t>There</a:t>
            </a:r>
            <a:r>
              <a:rPr lang="de-DE" sz="1200">
                <a:solidFill>
                  <a:srgbClr val="005A4C"/>
                </a:solidFill>
                <a:latin typeface="Comic Sans MS"/>
              </a:rPr>
              <a:t> </a:t>
            </a:r>
            <a:r>
              <a:rPr lang="de-DE" sz="1200" err="1">
                <a:solidFill>
                  <a:srgbClr val="005A4C"/>
                </a:solidFill>
                <a:latin typeface="Comic Sans MS"/>
              </a:rPr>
              <a:t>you</a:t>
            </a:r>
            <a:r>
              <a:rPr lang="de-DE" sz="1200">
                <a:solidFill>
                  <a:srgbClr val="005A4C"/>
                </a:solidFill>
                <a:latin typeface="Comic Sans MS"/>
              </a:rPr>
              <a:t> will find </a:t>
            </a:r>
            <a:r>
              <a:rPr lang="de-DE" sz="1200" err="1">
                <a:solidFill>
                  <a:srgbClr val="005A4C"/>
                </a:solidFill>
                <a:latin typeface="Comic Sans MS"/>
              </a:rPr>
              <a:t>the</a:t>
            </a:r>
            <a:r>
              <a:rPr lang="de-DE" sz="1200">
                <a:solidFill>
                  <a:srgbClr val="005A4C"/>
                </a:solidFill>
                <a:latin typeface="Comic Sans MS"/>
              </a:rPr>
              <a:t> </a:t>
            </a:r>
            <a:r>
              <a:rPr lang="de-DE" sz="1200" err="1">
                <a:solidFill>
                  <a:srgbClr val="005A4C"/>
                </a:solidFill>
                <a:latin typeface="Comic Sans MS"/>
              </a:rPr>
              <a:t>right</a:t>
            </a:r>
            <a:r>
              <a:rPr lang="de-DE" sz="1200">
                <a:solidFill>
                  <a:srgbClr val="005A4C"/>
                </a:solidFill>
                <a:latin typeface="Comic Sans MS"/>
              </a:rPr>
              <a:t> </a:t>
            </a:r>
            <a:r>
              <a:rPr lang="de-DE" sz="1200" err="1">
                <a:solidFill>
                  <a:srgbClr val="005A4C"/>
                </a:solidFill>
                <a:latin typeface="Comic Sans MS"/>
              </a:rPr>
              <a:t>carpooling</a:t>
            </a:r>
            <a:r>
              <a:rPr lang="de-DE" sz="1200">
                <a:solidFill>
                  <a:srgbClr val="005A4C"/>
                </a:solidFill>
                <a:latin typeface="Comic Sans MS"/>
              </a:rPr>
              <a:t> </a:t>
            </a:r>
            <a:r>
              <a:rPr lang="de-DE" sz="1200" err="1">
                <a:solidFill>
                  <a:srgbClr val="005A4C"/>
                </a:solidFill>
                <a:latin typeface="Comic Sans MS"/>
              </a:rPr>
              <a:t>service</a:t>
            </a:r>
            <a:r>
              <a:rPr lang="de-DE" sz="1200">
                <a:solidFill>
                  <a:srgbClr val="005A4C"/>
                </a:solidFill>
                <a:latin typeface="Comic Sans MS"/>
              </a:rPr>
              <a:t> </a:t>
            </a:r>
            <a:r>
              <a:rPr lang="de-DE" sz="1200" err="1">
                <a:solidFill>
                  <a:srgbClr val="005A4C"/>
                </a:solidFill>
                <a:latin typeface="Comic Sans MS"/>
              </a:rPr>
              <a:t>for</a:t>
            </a:r>
            <a:r>
              <a:rPr lang="de-DE" sz="1200">
                <a:solidFill>
                  <a:srgbClr val="005A4C"/>
                </a:solidFill>
                <a:latin typeface="Comic Sans MS"/>
              </a:rPr>
              <a:t> </a:t>
            </a:r>
            <a:r>
              <a:rPr lang="de-DE" sz="1200" err="1">
                <a:solidFill>
                  <a:srgbClr val="005A4C"/>
                </a:solidFill>
                <a:latin typeface="Comic Sans MS"/>
              </a:rPr>
              <a:t>every</a:t>
            </a:r>
            <a:r>
              <a:rPr lang="de-DE" sz="1200">
                <a:solidFill>
                  <a:srgbClr val="005A4C"/>
                </a:solidFill>
                <a:latin typeface="Comic Sans MS"/>
              </a:rPr>
              <a:t> type </a:t>
            </a:r>
            <a:r>
              <a:rPr lang="de-DE" sz="1200" err="1">
                <a:solidFill>
                  <a:srgbClr val="005A4C"/>
                </a:solidFill>
                <a:latin typeface="Comic Sans MS"/>
              </a:rPr>
              <a:t>of</a:t>
            </a:r>
            <a:r>
              <a:rPr lang="de-DE" sz="1200">
                <a:solidFill>
                  <a:srgbClr val="005A4C"/>
                </a:solidFill>
                <a:latin typeface="Comic Sans MS"/>
              </a:rPr>
              <a:t> </a:t>
            </a:r>
            <a:r>
              <a:rPr lang="de-DE" sz="1200" err="1">
                <a:solidFill>
                  <a:srgbClr val="005A4C"/>
                </a:solidFill>
                <a:latin typeface="Comic Sans MS"/>
              </a:rPr>
              <a:t>journey</a:t>
            </a:r>
            <a:r>
              <a:rPr lang="de-DE" sz="1200">
                <a:solidFill>
                  <a:srgbClr val="005A4C"/>
                </a:solidFill>
                <a:latin typeface="Comic Sans MS"/>
              </a:rPr>
              <a:t>.</a:t>
            </a:r>
          </a:p>
          <a:p>
            <a:pPr algn="ctr"/>
            <a:r>
              <a:rPr lang="de-DE" sz="1050">
                <a:solidFill>
                  <a:srgbClr val="005A4C"/>
                </a:solidFill>
                <a:latin typeface="Comic Sans MS"/>
              </a:rPr>
              <a:t>(</a:t>
            </a:r>
            <a:r>
              <a:rPr lang="de-DE" sz="1050" err="1">
                <a:solidFill>
                  <a:srgbClr val="005A4C"/>
                </a:solidFill>
                <a:latin typeface="Comic Sans MS"/>
              </a:rPr>
              <a:t>Carpool</a:t>
            </a:r>
            <a:r>
              <a:rPr lang="de-DE" sz="1050">
                <a:solidFill>
                  <a:srgbClr val="005A4C"/>
                </a:solidFill>
                <a:latin typeface="Comic Sans MS"/>
              </a:rPr>
              <a:t>, 2019) </a:t>
            </a:r>
            <a:endParaRPr lang="de-DE" sz="1050">
              <a:solidFill>
                <a:srgbClr val="005A4C"/>
              </a:solidFill>
              <a:latin typeface="Comic Sans MS" panose="030F0702030302020204" pitchFamily="66" charset="0"/>
            </a:endParaRP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3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37761790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2</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9346716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a:t>
            </a:r>
            <a:r>
              <a:rPr lang="de-DE" err="1">
                <a:solidFill>
                  <a:schemeClr val="tx1"/>
                </a:solidFill>
                <a:latin typeface="Comic Sans MS"/>
              </a:rPr>
              <a:t>one</a:t>
            </a:r>
            <a:r>
              <a:rPr lang="de-DE">
                <a:solidFill>
                  <a:schemeClr val="tx1"/>
                </a:solidFill>
                <a:latin typeface="Comic Sans MS"/>
              </a:rPr>
              <a:t> </a:t>
            </a:r>
            <a:r>
              <a:rPr lang="de-DE" err="1">
                <a:solidFill>
                  <a:schemeClr val="tx1"/>
                </a:solidFill>
                <a:latin typeface="Comic Sans MS"/>
              </a:rPr>
              <a:t>car</a:t>
            </a:r>
            <a:endParaRPr lang="de-DE" err="1">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 </a:t>
            </a:r>
          </a:p>
          <a:p>
            <a:pPr marL="342900" indent="-342900">
              <a:buFont typeface="+mj-lt"/>
              <a:buAutoNum type="arabicPeriod"/>
            </a:pPr>
            <a:r>
              <a:rPr lang="de-DE">
                <a:solidFill>
                  <a:schemeClr val="tx1"/>
                </a:solidFill>
                <a:latin typeface="Comic Sans MS"/>
              </a:rPr>
              <a:t>So </a:t>
            </a:r>
            <a:r>
              <a:rPr lang="de-DE" err="1">
                <a:solidFill>
                  <a:schemeClr val="tx1"/>
                </a:solidFill>
                <a:latin typeface="Comic Sans MS"/>
              </a:rPr>
              <a:t>far</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have</a:t>
            </a:r>
            <a:r>
              <a:rPr lang="de-DE">
                <a:solidFill>
                  <a:schemeClr val="tx1"/>
                </a:solidFill>
                <a:latin typeface="Comic Sans MS"/>
              </a:rPr>
              <a:t> </a:t>
            </a:r>
            <a:r>
              <a:rPr lang="de-DE" err="1">
                <a:solidFill>
                  <a:schemeClr val="tx1"/>
                </a:solidFill>
                <a:latin typeface="Comic Sans MS"/>
              </a:rPr>
              <a:t>tried</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reduce</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car</a:t>
            </a:r>
            <a:r>
              <a:rPr lang="de-DE">
                <a:solidFill>
                  <a:schemeClr val="tx1"/>
                </a:solidFill>
                <a:latin typeface="Comic Sans MS"/>
              </a:rPr>
              <a:t> </a:t>
            </a:r>
            <a:r>
              <a:rPr lang="de-DE" err="1">
                <a:solidFill>
                  <a:schemeClr val="tx1"/>
                </a:solidFill>
                <a:latin typeface="Comic Sans MS"/>
              </a:rPr>
              <a:t>journeys</a:t>
            </a:r>
            <a:r>
              <a:rPr lang="de-DE">
                <a:solidFill>
                  <a:schemeClr val="tx1"/>
                </a:solidFill>
                <a:latin typeface="Comic Sans MS"/>
              </a:rPr>
              <a:t> </a:t>
            </a:r>
            <a:r>
              <a:rPr lang="de-DE" err="1">
                <a:solidFill>
                  <a:schemeClr val="tx1"/>
                </a:solidFill>
                <a:latin typeface="Comic Sans MS"/>
              </a:rPr>
              <a:t>or</a:t>
            </a:r>
            <a:r>
              <a:rPr lang="de-DE">
                <a:solidFill>
                  <a:schemeClr val="tx1"/>
                </a:solidFill>
                <a:latin typeface="Comic Sans MS"/>
              </a:rPr>
              <a:t> switch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car</a:t>
            </a:r>
            <a:r>
              <a:rPr lang="de-DE">
                <a:solidFill>
                  <a:schemeClr val="tx1"/>
                </a:solidFill>
                <a:latin typeface="Comic Sans MS"/>
              </a:rPr>
              <a:t> </a:t>
            </a:r>
            <a:r>
              <a:rPr lang="de-DE" err="1">
                <a:solidFill>
                  <a:schemeClr val="tx1"/>
                </a:solidFill>
                <a:latin typeface="Comic Sans MS"/>
              </a:rPr>
              <a:t>pools</a:t>
            </a:r>
            <a:r>
              <a:rPr lang="de-DE">
                <a:solidFill>
                  <a:schemeClr val="tx1"/>
                </a:solidFill>
                <a:latin typeface="Comic Sans MS"/>
              </a:rPr>
              <a:t>. Can </a:t>
            </a:r>
            <a:r>
              <a:rPr lang="de-DE" err="1">
                <a:solidFill>
                  <a:schemeClr val="tx1"/>
                </a:solidFill>
                <a:latin typeface="Comic Sans MS"/>
              </a:rPr>
              <a:t>you</a:t>
            </a:r>
            <a:r>
              <a:rPr lang="de-DE">
                <a:solidFill>
                  <a:schemeClr val="tx1"/>
                </a:solidFill>
                <a:latin typeface="Comic Sans MS"/>
              </a:rPr>
              <a:t> manage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leave</a:t>
            </a:r>
            <a:r>
              <a:rPr lang="de-DE">
                <a:solidFill>
                  <a:schemeClr val="tx1"/>
                </a:solidFill>
                <a:latin typeface="Comic Sans MS"/>
              </a:rPr>
              <a:t> </a:t>
            </a:r>
            <a:r>
              <a:rPr lang="de-DE" err="1">
                <a:solidFill>
                  <a:schemeClr val="tx1"/>
                </a:solidFill>
                <a:latin typeface="Comic Sans MS"/>
              </a:rPr>
              <a:t>it</a:t>
            </a:r>
            <a:r>
              <a:rPr lang="de-DE">
                <a:solidFill>
                  <a:schemeClr val="tx1"/>
                </a:solidFill>
                <a:latin typeface="Comic Sans MS"/>
              </a:rPr>
              <a:t> out </a:t>
            </a:r>
            <a:r>
              <a:rPr lang="de-DE" err="1">
                <a:solidFill>
                  <a:schemeClr val="tx1"/>
                </a:solidFill>
                <a:latin typeface="Comic Sans MS"/>
              </a:rPr>
              <a:t>completely</a:t>
            </a:r>
            <a:r>
              <a:rPr lang="de-DE">
                <a:solidFill>
                  <a:schemeClr val="tx1"/>
                </a:solidFill>
                <a:latin typeface="Comic Sans MS"/>
              </a:rPr>
              <a:t>?</a:t>
            </a:r>
          </a:p>
          <a:p>
            <a:pPr marL="342900" indent="-342900">
              <a:buFont typeface="+mj-lt"/>
              <a:buAutoNum type="arabicPeriod"/>
            </a:pPr>
            <a:r>
              <a:rPr lang="de-DE">
                <a:solidFill>
                  <a:schemeClr val="tx1"/>
                </a:solidFill>
                <a:latin typeface="Comic Sans MS"/>
              </a:rPr>
              <a:t>Do not </a:t>
            </a:r>
            <a:r>
              <a:rPr lang="de-DE" err="1">
                <a:solidFill>
                  <a:schemeClr val="tx1"/>
                </a:solidFill>
                <a:latin typeface="Comic Sans MS"/>
              </a:rPr>
              <a:t>use</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car</a:t>
            </a:r>
            <a:r>
              <a:rPr lang="de-DE">
                <a:solidFill>
                  <a:schemeClr val="tx1"/>
                </a:solidFill>
                <a:latin typeface="Comic Sans MS"/>
              </a:rPr>
              <a:t> </a:t>
            </a:r>
            <a:r>
              <a:rPr lang="de-DE" err="1">
                <a:solidFill>
                  <a:schemeClr val="tx1"/>
                </a:solidFill>
                <a:latin typeface="Comic Sans MS"/>
              </a:rPr>
              <a:t>today</a:t>
            </a:r>
            <a:r>
              <a:rPr lang="de-DE">
                <a:solidFill>
                  <a:schemeClr val="tx1"/>
                </a:solidFill>
                <a:latin typeface="Comic Sans MS"/>
              </a:rPr>
              <a:t> and </a:t>
            </a:r>
            <a:r>
              <a:rPr lang="de-DE" err="1">
                <a:solidFill>
                  <a:schemeClr val="tx1"/>
                </a:solidFill>
                <a:latin typeface="Comic Sans MS"/>
              </a:rPr>
              <a:t>tomorrow</a:t>
            </a:r>
            <a:r>
              <a:rPr lang="de-DE">
                <a:solidFill>
                  <a:schemeClr val="tx1"/>
                </a:solidFill>
                <a:latin typeface="Comic Sans MS"/>
              </a:rPr>
              <a:t> (i.e. </a:t>
            </a:r>
            <a:r>
              <a:rPr lang="de-DE" err="1">
                <a:solidFill>
                  <a:schemeClr val="tx1"/>
                </a:solidFill>
                <a:latin typeface="Comic Sans MS"/>
              </a:rPr>
              <a:t>day</a:t>
            </a:r>
            <a:r>
              <a:rPr lang="de-DE">
                <a:solidFill>
                  <a:schemeClr val="tx1"/>
                </a:solidFill>
                <a:latin typeface="Comic Sans MS"/>
              </a:rPr>
              <a:t> 3 and 4)</a:t>
            </a:r>
            <a:endParaRPr lang="de-DE">
              <a:solidFill>
                <a:schemeClr val="tx1"/>
              </a:solidFill>
              <a:latin typeface="Calibri" panose="020F0502020204030204"/>
              <a:cs typeface="Calibri" panose="020F0502020204030204"/>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Give up your car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3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0882"/>
            <a:ext cx="3305736" cy="3046988"/>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a:rPr>
              <a:t>Info</a:t>
            </a:r>
            <a:endParaRPr lang="de-DE">
              <a:solidFill>
                <a:srgbClr val="005A4C"/>
              </a:solidFill>
              <a:latin typeface="Comic Sans MS"/>
            </a:endParaRPr>
          </a:p>
          <a:p>
            <a:pPr algn="ctr"/>
            <a:r>
              <a:rPr lang="de-DE" sz="1400" err="1">
                <a:solidFill>
                  <a:srgbClr val="005A4C"/>
                </a:solidFill>
                <a:latin typeface="Comic Sans MS"/>
              </a:rPr>
              <a:t>If</a:t>
            </a:r>
            <a:r>
              <a:rPr lang="de-DE" sz="1400">
                <a:solidFill>
                  <a:srgbClr val="005A4C"/>
                </a:solidFill>
                <a:latin typeface="Comic Sans MS"/>
              </a:rPr>
              <a:t> </a:t>
            </a:r>
            <a:r>
              <a:rPr lang="de-DE" sz="1400" err="1">
                <a:solidFill>
                  <a:srgbClr val="005A4C"/>
                </a:solidFill>
                <a:latin typeface="Comic Sans MS"/>
              </a:rPr>
              <a:t>you</a:t>
            </a:r>
            <a:r>
              <a:rPr lang="de-DE" sz="1400">
                <a:solidFill>
                  <a:srgbClr val="005A4C"/>
                </a:solidFill>
                <a:latin typeface="Comic Sans MS"/>
              </a:rPr>
              <a:t> </a:t>
            </a:r>
            <a:r>
              <a:rPr lang="de-DE" sz="1400" err="1">
                <a:solidFill>
                  <a:srgbClr val="005A4C"/>
                </a:solidFill>
                <a:latin typeface="Comic Sans MS"/>
              </a:rPr>
              <a:t>cannot</a:t>
            </a:r>
            <a:r>
              <a:rPr lang="de-DE" sz="1400">
                <a:solidFill>
                  <a:srgbClr val="005A4C"/>
                </a:solidFill>
                <a:latin typeface="Comic Sans MS"/>
              </a:rPr>
              <a:t> </a:t>
            </a:r>
            <a:r>
              <a:rPr lang="de-DE" sz="1400" err="1">
                <a:solidFill>
                  <a:srgbClr val="005A4C"/>
                </a:solidFill>
                <a:latin typeface="Comic Sans MS"/>
              </a:rPr>
              <a:t>avoid</a:t>
            </a:r>
            <a:r>
              <a:rPr lang="de-DE" sz="1400">
                <a:solidFill>
                  <a:srgbClr val="005A4C"/>
                </a:solidFill>
                <a:latin typeface="Comic Sans MS"/>
              </a:rPr>
              <a:t> </a:t>
            </a:r>
            <a:r>
              <a:rPr lang="de-DE" sz="1400" err="1">
                <a:solidFill>
                  <a:srgbClr val="005A4C"/>
                </a:solidFill>
                <a:latin typeface="Comic Sans MS"/>
              </a:rPr>
              <a:t>taking</a:t>
            </a:r>
            <a:r>
              <a:rPr lang="de-DE" sz="1400">
                <a:solidFill>
                  <a:srgbClr val="005A4C"/>
                </a:solidFill>
                <a:latin typeface="Comic Sans MS"/>
              </a:rPr>
              <a:t> </a:t>
            </a:r>
            <a:r>
              <a:rPr lang="de-DE" sz="1400" err="1">
                <a:solidFill>
                  <a:srgbClr val="005A4C"/>
                </a:solidFill>
                <a:latin typeface="Comic Sans MS"/>
              </a:rPr>
              <a:t>the</a:t>
            </a:r>
            <a:r>
              <a:rPr lang="de-DE" sz="1400">
                <a:solidFill>
                  <a:srgbClr val="005A4C"/>
                </a:solidFill>
                <a:latin typeface="Comic Sans MS"/>
              </a:rPr>
              <a:t> </a:t>
            </a:r>
            <a:r>
              <a:rPr lang="de-DE" sz="1400" err="1">
                <a:solidFill>
                  <a:srgbClr val="005A4C"/>
                </a:solidFill>
                <a:latin typeface="Comic Sans MS"/>
              </a:rPr>
              <a:t>car</a:t>
            </a:r>
            <a:r>
              <a:rPr lang="de-DE" sz="1400">
                <a:solidFill>
                  <a:srgbClr val="005A4C"/>
                </a:solidFill>
                <a:latin typeface="Comic Sans MS"/>
              </a:rPr>
              <a:t>, </a:t>
            </a:r>
            <a:r>
              <a:rPr lang="de-DE" sz="1400" err="1">
                <a:solidFill>
                  <a:srgbClr val="005A4C"/>
                </a:solidFill>
                <a:latin typeface="Comic Sans MS"/>
              </a:rPr>
              <a:t>optimise</a:t>
            </a:r>
            <a:r>
              <a:rPr lang="de-DE" sz="1400">
                <a:solidFill>
                  <a:srgbClr val="005A4C"/>
                </a:solidFill>
                <a:latin typeface="Comic Sans MS"/>
              </a:rPr>
              <a:t> </a:t>
            </a:r>
            <a:r>
              <a:rPr lang="de-DE" sz="1400" err="1">
                <a:solidFill>
                  <a:srgbClr val="005A4C"/>
                </a:solidFill>
                <a:latin typeface="Comic Sans MS"/>
              </a:rPr>
              <a:t>your</a:t>
            </a:r>
            <a:r>
              <a:rPr lang="de-DE" sz="1400">
                <a:solidFill>
                  <a:srgbClr val="005A4C"/>
                </a:solidFill>
                <a:latin typeface="Comic Sans MS"/>
              </a:rPr>
              <a:t> </a:t>
            </a:r>
            <a:r>
              <a:rPr lang="de-DE" sz="1400" err="1">
                <a:solidFill>
                  <a:srgbClr val="005A4C"/>
                </a:solidFill>
                <a:latin typeface="Comic Sans MS"/>
              </a:rPr>
              <a:t>driving</a:t>
            </a:r>
            <a:r>
              <a:rPr lang="de-DE" sz="1400">
                <a:solidFill>
                  <a:srgbClr val="005A4C"/>
                </a:solidFill>
                <a:latin typeface="Comic Sans MS"/>
              </a:rPr>
              <a:t> style. Drive </a:t>
            </a:r>
            <a:r>
              <a:rPr lang="de-DE" sz="1400" err="1">
                <a:solidFill>
                  <a:srgbClr val="005A4C"/>
                </a:solidFill>
                <a:latin typeface="Comic Sans MS"/>
              </a:rPr>
              <a:t>with</a:t>
            </a:r>
            <a:r>
              <a:rPr lang="de-DE" sz="1400">
                <a:solidFill>
                  <a:srgbClr val="005A4C"/>
                </a:solidFill>
                <a:latin typeface="Comic Sans MS"/>
              </a:rPr>
              <a:t> </a:t>
            </a:r>
            <a:r>
              <a:rPr lang="de-DE" sz="1400" err="1">
                <a:solidFill>
                  <a:srgbClr val="005A4C"/>
                </a:solidFill>
                <a:latin typeface="Comic Sans MS"/>
              </a:rPr>
              <a:t>foresight</a:t>
            </a:r>
            <a:r>
              <a:rPr lang="de-DE" sz="1400">
                <a:solidFill>
                  <a:srgbClr val="005A4C"/>
                </a:solidFill>
                <a:latin typeface="Comic Sans MS"/>
              </a:rPr>
              <a:t> and </a:t>
            </a:r>
            <a:r>
              <a:rPr lang="de-DE" sz="1400" err="1">
                <a:solidFill>
                  <a:srgbClr val="005A4C"/>
                </a:solidFill>
                <a:latin typeface="Comic Sans MS"/>
              </a:rPr>
              <a:t>keep</a:t>
            </a:r>
            <a:r>
              <a:rPr lang="de-DE" sz="1400">
                <a:solidFill>
                  <a:srgbClr val="005A4C"/>
                </a:solidFill>
                <a:latin typeface="Comic Sans MS"/>
              </a:rPr>
              <a:t> an </a:t>
            </a:r>
            <a:r>
              <a:rPr lang="de-DE" sz="1400" err="1">
                <a:solidFill>
                  <a:srgbClr val="005A4C"/>
                </a:solidFill>
                <a:latin typeface="Comic Sans MS"/>
              </a:rPr>
              <a:t>eye</a:t>
            </a:r>
            <a:r>
              <a:rPr lang="de-DE" sz="1400">
                <a:solidFill>
                  <a:srgbClr val="005A4C"/>
                </a:solidFill>
                <a:latin typeface="Comic Sans MS"/>
              </a:rPr>
              <a:t> on </a:t>
            </a:r>
            <a:r>
              <a:rPr lang="de-DE" sz="1400" err="1">
                <a:solidFill>
                  <a:srgbClr val="005A4C"/>
                </a:solidFill>
                <a:latin typeface="Comic Sans MS"/>
              </a:rPr>
              <a:t>your</a:t>
            </a:r>
            <a:r>
              <a:rPr lang="de-DE" sz="1400">
                <a:solidFill>
                  <a:srgbClr val="005A4C"/>
                </a:solidFill>
                <a:latin typeface="Comic Sans MS"/>
              </a:rPr>
              <a:t> </a:t>
            </a:r>
            <a:r>
              <a:rPr lang="de-DE" sz="1400" err="1">
                <a:solidFill>
                  <a:srgbClr val="005A4C"/>
                </a:solidFill>
                <a:latin typeface="Comic Sans MS"/>
              </a:rPr>
              <a:t>speed</a:t>
            </a:r>
            <a:r>
              <a:rPr lang="de-DE" sz="1400">
                <a:solidFill>
                  <a:srgbClr val="005A4C"/>
                </a:solidFill>
                <a:latin typeface="Comic Sans MS"/>
              </a:rPr>
              <a:t> </a:t>
            </a:r>
            <a:r>
              <a:rPr lang="de-DE" sz="1400" err="1">
                <a:solidFill>
                  <a:srgbClr val="005A4C"/>
                </a:solidFill>
                <a:latin typeface="Comic Sans MS"/>
              </a:rPr>
              <a:t>limits</a:t>
            </a:r>
            <a:r>
              <a:rPr lang="de-DE" sz="1400">
                <a:solidFill>
                  <a:srgbClr val="005A4C"/>
                </a:solidFill>
                <a:latin typeface="Comic Sans MS"/>
              </a:rPr>
              <a:t>. Switch off </a:t>
            </a:r>
            <a:r>
              <a:rPr lang="de-DE" sz="1400" err="1">
                <a:solidFill>
                  <a:srgbClr val="005A4C"/>
                </a:solidFill>
                <a:latin typeface="Comic Sans MS"/>
              </a:rPr>
              <a:t>the</a:t>
            </a:r>
            <a:r>
              <a:rPr lang="de-DE" sz="1400">
                <a:solidFill>
                  <a:srgbClr val="005A4C"/>
                </a:solidFill>
                <a:latin typeface="Comic Sans MS"/>
              </a:rPr>
              <a:t> </a:t>
            </a:r>
            <a:r>
              <a:rPr lang="de-DE" sz="1400" err="1">
                <a:solidFill>
                  <a:srgbClr val="005A4C"/>
                </a:solidFill>
                <a:latin typeface="Comic Sans MS"/>
              </a:rPr>
              <a:t>engine</a:t>
            </a:r>
            <a:r>
              <a:rPr lang="de-DE" sz="1400">
                <a:solidFill>
                  <a:srgbClr val="005A4C"/>
                </a:solidFill>
                <a:latin typeface="Comic Sans MS"/>
              </a:rPr>
              <a:t> </a:t>
            </a:r>
            <a:r>
              <a:rPr lang="de-DE" sz="1400" err="1">
                <a:solidFill>
                  <a:srgbClr val="005A4C"/>
                </a:solidFill>
                <a:latin typeface="Comic Sans MS"/>
              </a:rPr>
              <a:t>if</a:t>
            </a:r>
            <a:r>
              <a:rPr lang="de-DE" sz="1400">
                <a:solidFill>
                  <a:srgbClr val="005A4C"/>
                </a:solidFill>
                <a:latin typeface="Comic Sans MS"/>
              </a:rPr>
              <a:t> </a:t>
            </a:r>
            <a:r>
              <a:rPr lang="de-DE" sz="1400" err="1">
                <a:solidFill>
                  <a:srgbClr val="005A4C"/>
                </a:solidFill>
                <a:latin typeface="Comic Sans MS"/>
              </a:rPr>
              <a:t>the</a:t>
            </a:r>
            <a:r>
              <a:rPr lang="de-DE" sz="1400">
                <a:solidFill>
                  <a:srgbClr val="005A4C"/>
                </a:solidFill>
                <a:latin typeface="Comic Sans MS"/>
              </a:rPr>
              <a:t> </a:t>
            </a:r>
            <a:r>
              <a:rPr lang="de-DE" sz="1400" err="1">
                <a:solidFill>
                  <a:srgbClr val="005A4C"/>
                </a:solidFill>
                <a:latin typeface="Comic Sans MS"/>
              </a:rPr>
              <a:t>approximate</a:t>
            </a:r>
            <a:r>
              <a:rPr lang="de-DE" sz="1400">
                <a:solidFill>
                  <a:srgbClr val="005A4C"/>
                </a:solidFill>
                <a:latin typeface="Comic Sans MS"/>
              </a:rPr>
              <a:t> time </a:t>
            </a:r>
            <a:r>
              <a:rPr lang="de-DE" sz="1400" err="1">
                <a:solidFill>
                  <a:srgbClr val="005A4C"/>
                </a:solidFill>
                <a:latin typeface="Comic Sans MS"/>
              </a:rPr>
              <a:t>is</a:t>
            </a:r>
            <a:r>
              <a:rPr lang="de-DE" sz="1400">
                <a:solidFill>
                  <a:srgbClr val="005A4C"/>
                </a:solidFill>
                <a:latin typeface="Comic Sans MS"/>
              </a:rPr>
              <a:t> </a:t>
            </a:r>
            <a:r>
              <a:rPr lang="de-DE" sz="1400" err="1">
                <a:solidFill>
                  <a:srgbClr val="005A4C"/>
                </a:solidFill>
                <a:latin typeface="Comic Sans MS"/>
              </a:rPr>
              <a:t>likely</a:t>
            </a:r>
            <a:r>
              <a:rPr lang="de-DE" sz="1400">
                <a:solidFill>
                  <a:srgbClr val="005A4C"/>
                </a:solidFill>
                <a:latin typeface="Comic Sans MS"/>
              </a:rPr>
              <a:t> </a:t>
            </a:r>
            <a:r>
              <a:rPr lang="de-DE" sz="1400" err="1">
                <a:solidFill>
                  <a:srgbClr val="005A4C"/>
                </a:solidFill>
                <a:latin typeface="Comic Sans MS"/>
              </a:rPr>
              <a:t>to</a:t>
            </a:r>
            <a:r>
              <a:rPr lang="de-DE" sz="1400">
                <a:solidFill>
                  <a:srgbClr val="005A4C"/>
                </a:solidFill>
                <a:latin typeface="Comic Sans MS"/>
              </a:rPr>
              <a:t> </a:t>
            </a:r>
            <a:r>
              <a:rPr lang="de-DE" sz="1400" err="1">
                <a:solidFill>
                  <a:srgbClr val="005A4C"/>
                </a:solidFill>
                <a:latin typeface="Comic Sans MS"/>
              </a:rPr>
              <a:t>be</a:t>
            </a:r>
            <a:r>
              <a:rPr lang="de-DE" sz="1400">
                <a:solidFill>
                  <a:srgbClr val="005A4C"/>
                </a:solidFill>
                <a:latin typeface="Comic Sans MS"/>
              </a:rPr>
              <a:t> </a:t>
            </a:r>
            <a:r>
              <a:rPr lang="de-DE" sz="1400" err="1">
                <a:solidFill>
                  <a:srgbClr val="005A4C"/>
                </a:solidFill>
                <a:latin typeface="Comic Sans MS"/>
              </a:rPr>
              <a:t>longer</a:t>
            </a:r>
            <a:r>
              <a:rPr lang="de-DE" sz="1400">
                <a:solidFill>
                  <a:srgbClr val="005A4C"/>
                </a:solidFill>
                <a:latin typeface="Comic Sans MS"/>
              </a:rPr>
              <a:t> </a:t>
            </a:r>
            <a:r>
              <a:rPr lang="de-DE" sz="1400" err="1">
                <a:solidFill>
                  <a:srgbClr val="005A4C"/>
                </a:solidFill>
                <a:latin typeface="Comic Sans MS"/>
              </a:rPr>
              <a:t>than</a:t>
            </a:r>
            <a:r>
              <a:rPr lang="de-DE" sz="1400">
                <a:solidFill>
                  <a:srgbClr val="005A4C"/>
                </a:solidFill>
                <a:latin typeface="Comic Sans MS"/>
              </a:rPr>
              <a:t> 20 </a:t>
            </a:r>
            <a:r>
              <a:rPr lang="de-DE" sz="1400" err="1">
                <a:solidFill>
                  <a:srgbClr val="005A4C"/>
                </a:solidFill>
                <a:latin typeface="Comic Sans MS"/>
              </a:rPr>
              <a:t>seconds</a:t>
            </a:r>
            <a:r>
              <a:rPr lang="de-DE" sz="1400">
                <a:solidFill>
                  <a:srgbClr val="005A4C"/>
                </a:solidFill>
                <a:latin typeface="Comic Sans MS"/>
              </a:rPr>
              <a:t>, </a:t>
            </a:r>
            <a:r>
              <a:rPr lang="de-DE" sz="1400" err="1">
                <a:solidFill>
                  <a:srgbClr val="005A4C"/>
                </a:solidFill>
                <a:latin typeface="Comic Sans MS"/>
              </a:rPr>
              <a:t>for</a:t>
            </a:r>
            <a:r>
              <a:rPr lang="de-DE" sz="1400">
                <a:solidFill>
                  <a:srgbClr val="005A4C"/>
                </a:solidFill>
                <a:latin typeface="Comic Sans MS"/>
              </a:rPr>
              <a:t> </a:t>
            </a:r>
            <a:r>
              <a:rPr lang="de-DE" sz="1400" err="1">
                <a:solidFill>
                  <a:srgbClr val="005A4C"/>
                </a:solidFill>
                <a:latin typeface="Comic Sans MS"/>
              </a:rPr>
              <a:t>example</a:t>
            </a:r>
            <a:r>
              <a:rPr lang="de-DE" sz="1400">
                <a:solidFill>
                  <a:srgbClr val="005A4C"/>
                </a:solidFill>
                <a:latin typeface="Comic Sans MS"/>
              </a:rPr>
              <a:t> at </a:t>
            </a:r>
            <a:r>
              <a:rPr lang="de-DE" sz="1400" err="1">
                <a:solidFill>
                  <a:srgbClr val="005A4C"/>
                </a:solidFill>
                <a:latin typeface="Comic Sans MS"/>
              </a:rPr>
              <a:t>level</a:t>
            </a:r>
            <a:r>
              <a:rPr lang="de-DE" sz="1400">
                <a:solidFill>
                  <a:srgbClr val="005A4C"/>
                </a:solidFill>
                <a:latin typeface="Comic Sans MS"/>
              </a:rPr>
              <a:t> </a:t>
            </a:r>
            <a:r>
              <a:rPr lang="de-DE" sz="1400" err="1">
                <a:solidFill>
                  <a:srgbClr val="005A4C"/>
                </a:solidFill>
                <a:latin typeface="Comic Sans MS"/>
              </a:rPr>
              <a:t>crossings</a:t>
            </a:r>
            <a:r>
              <a:rPr lang="de-DE" sz="1400">
                <a:solidFill>
                  <a:srgbClr val="005A4C"/>
                </a:solidFill>
                <a:latin typeface="Comic Sans MS"/>
              </a:rPr>
              <a:t>.  Fuel-</a:t>
            </a:r>
            <a:r>
              <a:rPr lang="de-DE" sz="1400" err="1">
                <a:solidFill>
                  <a:srgbClr val="005A4C"/>
                </a:solidFill>
                <a:latin typeface="Comic Sans MS"/>
              </a:rPr>
              <a:t>saving</a:t>
            </a:r>
            <a:r>
              <a:rPr lang="de-DE" sz="1400">
                <a:solidFill>
                  <a:srgbClr val="005A4C"/>
                </a:solidFill>
                <a:latin typeface="Comic Sans MS"/>
              </a:rPr>
              <a:t> </a:t>
            </a:r>
            <a:r>
              <a:rPr lang="de-DE" sz="1400" err="1">
                <a:solidFill>
                  <a:srgbClr val="005A4C"/>
                </a:solidFill>
                <a:latin typeface="Comic Sans MS"/>
              </a:rPr>
              <a:t>training</a:t>
            </a:r>
            <a:r>
              <a:rPr lang="de-DE" sz="1400">
                <a:solidFill>
                  <a:srgbClr val="005A4C"/>
                </a:solidFill>
                <a:latin typeface="Comic Sans MS"/>
              </a:rPr>
              <a:t> </a:t>
            </a:r>
            <a:r>
              <a:rPr lang="de-DE" sz="1400" err="1">
                <a:solidFill>
                  <a:srgbClr val="005A4C"/>
                </a:solidFill>
                <a:latin typeface="Comic Sans MS"/>
              </a:rPr>
              <a:t>gives</a:t>
            </a:r>
            <a:r>
              <a:rPr lang="de-DE" sz="1400">
                <a:solidFill>
                  <a:srgbClr val="005A4C"/>
                </a:solidFill>
                <a:latin typeface="Comic Sans MS"/>
              </a:rPr>
              <a:t> </a:t>
            </a:r>
            <a:r>
              <a:rPr lang="de-DE" sz="1400" err="1">
                <a:solidFill>
                  <a:srgbClr val="005A4C"/>
                </a:solidFill>
                <a:latin typeface="Comic Sans MS"/>
              </a:rPr>
              <a:t>further</a:t>
            </a:r>
            <a:r>
              <a:rPr lang="de-DE" sz="1400">
                <a:solidFill>
                  <a:srgbClr val="005A4C"/>
                </a:solidFill>
                <a:latin typeface="Comic Sans MS"/>
              </a:rPr>
              <a:t> </a:t>
            </a:r>
            <a:endParaRPr lang="de-DE" sz="1400">
              <a:solidFill>
                <a:srgbClr val="005A4C"/>
              </a:solidFill>
              <a:latin typeface="Comic Sans MS" panose="030F0702030302020204" pitchFamily="66" charset="0"/>
            </a:endParaRPr>
          </a:p>
          <a:p>
            <a:pPr algn="ctr"/>
            <a:r>
              <a:rPr lang="de-DE" sz="1400" err="1">
                <a:solidFill>
                  <a:srgbClr val="005A4C"/>
                </a:solidFill>
                <a:latin typeface="Comic Sans MS"/>
              </a:rPr>
              <a:t>Tips</a:t>
            </a:r>
            <a:r>
              <a:rPr lang="de-DE" sz="1400">
                <a:solidFill>
                  <a:srgbClr val="005A4C"/>
                </a:solidFill>
                <a:latin typeface="Comic Sans MS"/>
              </a:rPr>
              <a:t> </a:t>
            </a:r>
            <a:r>
              <a:rPr lang="de-DE" sz="1400" err="1">
                <a:solidFill>
                  <a:srgbClr val="005A4C"/>
                </a:solidFill>
                <a:latin typeface="Comic Sans MS"/>
              </a:rPr>
              <a:t>to</a:t>
            </a:r>
            <a:r>
              <a:rPr lang="de-DE" sz="1400">
                <a:solidFill>
                  <a:srgbClr val="005A4C"/>
                </a:solidFill>
                <a:latin typeface="Comic Sans MS"/>
              </a:rPr>
              <a:t> </a:t>
            </a:r>
            <a:r>
              <a:rPr lang="de-DE" sz="1400" err="1">
                <a:solidFill>
                  <a:srgbClr val="005A4C"/>
                </a:solidFill>
                <a:latin typeface="Comic Sans MS"/>
              </a:rPr>
              <a:t>optimise</a:t>
            </a:r>
            <a:r>
              <a:rPr lang="de-DE" sz="1400">
                <a:solidFill>
                  <a:srgbClr val="005A4C"/>
                </a:solidFill>
                <a:latin typeface="Comic Sans MS"/>
              </a:rPr>
              <a:t> </a:t>
            </a:r>
            <a:r>
              <a:rPr lang="de-DE" sz="1400" err="1">
                <a:solidFill>
                  <a:srgbClr val="005A4C"/>
                </a:solidFill>
                <a:latin typeface="Comic Sans MS"/>
              </a:rPr>
              <a:t>the</a:t>
            </a:r>
            <a:r>
              <a:rPr lang="de-DE" sz="1400">
                <a:solidFill>
                  <a:srgbClr val="005A4C"/>
                </a:solidFill>
                <a:latin typeface="Comic Sans MS"/>
              </a:rPr>
              <a:t> </a:t>
            </a:r>
            <a:r>
              <a:rPr lang="de-DE" sz="1400" err="1">
                <a:solidFill>
                  <a:srgbClr val="005A4C"/>
                </a:solidFill>
                <a:latin typeface="Comic Sans MS"/>
              </a:rPr>
              <a:t>efficient</a:t>
            </a:r>
            <a:r>
              <a:rPr lang="de-DE" sz="1400">
                <a:solidFill>
                  <a:srgbClr val="005A4C"/>
                </a:solidFill>
                <a:latin typeface="Comic Sans MS"/>
              </a:rPr>
              <a:t> </a:t>
            </a:r>
            <a:r>
              <a:rPr lang="de-DE" sz="1400" err="1">
                <a:solidFill>
                  <a:srgbClr val="005A4C"/>
                </a:solidFill>
                <a:latin typeface="Comic Sans MS"/>
              </a:rPr>
              <a:t>driving</a:t>
            </a:r>
            <a:r>
              <a:rPr lang="de-DE" sz="1400">
                <a:solidFill>
                  <a:srgbClr val="005A4C"/>
                </a:solidFill>
                <a:latin typeface="Comic Sans MS"/>
              </a:rPr>
              <a:t> style. </a:t>
            </a:r>
            <a:endParaRPr lang="de-DE" sz="1400">
              <a:solidFill>
                <a:srgbClr val="005A4C"/>
              </a:solidFill>
              <a:latin typeface="Comic Sans MS" panose="030F0702030302020204" pitchFamily="66" charset="0"/>
            </a:endParaRP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22730" y="4640400"/>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230446" y="5058428"/>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8 P</a:t>
            </a:r>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
        <p:nvSpPr>
          <p:cNvPr id="20" name="Rechteck 19">
            <a:extLst>
              <a:ext uri="{FF2B5EF4-FFF2-40B4-BE49-F238E27FC236}">
                <a16:creationId xmlns:a16="http://schemas.microsoft.com/office/drawing/2014/main" id="{CD2A2A7C-47F8-403F-B04B-810CA8968D09}"/>
              </a:ext>
            </a:extLst>
          </p:cNvPr>
          <p:cNvSpPr/>
          <p:nvPr/>
        </p:nvSpPr>
        <p:spPr>
          <a:xfrm>
            <a:off x="9738159" y="5830769"/>
            <a:ext cx="1869012" cy="627994"/>
          </a:xfrm>
          <a:prstGeom prst="rect">
            <a:avLst/>
          </a:prstGeom>
          <a:noFill/>
          <a:ln w="25400" cap="flat" cmpd="sng" algn="ctr">
            <a:noFill/>
            <a:prstDash val="solid"/>
          </a:ln>
          <a:effectLst/>
        </p:spPr>
        <p:txBody>
          <a:bodyPr lIns="91440" tIns="45720" rIns="91440" bIns="45720" rtlCol="0" anchor="ctr"/>
          <a:lstStyle/>
          <a:p>
            <a:pPr algn="ctr">
              <a:buClr>
                <a:srgbClr val="000000"/>
              </a:buClr>
              <a:defRPr/>
            </a:pPr>
            <a:r>
              <a:rPr kumimoji="0" lang="de-DE" sz="1400" b="0" i="0" u="none" strike="noStrike" kern="0" cap="none" spc="0" normalizeH="0" baseline="0" noProof="0" err="1">
                <a:ln>
                  <a:noFill/>
                </a:ln>
                <a:solidFill>
                  <a:srgbClr val="FFFFFF"/>
                </a:solidFill>
                <a:effectLst/>
                <a:uLnTx/>
                <a:uFillTx/>
                <a:latin typeface="Comic Sans MS"/>
                <a:sym typeface="Arial"/>
              </a:rPr>
              <a:t>You</a:t>
            </a:r>
            <a:r>
              <a:rPr kumimoji="0" lang="de-DE" sz="1400" b="0" i="0" u="none" strike="noStrike" kern="0" cap="none" spc="0" normalizeH="0" baseline="0" noProof="0">
                <a:ln>
                  <a:noFill/>
                </a:ln>
                <a:solidFill>
                  <a:srgbClr val="FFFFFF"/>
                </a:solidFill>
                <a:effectLst/>
                <a:uLnTx/>
                <a:uFillTx/>
                <a:latin typeface="Comic Sans MS"/>
                <a:sym typeface="Arial"/>
              </a:rPr>
              <a:t> will </a:t>
            </a:r>
            <a:r>
              <a:rPr kumimoji="0" lang="de-DE" sz="1400" b="0" i="0" u="none" strike="noStrike" kern="0" cap="none" spc="0" normalizeH="0" baseline="0" noProof="0" err="1">
                <a:ln>
                  <a:noFill/>
                </a:ln>
                <a:solidFill>
                  <a:srgbClr val="FFFFFF"/>
                </a:solidFill>
                <a:effectLst/>
                <a:uLnTx/>
                <a:uFillTx/>
                <a:latin typeface="Comic Sans MS"/>
                <a:sym typeface="Arial"/>
              </a:rPr>
              <a:t>receive</a:t>
            </a:r>
            <a:r>
              <a:rPr kumimoji="0" lang="de-DE" sz="1400" b="0" i="0" u="none" strike="noStrike" kern="0" cap="none" spc="0" normalizeH="0" baseline="0" noProof="0">
                <a:ln>
                  <a:noFill/>
                </a:ln>
                <a:solidFill>
                  <a:srgbClr val="FFFFFF"/>
                </a:solidFill>
                <a:effectLst/>
                <a:uLnTx/>
                <a:uFillTx/>
                <a:latin typeface="Comic Sans MS"/>
                <a:sym typeface="Arial"/>
              </a:rPr>
              <a:t> </a:t>
            </a:r>
            <a:r>
              <a:rPr kumimoji="0" lang="de-DE" sz="1400" b="0" i="0" u="none" strike="noStrike" kern="0" cap="none" spc="0" normalizeH="0" baseline="0" noProof="0" err="1">
                <a:ln>
                  <a:noFill/>
                </a:ln>
                <a:solidFill>
                  <a:srgbClr val="FFFFFF"/>
                </a:solidFill>
                <a:effectLst/>
                <a:uLnTx/>
                <a:uFillTx/>
                <a:latin typeface="Comic Sans MS"/>
                <a:sym typeface="Arial"/>
              </a:rPr>
              <a:t>your</a:t>
            </a:r>
            <a:r>
              <a:rPr kumimoji="0" lang="de-DE" sz="1400" b="0" i="0" u="none" strike="noStrike" kern="0" cap="none" spc="0" normalizeH="0" baseline="0" noProof="0">
                <a:ln>
                  <a:noFill/>
                </a:ln>
                <a:solidFill>
                  <a:srgbClr val="FFFFFF"/>
                </a:solidFill>
                <a:effectLst/>
                <a:uLnTx/>
                <a:uFillTx/>
                <a:latin typeface="Comic Sans MS"/>
                <a:sym typeface="Arial"/>
              </a:rPr>
              <a:t> </a:t>
            </a:r>
            <a:r>
              <a:rPr kumimoji="0" lang="de-DE" sz="1400" b="0" i="0" u="none" strike="noStrike" kern="0" cap="none" spc="0" normalizeH="0" baseline="0" noProof="0" err="1">
                <a:ln>
                  <a:noFill/>
                </a:ln>
                <a:solidFill>
                  <a:srgbClr val="FFFFFF"/>
                </a:solidFill>
                <a:effectLst/>
                <a:uLnTx/>
                <a:uFillTx/>
                <a:latin typeface="Comic Sans MS"/>
                <a:sym typeface="Arial"/>
              </a:rPr>
              <a:t>points</a:t>
            </a:r>
            <a:r>
              <a:rPr kumimoji="0" lang="de-DE" sz="1400" b="0" i="0" u="none" strike="noStrike" kern="0" cap="none" spc="0" normalizeH="0" baseline="0" noProof="0">
                <a:ln>
                  <a:noFill/>
                </a:ln>
                <a:solidFill>
                  <a:srgbClr val="FFFFFF"/>
                </a:solidFill>
                <a:effectLst/>
                <a:uLnTx/>
                <a:uFillTx/>
                <a:latin typeface="Comic Sans MS"/>
                <a:sym typeface="Arial"/>
              </a:rPr>
              <a:t> at </a:t>
            </a:r>
            <a:r>
              <a:rPr kumimoji="0" lang="de-DE" sz="1400" b="0" i="0" u="none" strike="noStrike" kern="0" cap="none" spc="0" normalizeH="0" baseline="0" noProof="0" err="1">
                <a:ln>
                  <a:noFill/>
                </a:ln>
                <a:solidFill>
                  <a:srgbClr val="FFFFFF"/>
                </a:solidFill>
                <a:effectLst/>
                <a:uLnTx/>
                <a:uFillTx/>
                <a:latin typeface="Comic Sans MS"/>
                <a:sym typeface="Arial"/>
              </a:rPr>
              <a:t>the</a:t>
            </a:r>
            <a:r>
              <a:rPr kumimoji="0" lang="de-DE" sz="1400" b="0" i="0" u="none" strike="noStrike" kern="0" cap="none" spc="0" normalizeH="0" baseline="0" noProof="0">
                <a:ln>
                  <a:noFill/>
                </a:ln>
                <a:solidFill>
                  <a:srgbClr val="FFFFFF"/>
                </a:solidFill>
                <a:effectLst/>
                <a:uLnTx/>
                <a:uFillTx/>
                <a:latin typeface="Comic Sans MS"/>
                <a:sym typeface="Arial"/>
              </a:rPr>
              <a:t> end </a:t>
            </a:r>
            <a:r>
              <a:rPr kumimoji="0" lang="de-DE" sz="1400" b="0" i="0" u="none" strike="noStrike" kern="0" cap="none" spc="0" normalizeH="0" baseline="0" noProof="0" err="1">
                <a:ln>
                  <a:noFill/>
                </a:ln>
                <a:solidFill>
                  <a:srgbClr val="FFFFFF"/>
                </a:solidFill>
                <a:effectLst/>
                <a:uLnTx/>
                <a:uFillTx/>
                <a:latin typeface="Comic Sans MS"/>
                <a:sym typeface="Arial"/>
              </a:rPr>
              <a:t>of</a:t>
            </a:r>
            <a:r>
              <a:rPr kumimoji="0" lang="de-DE" sz="1400" b="0" i="0" u="none" strike="noStrike" kern="0" cap="none" spc="0" normalizeH="0" baseline="0" noProof="0">
                <a:ln>
                  <a:noFill/>
                </a:ln>
                <a:solidFill>
                  <a:srgbClr val="FFFFFF"/>
                </a:solidFill>
                <a:effectLst/>
                <a:uLnTx/>
                <a:uFillTx/>
                <a:latin typeface="Comic Sans MS"/>
                <a:sym typeface="Arial"/>
              </a:rPr>
              <a:t> </a:t>
            </a:r>
            <a:r>
              <a:rPr kumimoji="0" lang="de-DE" sz="1400" b="0" i="0" u="none" strike="noStrike" kern="0" cap="none" spc="0" normalizeH="0" baseline="0" noProof="0" err="1">
                <a:ln>
                  <a:noFill/>
                </a:ln>
                <a:solidFill>
                  <a:srgbClr val="FFFFFF"/>
                </a:solidFill>
                <a:effectLst/>
                <a:uLnTx/>
                <a:uFillTx/>
                <a:latin typeface="Comic Sans MS"/>
                <a:sym typeface="Arial"/>
              </a:rPr>
              <a:t>the</a:t>
            </a:r>
            <a:r>
              <a:rPr lang="de-DE" sz="1400" kern="0">
                <a:solidFill>
                  <a:srgbClr val="FFFFFF"/>
                </a:solidFill>
                <a:latin typeface="Comic Sans MS"/>
                <a:sym typeface="Arial"/>
              </a:rPr>
              <a:t> Challenge</a:t>
            </a:r>
            <a:r>
              <a:rPr kumimoji="0" lang="de-DE" sz="1400" b="0" i="0" u="none" strike="noStrike" kern="0" cap="none" spc="0" normalizeH="0" baseline="0" noProof="0">
                <a:ln>
                  <a:noFill/>
                </a:ln>
                <a:solidFill>
                  <a:srgbClr val="FFFFFF"/>
                </a:solidFill>
                <a:effectLst/>
                <a:uLnTx/>
                <a:uFillTx/>
                <a:latin typeface="Comic Sans MS"/>
                <a:sym typeface="Arial"/>
              </a:rPr>
              <a:t>!</a:t>
            </a:r>
            <a:endParaRPr kumimoji="0" lang="fr-FR" sz="1400" b="0" i="0" u="none" strike="noStrike" kern="0" cap="none" spc="0" normalizeH="0" baseline="0" noProof="0">
              <a:ln>
                <a:noFill/>
              </a:ln>
              <a:solidFill>
                <a:srgbClr val="FFFFFF"/>
              </a:solidFill>
              <a:effectLst/>
              <a:uLnTx/>
              <a:uFillTx/>
              <a:latin typeface="Comic Sans MS"/>
              <a:sym typeface="Arial"/>
            </a:endParaRPr>
          </a:p>
        </p:txBody>
      </p:sp>
    </p:spTree>
    <p:extLst>
      <p:ext uri="{BB962C8B-B14F-4D97-AF65-F5344CB8AC3E}">
        <p14:creationId xmlns:p14="http://schemas.microsoft.com/office/powerpoint/2010/main" val="19382875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3</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803296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r>
              <a:rPr lang="de-DE" b="1">
                <a:solidFill>
                  <a:srgbClr val="005C4E"/>
                </a:solidFill>
                <a:latin typeface="Comic Sans MS"/>
                <a:cs typeface="Aldhabi"/>
              </a:rPr>
              <a:t>Before we start...</a:t>
            </a:r>
          </a:p>
        </p:txBody>
      </p:sp>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3876" y="2068513"/>
            <a:ext cx="914400" cy="914400"/>
          </a:xfrm>
          <a:prstGeom prst="rect">
            <a:avLst/>
          </a:prstGeom>
        </p:spPr>
      </p:pic>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p:txBody>
          <a:bodyPr vert="horz" lIns="91440" tIns="45720" rIns="91440" bIns="45720" rtlCol="0" anchor="t">
            <a:normAutofit/>
          </a:bodyPr>
          <a:lstStyle/>
          <a:p>
            <a:pPr algn="ctr">
              <a:buNone/>
            </a:pPr>
            <a:r>
              <a:rPr lang="de-DE" sz="2200">
                <a:latin typeface="Comic Sans MS"/>
                <a:ea typeface="+mn-lt"/>
                <a:cs typeface="+mn-lt"/>
              </a:rPr>
              <a:t>The proposed tasks do not serve as competition material among each other. Rather, you will gain experience that will show you the opportunities and limits of your "contributions to climate protection". Every contribution is a step in the right direction. Therefore, do not be discouraged if you reach your limits. </a:t>
            </a:r>
            <a:endParaRPr lang="de-DE" sz="2200">
              <a:latin typeface="Comic Sans MS"/>
            </a:endParaRPr>
          </a:p>
          <a:p>
            <a:pPr algn="ctr">
              <a:buNone/>
            </a:pPr>
            <a:r>
              <a:rPr lang="de-DE" sz="2200">
                <a:latin typeface="Comic Sans MS"/>
                <a:ea typeface="+mn-lt"/>
                <a:cs typeface="+mn-lt"/>
              </a:rPr>
              <a:t>To make the challenges easier for you, you can get together in a group to exchange tips and tricks. It is best to find a means of communication of your choice. Remember, you are not fighting climate change alone!</a:t>
            </a:r>
            <a:endParaRPr lang="de-DE" sz="2200">
              <a:latin typeface="Comic Sans MS"/>
            </a:endParaRPr>
          </a:p>
          <a:p>
            <a:pPr algn="ctr">
              <a:buNone/>
            </a:pPr>
            <a:r>
              <a:rPr lang="de-DE" sz="2200">
                <a:latin typeface="Comic Sans MS"/>
                <a:ea typeface="+mn-lt"/>
                <a:cs typeface="+mn-lt"/>
              </a:rPr>
              <a:t>  </a:t>
            </a:r>
            <a:endParaRPr lang="de-DE" sz="2200">
              <a:latin typeface="Comic Sans MS"/>
            </a:endParaRPr>
          </a:p>
          <a:p>
            <a:pPr algn="ctr">
              <a:buNone/>
            </a:pPr>
            <a:r>
              <a:rPr lang="de-DE" sz="2200">
                <a:latin typeface="Comic Sans MS"/>
                <a:ea typeface="+mn-lt"/>
                <a:cs typeface="+mn-lt"/>
              </a:rPr>
              <a:t>  Now we wish you much success and fun in the coming weeks.   </a:t>
            </a:r>
            <a:endParaRPr lang="de-DE" sz="2200">
              <a:latin typeface="Comic Sans MS"/>
            </a:endParaRPr>
          </a:p>
          <a:p>
            <a:pPr algn="ctr">
              <a:buNone/>
            </a:pPr>
            <a:r>
              <a:rPr lang="de-DE" sz="2200">
                <a:latin typeface="Comic Sans MS"/>
                <a:ea typeface="+mn-lt"/>
                <a:cs typeface="+mn-lt"/>
              </a:rPr>
              <a:t>Every journey begins with the first step! - Confucius   </a:t>
            </a:r>
            <a:endParaRPr lang="de-DE"/>
          </a:p>
          <a:p>
            <a:pPr marL="0" indent="0" algn="ctr">
              <a:buNone/>
            </a:pPr>
            <a:endParaRPr lang="de-DE">
              <a:latin typeface="Comic Sans MS"/>
              <a:cs typeface="Calibri"/>
            </a:endParaRPr>
          </a:p>
          <a:p>
            <a:pPr marL="0" indent="0" algn="ctr">
              <a:buNone/>
            </a:pPr>
            <a:endParaRPr lang="de-DE">
              <a:latin typeface="Comic Sans MS"/>
              <a:cs typeface="Calibri"/>
            </a:endParaRPr>
          </a:p>
        </p:txBody>
      </p:sp>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spTree>
    <p:extLst>
      <p:ext uri="{BB962C8B-B14F-4D97-AF65-F5344CB8AC3E}">
        <p14:creationId xmlns:p14="http://schemas.microsoft.com/office/powerpoint/2010/main" val="4089478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535129"/>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Have</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managed</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do </a:t>
            </a:r>
            <a:r>
              <a:rPr lang="de-DE" err="1">
                <a:solidFill>
                  <a:schemeClr val="tx1"/>
                </a:solidFill>
                <a:latin typeface="Comic Sans MS"/>
              </a:rPr>
              <a:t>it</a:t>
            </a:r>
            <a:r>
              <a:rPr lang="de-DE">
                <a:solidFill>
                  <a:schemeClr val="tx1"/>
                </a:solidFill>
                <a:latin typeface="Comic Sans MS"/>
              </a:rPr>
              <a:t> </a:t>
            </a:r>
            <a:r>
              <a:rPr lang="de-DE" err="1">
                <a:solidFill>
                  <a:schemeClr val="tx1"/>
                </a:solidFill>
                <a:latin typeface="Comic Sans MS"/>
              </a:rPr>
              <a:t>without</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car</a:t>
            </a:r>
            <a:r>
              <a:rPr lang="de-DE">
                <a:solidFill>
                  <a:schemeClr val="tx1"/>
                </a:solidFill>
                <a:latin typeface="Comic Sans MS"/>
              </a:rPr>
              <a:t>? </a:t>
            </a:r>
            <a:r>
              <a:rPr lang="de-DE" err="1">
                <a:solidFill>
                  <a:schemeClr val="tx1"/>
                </a:solidFill>
                <a:latin typeface="Comic Sans MS"/>
              </a:rPr>
              <a:t>If</a:t>
            </a:r>
            <a:r>
              <a:rPr lang="de-DE">
                <a:solidFill>
                  <a:schemeClr val="tx1"/>
                </a:solidFill>
                <a:latin typeface="Comic Sans MS"/>
              </a:rPr>
              <a:t> so, </a:t>
            </a:r>
            <a:r>
              <a:rPr lang="de-DE" err="1">
                <a:solidFill>
                  <a:schemeClr val="tx1"/>
                </a:solidFill>
                <a:latin typeface="Comic Sans MS"/>
              </a:rPr>
              <a:t>you</a:t>
            </a:r>
            <a:r>
              <a:rPr lang="de-DE">
                <a:solidFill>
                  <a:schemeClr val="tx1"/>
                </a:solidFill>
                <a:latin typeface="Comic Sans MS"/>
              </a:rPr>
              <a:t> will </a:t>
            </a:r>
            <a:r>
              <a:rPr lang="de-DE" err="1">
                <a:solidFill>
                  <a:schemeClr val="tx1"/>
                </a:solidFill>
                <a:latin typeface="Comic Sans MS"/>
              </a:rPr>
              <a:t>receive</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well-</a:t>
            </a:r>
            <a:r>
              <a:rPr lang="de-DE" err="1">
                <a:solidFill>
                  <a:schemeClr val="tx1"/>
                </a:solidFill>
                <a:latin typeface="Comic Sans MS"/>
              </a:rPr>
              <a:t>deserved</a:t>
            </a:r>
            <a:r>
              <a:rPr lang="de-DE">
                <a:solidFill>
                  <a:schemeClr val="tx1"/>
                </a:solidFill>
                <a:latin typeface="Comic Sans MS"/>
              </a:rPr>
              <a:t> 8 </a:t>
            </a:r>
            <a:r>
              <a:rPr lang="de-DE" err="1">
                <a:solidFill>
                  <a:schemeClr val="tx1"/>
                </a:solidFill>
                <a:latin typeface="Comic Sans MS"/>
              </a:rPr>
              <a:t>points</a:t>
            </a:r>
          </a:p>
          <a:p>
            <a:pPr fontAlgn="base"/>
            <a:r>
              <a:rPr lang="de-DE" err="1">
                <a:solidFill>
                  <a:schemeClr val="tx1"/>
                </a:solidFill>
                <a:latin typeface="Comic Sans MS"/>
              </a:rPr>
              <a:t>Getting</a:t>
            </a:r>
            <a:r>
              <a:rPr lang="de-DE">
                <a:solidFill>
                  <a:schemeClr val="tx1"/>
                </a:solidFill>
                <a:latin typeface="Comic Sans MS"/>
              </a:rPr>
              <a:t> </a:t>
            </a:r>
            <a:r>
              <a:rPr lang="de-DE" err="1">
                <a:solidFill>
                  <a:schemeClr val="tx1"/>
                </a:solidFill>
                <a:latin typeface="Comic Sans MS"/>
              </a:rPr>
              <a:t>along</a:t>
            </a:r>
            <a:r>
              <a:rPr lang="de-DE">
                <a:solidFill>
                  <a:schemeClr val="tx1"/>
                </a:solidFill>
                <a:latin typeface="Comic Sans MS"/>
              </a:rPr>
              <a:t> </a:t>
            </a:r>
            <a:r>
              <a:rPr lang="de-DE" err="1">
                <a:solidFill>
                  <a:schemeClr val="tx1"/>
                </a:solidFill>
                <a:latin typeface="Comic Sans MS"/>
              </a:rPr>
              <a:t>without</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car</a:t>
            </a:r>
            <a:r>
              <a:rPr lang="de-DE">
                <a:solidFill>
                  <a:schemeClr val="tx1"/>
                </a:solidFill>
                <a:latin typeface="Comic Sans MS"/>
              </a:rPr>
              <a:t> </a:t>
            </a:r>
            <a:r>
              <a:rPr lang="de-DE" err="1">
                <a:solidFill>
                  <a:schemeClr val="tx1"/>
                </a:solidFill>
                <a:latin typeface="Comic Sans MS"/>
              </a:rPr>
              <a:t>is</a:t>
            </a:r>
            <a:r>
              <a:rPr lang="de-DE">
                <a:solidFill>
                  <a:schemeClr val="tx1"/>
                </a:solidFill>
                <a:latin typeface="Comic Sans MS"/>
              </a:rPr>
              <a:t> </a:t>
            </a:r>
            <a:r>
              <a:rPr lang="de-DE" err="1">
                <a:solidFill>
                  <a:schemeClr val="tx1"/>
                </a:solidFill>
                <a:latin typeface="Comic Sans MS"/>
              </a:rPr>
              <a:t>sometimes</a:t>
            </a:r>
            <a:r>
              <a:rPr lang="de-DE">
                <a:solidFill>
                  <a:schemeClr val="tx1"/>
                </a:solidFill>
                <a:latin typeface="Comic Sans MS"/>
              </a:rPr>
              <a:t> not so easy. But </a:t>
            </a:r>
            <a:r>
              <a:rPr lang="de-DE" err="1">
                <a:solidFill>
                  <a:schemeClr val="tx1"/>
                </a:solidFill>
                <a:latin typeface="Comic Sans MS"/>
              </a:rPr>
              <a:t>it</a:t>
            </a:r>
            <a:r>
              <a:rPr lang="de-DE">
                <a:solidFill>
                  <a:schemeClr val="tx1"/>
                </a:solidFill>
                <a:latin typeface="Comic Sans MS"/>
              </a:rPr>
              <a:t> all </a:t>
            </a:r>
            <a:r>
              <a:rPr lang="de-DE" err="1">
                <a:solidFill>
                  <a:schemeClr val="tx1"/>
                </a:solidFill>
                <a:latin typeface="Comic Sans MS"/>
              </a:rPr>
              <a:t>comes</a:t>
            </a:r>
            <a:r>
              <a:rPr lang="de-DE">
                <a:solidFill>
                  <a:schemeClr val="tx1"/>
                </a:solidFill>
                <a:latin typeface="Comic Sans MS"/>
              </a:rPr>
              <a:t> down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attitude</a:t>
            </a:r>
            <a:r>
              <a:rPr lang="de-DE">
                <a:solidFill>
                  <a:schemeClr val="tx1"/>
                </a:solidFill>
                <a:latin typeface="Comic Sans MS"/>
              </a:rPr>
              <a:t>. </a:t>
            </a:r>
            <a:r>
              <a:rPr lang="de-DE" err="1">
                <a:solidFill>
                  <a:schemeClr val="tx1"/>
                </a:solidFill>
                <a:latin typeface="Comic Sans MS"/>
              </a:rPr>
              <a:t>Why</a:t>
            </a:r>
            <a:r>
              <a:rPr lang="de-DE">
                <a:solidFill>
                  <a:schemeClr val="tx1"/>
                </a:solidFill>
                <a:latin typeface="Comic Sans MS"/>
              </a:rPr>
              <a:t> not </a:t>
            </a:r>
            <a:r>
              <a:rPr lang="de-DE" err="1">
                <a:solidFill>
                  <a:schemeClr val="tx1"/>
                </a:solidFill>
                <a:latin typeface="Comic Sans MS"/>
              </a:rPr>
              <a:t>extend</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challenge</a:t>
            </a:r>
            <a:r>
              <a:rPr lang="de-DE">
                <a:solidFill>
                  <a:schemeClr val="tx1"/>
                </a:solidFill>
                <a:latin typeface="Comic Sans MS"/>
              </a:rPr>
              <a:t> and </a:t>
            </a:r>
            <a:r>
              <a:rPr lang="de-DE" err="1">
                <a:solidFill>
                  <a:schemeClr val="tx1"/>
                </a:solidFill>
                <a:latin typeface="Comic Sans MS"/>
              </a:rPr>
              <a:t>earn</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last </a:t>
            </a:r>
            <a:r>
              <a:rPr lang="de-DE" err="1">
                <a:solidFill>
                  <a:schemeClr val="tx1"/>
                </a:solidFill>
                <a:latin typeface="Comic Sans MS"/>
              </a:rPr>
              <a:t>patch</a:t>
            </a:r>
            <a:r>
              <a:rPr lang="de-DE">
                <a:solidFill>
                  <a:schemeClr val="tx1"/>
                </a:solidFill>
                <a:latin typeface="Comic Sans MS"/>
              </a:rPr>
              <a:t>?</a:t>
            </a:r>
          </a:p>
          <a:p>
            <a:pPr fontAlgn="base"/>
            <a:r>
              <a:rPr lang="de-DE">
                <a:solidFill>
                  <a:schemeClr val="tx1"/>
                </a:solidFill>
                <a:latin typeface="Comic Sans MS"/>
                <a:cs typeface="Calibri"/>
              </a:rPr>
              <a:t>The final </a:t>
            </a:r>
            <a:r>
              <a:rPr lang="de-DE" err="1">
                <a:solidFill>
                  <a:schemeClr val="tx1"/>
                </a:solidFill>
                <a:latin typeface="Comic Sans MS"/>
                <a:cs typeface="Calibri"/>
              </a:rPr>
              <a:t>sprint</a:t>
            </a:r>
            <a:r>
              <a:rPr lang="de-DE">
                <a:solidFill>
                  <a:schemeClr val="tx1"/>
                </a:solidFill>
                <a:latin typeface="Comic Sans MS"/>
                <a:cs typeface="Calibri"/>
              </a:rPr>
              <a:t> </a:t>
            </a:r>
            <a:r>
              <a:rPr lang="de-DE" err="1">
                <a:solidFill>
                  <a:schemeClr val="tx1"/>
                </a:solidFill>
                <a:latin typeface="Comic Sans MS"/>
                <a:cs typeface="Calibri"/>
              </a:rPr>
              <a:t>is</a:t>
            </a:r>
            <a:r>
              <a:rPr lang="de-DE">
                <a:solidFill>
                  <a:schemeClr val="tx1"/>
                </a:solidFill>
                <a:latin typeface="Comic Sans MS"/>
                <a:cs typeface="Calibri"/>
              </a:rPr>
              <a:t> on, so </a:t>
            </a:r>
            <a:r>
              <a:rPr lang="de-DE" err="1">
                <a:solidFill>
                  <a:schemeClr val="tx1"/>
                </a:solidFill>
                <a:latin typeface="Comic Sans MS"/>
                <a:cs typeface="Calibri"/>
              </a:rPr>
              <a:t>dedicate</a:t>
            </a:r>
            <a:r>
              <a:rPr lang="de-DE">
                <a:solidFill>
                  <a:schemeClr val="tx1"/>
                </a:solidFill>
                <a:latin typeface="Comic Sans MS"/>
                <a:cs typeface="Calibri"/>
              </a:rPr>
              <a:t> </a:t>
            </a:r>
            <a:r>
              <a:rPr lang="de-DE" err="1">
                <a:solidFill>
                  <a:schemeClr val="tx1"/>
                </a:solidFill>
                <a:latin typeface="Comic Sans MS"/>
                <a:cs typeface="Calibri"/>
              </a:rPr>
              <a:t>yourself</a:t>
            </a:r>
            <a:r>
              <a:rPr lang="de-DE">
                <a:solidFill>
                  <a:schemeClr val="tx1"/>
                </a:solidFill>
                <a:latin typeface="Comic Sans MS"/>
                <a:cs typeface="Calibri"/>
              </a:rPr>
              <a:t> </a:t>
            </a:r>
            <a:r>
              <a:rPr lang="de-DE" err="1">
                <a:solidFill>
                  <a:schemeClr val="tx1"/>
                </a:solidFill>
                <a:latin typeface="Comic Sans MS"/>
                <a:cs typeface="Calibri"/>
              </a:rPr>
              <a:t>to</a:t>
            </a:r>
            <a:r>
              <a:rPr lang="de-DE">
                <a:solidFill>
                  <a:schemeClr val="tx1"/>
                </a:solidFill>
                <a:latin typeface="Comic Sans MS"/>
                <a:cs typeface="Calibri"/>
              </a:rPr>
              <a:t> </a:t>
            </a:r>
            <a:r>
              <a:rPr lang="de-DE" err="1">
                <a:solidFill>
                  <a:schemeClr val="tx1"/>
                </a:solidFill>
                <a:latin typeface="Comic Sans MS"/>
                <a:cs typeface="Calibri"/>
              </a:rPr>
              <a:t>this</a:t>
            </a:r>
            <a:r>
              <a:rPr lang="de-DE">
                <a:solidFill>
                  <a:schemeClr val="tx1"/>
                </a:solidFill>
                <a:latin typeface="Comic Sans MS"/>
                <a:cs typeface="Calibri"/>
              </a:rPr>
              <a:t> </a:t>
            </a:r>
            <a:r>
              <a:rPr lang="de-DE" err="1">
                <a:solidFill>
                  <a:schemeClr val="tx1"/>
                </a:solidFill>
                <a:latin typeface="Comic Sans MS"/>
                <a:cs typeface="Calibri"/>
              </a:rPr>
              <a:t>challenge</a:t>
            </a:r>
            <a:r>
              <a:rPr lang="de-DE">
                <a:solidFill>
                  <a:schemeClr val="tx1"/>
                </a:solidFill>
                <a:latin typeface="Comic Sans MS"/>
                <a:cs typeface="Calibri"/>
              </a:rPr>
              <a:t> </a:t>
            </a:r>
            <a:r>
              <a:rPr lang="de-DE" err="1">
                <a:solidFill>
                  <a:schemeClr val="tx1"/>
                </a:solidFill>
                <a:latin typeface="Comic Sans MS"/>
                <a:cs typeface="Calibri"/>
              </a:rPr>
              <a:t>once</a:t>
            </a:r>
            <a:r>
              <a:rPr lang="de-DE">
                <a:solidFill>
                  <a:schemeClr val="tx1"/>
                </a:solidFill>
                <a:latin typeface="Comic Sans MS"/>
                <a:cs typeface="Calibri"/>
              </a:rPr>
              <a:t> </a:t>
            </a:r>
            <a:r>
              <a:rPr lang="de-DE" err="1">
                <a:solidFill>
                  <a:schemeClr val="tx1"/>
                </a:solidFill>
                <a:latin typeface="Comic Sans MS"/>
                <a:cs typeface="Calibri"/>
              </a:rPr>
              <a:t>more</a:t>
            </a:r>
            <a:endParaRPr lang="de-DE">
              <a:solidFill>
                <a:schemeClr val="tx1"/>
              </a:solidFill>
              <a:latin typeface="Comic Sans MS"/>
              <a:cs typeface="Calibri"/>
            </a:endParaRPr>
          </a:p>
          <a:p>
            <a:pPr fontAlgn="base"/>
            <a:endParaRPr lang="de-DE">
              <a:solidFill>
                <a:schemeClr val="tx1"/>
              </a:solidFill>
              <a:latin typeface="Comic Sans MS" panose="030F0702030302020204" pitchFamily="66" charset="0"/>
              <a:cs typeface="Calibri"/>
            </a:endParaRPr>
          </a:p>
          <a:p>
            <a:pPr fontAlgn="base"/>
            <a:r>
              <a:rPr lang="de-DE" err="1">
                <a:solidFill>
                  <a:schemeClr val="tx1"/>
                </a:solidFill>
                <a:latin typeface="Comic Sans MS"/>
                <a:cs typeface="Calibri"/>
              </a:rPr>
              <a:t>Continue</a:t>
            </a:r>
            <a:r>
              <a:rPr lang="de-DE">
                <a:solidFill>
                  <a:schemeClr val="tx1"/>
                </a:solidFill>
                <a:latin typeface="Comic Sans MS"/>
                <a:cs typeface="Calibri"/>
              </a:rPr>
              <a:t> </a:t>
            </a:r>
            <a:r>
              <a:rPr lang="de-DE" err="1">
                <a:solidFill>
                  <a:schemeClr val="tx1"/>
                </a:solidFill>
                <a:latin typeface="Comic Sans MS"/>
                <a:cs typeface="Calibri"/>
              </a:rPr>
              <a:t>to</a:t>
            </a:r>
            <a:r>
              <a:rPr lang="de-DE">
                <a:solidFill>
                  <a:schemeClr val="tx1"/>
                </a:solidFill>
                <a:latin typeface="Comic Sans MS"/>
                <a:cs typeface="Calibri"/>
              </a:rPr>
              <a:t> </a:t>
            </a:r>
            <a:r>
              <a:rPr lang="de-DE" err="1">
                <a:solidFill>
                  <a:schemeClr val="tx1"/>
                </a:solidFill>
                <a:latin typeface="Comic Sans MS"/>
                <a:cs typeface="Calibri"/>
              </a:rPr>
              <a:t>give</a:t>
            </a:r>
            <a:r>
              <a:rPr lang="de-DE">
                <a:solidFill>
                  <a:schemeClr val="tx1"/>
                </a:solidFill>
                <a:latin typeface="Comic Sans MS"/>
                <a:cs typeface="Calibri"/>
              </a:rPr>
              <a:t> </a:t>
            </a:r>
            <a:r>
              <a:rPr lang="de-DE" err="1">
                <a:solidFill>
                  <a:schemeClr val="tx1"/>
                </a:solidFill>
                <a:latin typeface="Comic Sans MS"/>
                <a:cs typeface="Calibri"/>
              </a:rPr>
              <a:t>up</a:t>
            </a:r>
            <a:r>
              <a:rPr lang="de-DE">
                <a:solidFill>
                  <a:schemeClr val="tx1"/>
                </a:solidFill>
                <a:latin typeface="Comic Sans MS"/>
                <a:cs typeface="Calibri"/>
              </a:rPr>
              <a:t> </a:t>
            </a:r>
            <a:r>
              <a:rPr lang="de-DE" err="1">
                <a:solidFill>
                  <a:schemeClr val="tx1"/>
                </a:solidFill>
                <a:latin typeface="Comic Sans MS"/>
                <a:cs typeface="Calibri"/>
              </a:rPr>
              <a:t>your</a:t>
            </a:r>
            <a:r>
              <a:rPr lang="de-DE">
                <a:solidFill>
                  <a:schemeClr val="tx1"/>
                </a:solidFill>
                <a:latin typeface="Comic Sans MS"/>
                <a:cs typeface="Calibri"/>
              </a:rPr>
              <a:t> </a:t>
            </a:r>
            <a:r>
              <a:rPr lang="de-DE" err="1">
                <a:solidFill>
                  <a:schemeClr val="tx1"/>
                </a:solidFill>
                <a:latin typeface="Comic Sans MS"/>
                <a:cs typeface="Calibri"/>
              </a:rPr>
              <a:t>car</a:t>
            </a:r>
            <a:r>
              <a:rPr lang="de-DE">
                <a:solidFill>
                  <a:schemeClr val="tx1"/>
                </a:solidFill>
                <a:latin typeface="Comic Sans MS"/>
                <a:cs typeface="Calibri"/>
              </a:rPr>
              <a:t> </a:t>
            </a:r>
            <a:r>
              <a:rPr lang="de-DE" err="1">
                <a:solidFill>
                  <a:schemeClr val="tx1"/>
                </a:solidFill>
                <a:latin typeface="Comic Sans MS"/>
                <a:cs typeface="Calibri"/>
              </a:rPr>
              <a:t>until</a:t>
            </a:r>
            <a:r>
              <a:rPr lang="de-DE">
                <a:solidFill>
                  <a:schemeClr val="tx1"/>
                </a:solidFill>
                <a:latin typeface="Comic Sans MS"/>
                <a:cs typeface="Calibri"/>
              </a:rPr>
              <a:t> </a:t>
            </a:r>
            <a:r>
              <a:rPr lang="de-DE" err="1">
                <a:solidFill>
                  <a:schemeClr val="tx1"/>
                </a:solidFill>
                <a:latin typeface="Comic Sans MS"/>
                <a:cs typeface="Calibri"/>
              </a:rPr>
              <a:t>day</a:t>
            </a:r>
            <a:r>
              <a:rPr lang="de-DE">
                <a:solidFill>
                  <a:schemeClr val="tx1"/>
                </a:solidFill>
                <a:latin typeface="Comic Sans MS"/>
                <a:cs typeface="Calibri"/>
              </a:rPr>
              <a:t> 7 </a:t>
            </a:r>
            <a:r>
              <a:rPr lang="de-DE" err="1">
                <a:solidFill>
                  <a:schemeClr val="tx1"/>
                </a:solidFill>
                <a:latin typeface="Comic Sans MS"/>
                <a:cs typeface="Calibri"/>
              </a:rPr>
              <a:t>of</a:t>
            </a:r>
            <a:r>
              <a:rPr lang="de-DE">
                <a:solidFill>
                  <a:schemeClr val="tx1"/>
                </a:solidFill>
                <a:latin typeface="Comic Sans MS"/>
                <a:cs typeface="Calibri"/>
              </a:rPr>
              <a:t> </a:t>
            </a:r>
            <a:r>
              <a:rPr lang="de-DE" err="1">
                <a:solidFill>
                  <a:schemeClr val="tx1"/>
                </a:solidFill>
                <a:latin typeface="Comic Sans MS"/>
                <a:cs typeface="Calibri"/>
              </a:rPr>
              <a:t>the</a:t>
            </a:r>
            <a:r>
              <a:rPr lang="de-DE">
                <a:solidFill>
                  <a:schemeClr val="tx1"/>
                </a:solidFill>
                <a:latin typeface="Comic Sans MS"/>
                <a:cs typeface="Calibri"/>
              </a:rPr>
              <a:t> </a:t>
            </a:r>
            <a:r>
              <a:rPr lang="de-DE" err="1">
                <a:solidFill>
                  <a:schemeClr val="tx1"/>
                </a:solidFill>
                <a:latin typeface="Comic Sans MS"/>
                <a:cs typeface="Calibri"/>
              </a:rPr>
              <a:t>week</a:t>
            </a:r>
            <a:r>
              <a:rPr lang="de-DE">
                <a:solidFill>
                  <a:schemeClr val="tx1"/>
                </a:solidFill>
                <a:latin typeface="Comic Sans MS"/>
                <a:cs typeface="Calibri"/>
              </a:rPr>
              <a:t>!</a:t>
            </a: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Get the last patch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4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78108" y="3292968"/>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926510" y="3726790"/>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8 P</a:t>
            </a:r>
          </a:p>
        </p:txBody>
      </p:sp>
      <p:sp>
        <p:nvSpPr>
          <p:cNvPr id="24" name="Rechteck 23">
            <a:extLst>
              <a:ext uri="{FF2B5EF4-FFF2-40B4-BE49-F238E27FC236}">
                <a16:creationId xmlns:a16="http://schemas.microsoft.com/office/drawing/2014/main" id="{45EB3302-D60E-DC46-B61B-C391B4333147}"/>
              </a:ext>
            </a:extLst>
          </p:cNvPr>
          <p:cNvSpPr/>
          <p:nvPr/>
        </p:nvSpPr>
        <p:spPr>
          <a:xfrm>
            <a:off x="9644803" y="3726790"/>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2766951"/>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877DB635-FFD2-4451-953D-FE2EF8DC3786}"/>
              </a:ext>
            </a:extLst>
          </p:cNvPr>
          <p:cNvSpPr txBox="1"/>
          <p:nvPr/>
        </p:nvSpPr>
        <p:spPr>
          <a:xfrm>
            <a:off x="9608865" y="5907608"/>
            <a:ext cx="2635289" cy="461665"/>
          </a:xfrm>
          <a:prstGeom prst="rect">
            <a:avLst/>
          </a:prstGeom>
          <a:noFill/>
        </p:spPr>
        <p:txBody>
          <a:bodyPr wrap="square" lIns="91440" tIns="45720" rIns="91440" bIns="45720" rtlCol="0" anchor="t">
            <a:spAutoFit/>
          </a:bodyPr>
          <a:lstStyle/>
          <a:p>
            <a:r>
              <a:rPr lang="de-DE" sz="1200" err="1">
                <a:solidFill>
                  <a:schemeClr val="bg1"/>
                </a:solidFill>
                <a:latin typeface="Comic Sans MS"/>
              </a:rPr>
              <a:t>Continue</a:t>
            </a:r>
            <a:r>
              <a:rPr lang="de-DE" sz="1200">
                <a:solidFill>
                  <a:schemeClr val="bg1"/>
                </a:solidFill>
                <a:latin typeface="Comic Sans MS"/>
              </a:rPr>
              <a:t> </a:t>
            </a:r>
            <a:r>
              <a:rPr lang="de-DE" sz="1200" err="1">
                <a:solidFill>
                  <a:schemeClr val="bg1"/>
                </a:solidFill>
                <a:latin typeface="Comic Sans MS"/>
              </a:rPr>
              <a:t>to</a:t>
            </a:r>
            <a:r>
              <a:rPr lang="de-DE" sz="1200">
                <a:solidFill>
                  <a:schemeClr val="bg1"/>
                </a:solidFill>
                <a:latin typeface="Comic Sans MS"/>
              </a:rPr>
              <a:t> do </a:t>
            </a:r>
            <a:r>
              <a:rPr lang="de-DE" sz="1200" err="1">
                <a:solidFill>
                  <a:schemeClr val="bg1"/>
                </a:solidFill>
                <a:latin typeface="Comic Sans MS"/>
              </a:rPr>
              <a:t>it</a:t>
            </a:r>
            <a:r>
              <a:rPr lang="de-DE" sz="1200">
                <a:solidFill>
                  <a:schemeClr val="bg1"/>
                </a:solidFill>
                <a:latin typeface="Comic Sans MS"/>
              </a:rPr>
              <a:t> </a:t>
            </a:r>
            <a:r>
              <a:rPr lang="de-DE" sz="1200" err="1">
                <a:solidFill>
                  <a:schemeClr val="bg1"/>
                </a:solidFill>
                <a:latin typeface="Comic Sans MS"/>
              </a:rPr>
              <a:t>without</a:t>
            </a:r>
            <a:r>
              <a:rPr lang="de-DE" sz="1200">
                <a:solidFill>
                  <a:schemeClr val="bg1"/>
                </a:solidFill>
                <a:latin typeface="Comic Sans MS"/>
              </a:rPr>
              <a:t> </a:t>
            </a:r>
            <a:r>
              <a:rPr lang="de-DE" sz="1200" err="1">
                <a:solidFill>
                  <a:schemeClr val="bg1"/>
                </a:solidFill>
                <a:latin typeface="Comic Sans MS"/>
              </a:rPr>
              <a:t>the</a:t>
            </a:r>
            <a:r>
              <a:rPr lang="de-DE" sz="1200">
                <a:solidFill>
                  <a:schemeClr val="bg1"/>
                </a:solidFill>
                <a:latin typeface="Comic Sans MS"/>
              </a:rPr>
              <a:t> </a:t>
            </a:r>
            <a:r>
              <a:rPr lang="de-DE" sz="1200" err="1">
                <a:solidFill>
                  <a:schemeClr val="bg1"/>
                </a:solidFill>
                <a:latin typeface="Comic Sans MS"/>
              </a:rPr>
              <a:t>car</a:t>
            </a:r>
            <a:r>
              <a:rPr lang="de-DE" sz="1200">
                <a:solidFill>
                  <a:schemeClr val="bg1"/>
                </a:solidFill>
                <a:latin typeface="Comic Sans MS"/>
              </a:rPr>
              <a:t> (10 P </a:t>
            </a:r>
            <a:r>
              <a:rPr lang="de-DE" sz="1200" err="1">
                <a:solidFill>
                  <a:schemeClr val="bg1"/>
                </a:solidFill>
                <a:latin typeface="Comic Sans MS"/>
              </a:rPr>
              <a:t>for</a:t>
            </a:r>
            <a:r>
              <a:rPr lang="de-DE" sz="1200">
                <a:solidFill>
                  <a:schemeClr val="bg1"/>
                </a:solidFill>
                <a:latin typeface="Comic Sans MS"/>
              </a:rPr>
              <a:t> </a:t>
            </a:r>
            <a:r>
              <a:rPr lang="de-DE" sz="1200" err="1">
                <a:solidFill>
                  <a:schemeClr val="bg1"/>
                </a:solidFill>
                <a:latin typeface="Comic Sans MS"/>
              </a:rPr>
              <a:t>the</a:t>
            </a:r>
            <a:r>
              <a:rPr lang="de-DE" sz="1200">
                <a:solidFill>
                  <a:schemeClr val="bg1"/>
                </a:solidFill>
                <a:latin typeface="Comic Sans MS"/>
              </a:rPr>
              <a:t> </a:t>
            </a:r>
            <a:r>
              <a:rPr lang="de-DE" sz="1200">
                <a:solidFill>
                  <a:schemeClr val="accent4">
                    <a:lumMod val="75000"/>
                  </a:schemeClr>
                </a:solidFill>
                <a:latin typeface="Comic Sans MS"/>
              </a:rPr>
              <a:t>golden </a:t>
            </a:r>
            <a:r>
              <a:rPr lang="de-DE" sz="1200" err="1">
                <a:solidFill>
                  <a:schemeClr val="accent4">
                    <a:lumMod val="75000"/>
                  </a:schemeClr>
                </a:solidFill>
                <a:latin typeface="Comic Sans MS"/>
              </a:rPr>
              <a:t>bicycle</a:t>
            </a:r>
            <a:r>
              <a:rPr lang="de-DE" sz="1200">
                <a:solidFill>
                  <a:schemeClr val="bg1"/>
                </a:solidFill>
                <a:latin typeface="Comic Sans MS"/>
              </a:rPr>
              <a:t>)</a:t>
            </a:r>
          </a:p>
        </p:txBody>
      </p:sp>
      <p:pic>
        <p:nvPicPr>
          <p:cNvPr id="8" name="Grafik 7" descr="Radfahren mit einfarbiger Füllung">
            <a:extLst>
              <a:ext uri="{FF2B5EF4-FFF2-40B4-BE49-F238E27FC236}">
                <a16:creationId xmlns:a16="http://schemas.microsoft.com/office/drawing/2014/main" id="{E179A86A-B018-45D3-8FF1-AC1A269B5C2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090955" y="4814830"/>
            <a:ext cx="1092778" cy="1092778"/>
          </a:xfrm>
          <a:prstGeom prst="rect">
            <a:avLst/>
          </a:prstGeom>
        </p:spPr>
      </p:pic>
      <p:sp>
        <p:nvSpPr>
          <p:cNvPr id="19" name="Textfeld 18">
            <a:extLst>
              <a:ext uri="{FF2B5EF4-FFF2-40B4-BE49-F238E27FC236}">
                <a16:creationId xmlns:a16="http://schemas.microsoft.com/office/drawing/2014/main" id="{47C8EB97-2BCB-464D-8C79-490ACB17E7BC}"/>
              </a:ext>
            </a:extLst>
          </p:cNvPr>
          <p:cNvSpPr txBox="1"/>
          <p:nvPr/>
        </p:nvSpPr>
        <p:spPr>
          <a:xfrm>
            <a:off x="8884445" y="629846"/>
            <a:ext cx="3314700" cy="1138773"/>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panose="030F0702030302020204" pitchFamily="66" charset="0"/>
              </a:rPr>
              <a:t>Info</a:t>
            </a:r>
            <a:endParaRPr lang="de-DE">
              <a:solidFill>
                <a:srgbClr val="005A4C"/>
              </a:solidFill>
              <a:latin typeface="Comic Sans MS" panose="030F0702030302020204" pitchFamily="66" charset="0"/>
            </a:endParaRPr>
          </a:p>
          <a:p>
            <a:pPr algn="ctr" fontAlgn="base"/>
            <a:r>
              <a:rPr lang="de-DE" sz="1600">
                <a:solidFill>
                  <a:srgbClr val="005A4C"/>
                </a:solidFill>
                <a:latin typeface="Comic Sans MS" panose="030F0702030302020204" pitchFamily="66" charset="0"/>
              </a:rPr>
              <a:t>Stay tuned!</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spTree>
    <p:extLst>
      <p:ext uri="{BB962C8B-B14F-4D97-AF65-F5344CB8AC3E}">
        <p14:creationId xmlns:p14="http://schemas.microsoft.com/office/powerpoint/2010/main" val="41525056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4</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970911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cs typeface="Calibri" panose="020F0502020204030204"/>
              </a:rPr>
              <a:t>Even the best need a break. Hang in there and focus on the </a:t>
            </a:r>
            <a:r>
              <a:rPr lang="de-DE" err="1">
                <a:solidFill>
                  <a:schemeClr val="tx1"/>
                </a:solidFill>
                <a:latin typeface="Comic Sans MS"/>
                <a:cs typeface="Calibri" panose="020F0502020204030204"/>
              </a:rPr>
              <a:t>challenges </a:t>
            </a:r>
            <a:r>
              <a:rPr lang="de-DE">
                <a:solidFill>
                  <a:schemeClr val="tx1"/>
                </a:solidFill>
                <a:latin typeface="Comic Sans MS"/>
                <a:cs typeface="Calibri" panose="020F0502020204030204"/>
              </a:rPr>
              <a:t>still in progress. There is no new task today</a:t>
            </a:r>
          </a:p>
          <a:p>
            <a:pPr fontAlgn="base"/>
            <a:endParaRPr lang="de-DE">
              <a:solidFill>
                <a:schemeClr val="tx1"/>
              </a:solidFill>
              <a:latin typeface="Comic Sans MS"/>
              <a:cs typeface="Calibri" panose="020F0502020204030204"/>
            </a:endParaRPr>
          </a:p>
          <a:p>
            <a:pPr fontAlgn="base"/>
            <a:r>
              <a:rPr lang="de-DE">
                <a:solidFill>
                  <a:schemeClr val="tx1"/>
                </a:solidFill>
                <a:latin typeface="Comic Sans MS"/>
                <a:cs typeface="Calibri" panose="020F0502020204030204"/>
              </a:rPr>
              <a:t>Perhaps you can also think of a few other ways to get involved </a:t>
            </a:r>
            <a:endParaRPr lang="de-DE">
              <a:solidFill>
                <a:schemeClr val="tx1"/>
              </a:solidFill>
              <a:latin typeface="Calibri" panose="020F0502020204030204"/>
              <a:cs typeface="Calibri" panose="020F0502020204030204"/>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Hang in there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5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20" y="0"/>
            <a:ext cx="1246755" cy="1246755"/>
          </a:xfrm>
          <a:prstGeom prst="rect">
            <a:avLst/>
          </a:prstGeom>
        </p:spPr>
      </p:pic>
      <p:sp>
        <p:nvSpPr>
          <p:cNvPr id="16" name="Textfeld 15">
            <a:extLst>
              <a:ext uri="{FF2B5EF4-FFF2-40B4-BE49-F238E27FC236}">
                <a16:creationId xmlns:a16="http://schemas.microsoft.com/office/drawing/2014/main" id="{B8229B4A-D687-47A6-BF56-3D91D9937F09}"/>
              </a:ext>
            </a:extLst>
          </p:cNvPr>
          <p:cNvSpPr txBox="1"/>
          <p:nvPr/>
        </p:nvSpPr>
        <p:spPr>
          <a:xfrm>
            <a:off x="8884445" y="629846"/>
            <a:ext cx="3314700" cy="2862322"/>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a:rPr>
              <a:t>Info</a:t>
            </a:r>
            <a:endParaRPr lang="de-DE">
              <a:solidFill>
                <a:srgbClr val="005A4C"/>
              </a:solidFill>
              <a:latin typeface="Comic Sans MS"/>
            </a:endParaRPr>
          </a:p>
          <a:p>
            <a:pPr algn="ctr" fontAlgn="base"/>
            <a:r>
              <a:rPr lang="de-DE" sz="1600">
                <a:solidFill>
                  <a:srgbClr val="005A4C"/>
                </a:solidFill>
                <a:latin typeface="Comic Sans MS"/>
              </a:rPr>
              <a:t>Use </a:t>
            </a:r>
            <a:r>
              <a:rPr lang="de-DE" sz="1600" err="1">
                <a:solidFill>
                  <a:srgbClr val="005A4C"/>
                </a:solidFill>
                <a:latin typeface="Comic Sans MS"/>
              </a:rPr>
              <a:t>the</a:t>
            </a:r>
            <a:r>
              <a:rPr lang="de-DE" sz="1600">
                <a:solidFill>
                  <a:srgbClr val="005A4C"/>
                </a:solidFill>
                <a:latin typeface="Comic Sans MS"/>
              </a:rPr>
              <a:t> </a:t>
            </a:r>
            <a:r>
              <a:rPr lang="de-DE" sz="1600" err="1">
                <a:solidFill>
                  <a:srgbClr val="005A4C"/>
                </a:solidFill>
                <a:latin typeface="Comic Sans MS"/>
              </a:rPr>
              <a:t>day</a:t>
            </a:r>
            <a:r>
              <a:rPr lang="de-DE" sz="1600">
                <a:solidFill>
                  <a:srgbClr val="005A4C"/>
                </a:solidFill>
                <a:latin typeface="Comic Sans MS"/>
              </a:rPr>
              <a:t> </a:t>
            </a:r>
            <a:r>
              <a:rPr lang="de-DE" sz="1600" err="1">
                <a:solidFill>
                  <a:srgbClr val="005A4C"/>
                </a:solidFill>
                <a:latin typeface="Comic Sans MS"/>
              </a:rPr>
              <a:t>to</a:t>
            </a:r>
            <a:r>
              <a:rPr lang="de-DE" sz="1600">
                <a:solidFill>
                  <a:srgbClr val="005A4C"/>
                </a:solidFill>
                <a:latin typeface="Comic Sans MS"/>
              </a:rPr>
              <a:t> </a:t>
            </a:r>
            <a:r>
              <a:rPr lang="de-DE" sz="1600" err="1">
                <a:solidFill>
                  <a:srgbClr val="005A4C"/>
                </a:solidFill>
                <a:latin typeface="Comic Sans MS"/>
              </a:rPr>
              <a:t>reflect</a:t>
            </a:r>
            <a:r>
              <a:rPr lang="de-DE" sz="1600">
                <a:solidFill>
                  <a:srgbClr val="005A4C"/>
                </a:solidFill>
                <a:latin typeface="Comic Sans MS"/>
              </a:rPr>
              <a:t> </a:t>
            </a:r>
            <a:r>
              <a:rPr lang="de-DE" sz="1600" err="1">
                <a:solidFill>
                  <a:srgbClr val="005A4C"/>
                </a:solidFill>
                <a:latin typeface="Comic Sans MS"/>
              </a:rPr>
              <a:t>your</a:t>
            </a:r>
            <a:r>
              <a:rPr lang="de-DE" sz="1600">
                <a:solidFill>
                  <a:srgbClr val="005A4C"/>
                </a:solidFill>
                <a:latin typeface="Comic Sans MS"/>
              </a:rPr>
              <a:t> </a:t>
            </a:r>
            <a:r>
              <a:rPr lang="de-DE" sz="1600" err="1">
                <a:solidFill>
                  <a:srgbClr val="005A4C"/>
                </a:solidFill>
                <a:latin typeface="Comic Sans MS"/>
              </a:rPr>
              <a:t>previous</a:t>
            </a:r>
            <a:r>
              <a:rPr lang="de-DE" sz="1600">
                <a:solidFill>
                  <a:srgbClr val="005A4C"/>
                </a:solidFill>
                <a:latin typeface="Comic Sans MS"/>
              </a:rPr>
              <a:t> </a:t>
            </a:r>
            <a:r>
              <a:rPr lang="de-DE" sz="1600" err="1">
                <a:solidFill>
                  <a:srgbClr val="005A4C"/>
                </a:solidFill>
                <a:latin typeface="Comic Sans MS"/>
              </a:rPr>
              <a:t>challenges</a:t>
            </a:r>
            <a:r>
              <a:rPr lang="de-DE" sz="1600">
                <a:solidFill>
                  <a:srgbClr val="005A4C"/>
                </a:solidFill>
                <a:latin typeface="Comic Sans MS"/>
              </a:rPr>
              <a:t>. Maybe </a:t>
            </a:r>
            <a:r>
              <a:rPr lang="de-DE" sz="1600" err="1">
                <a:solidFill>
                  <a:srgbClr val="005A4C"/>
                </a:solidFill>
                <a:latin typeface="Comic Sans MS"/>
              </a:rPr>
              <a:t>you</a:t>
            </a:r>
            <a:r>
              <a:rPr lang="de-DE" sz="1600">
                <a:solidFill>
                  <a:srgbClr val="005A4C"/>
                </a:solidFill>
                <a:latin typeface="Comic Sans MS"/>
              </a:rPr>
              <a:t> </a:t>
            </a:r>
            <a:r>
              <a:rPr lang="de-DE" sz="1600" err="1">
                <a:solidFill>
                  <a:srgbClr val="005A4C"/>
                </a:solidFill>
                <a:latin typeface="Comic Sans MS"/>
              </a:rPr>
              <a:t>have</a:t>
            </a:r>
            <a:r>
              <a:rPr lang="de-DE" sz="1600">
                <a:solidFill>
                  <a:srgbClr val="005A4C"/>
                </a:solidFill>
                <a:latin typeface="Comic Sans MS"/>
              </a:rPr>
              <a:t> </a:t>
            </a:r>
            <a:r>
              <a:rPr lang="de-DE" sz="1600" err="1">
                <a:solidFill>
                  <a:srgbClr val="005A4C"/>
                </a:solidFill>
                <a:latin typeface="Comic Sans MS"/>
              </a:rPr>
              <a:t>something</a:t>
            </a:r>
            <a:r>
              <a:rPr lang="de-DE" sz="1600">
                <a:solidFill>
                  <a:srgbClr val="005A4C"/>
                </a:solidFill>
                <a:latin typeface="Comic Sans MS"/>
              </a:rPr>
              <a:t> in </a:t>
            </a:r>
            <a:r>
              <a:rPr lang="de-DE" sz="1600" err="1">
                <a:solidFill>
                  <a:srgbClr val="005A4C"/>
                </a:solidFill>
                <a:latin typeface="Comic Sans MS"/>
              </a:rPr>
              <a:t>mind</a:t>
            </a:r>
            <a:r>
              <a:rPr lang="de-DE" sz="1600">
                <a:solidFill>
                  <a:srgbClr val="005A4C"/>
                </a:solidFill>
                <a:latin typeface="Comic Sans MS"/>
              </a:rPr>
              <a:t> </a:t>
            </a:r>
            <a:r>
              <a:rPr lang="de-DE" sz="1600" err="1">
                <a:solidFill>
                  <a:srgbClr val="005A4C"/>
                </a:solidFill>
                <a:latin typeface="Comic Sans MS"/>
              </a:rPr>
              <a:t>that</a:t>
            </a:r>
            <a:r>
              <a:rPr lang="de-DE" sz="1600">
                <a:solidFill>
                  <a:srgbClr val="005A4C"/>
                </a:solidFill>
                <a:latin typeface="Comic Sans MS"/>
              </a:rPr>
              <a:t> </a:t>
            </a:r>
            <a:r>
              <a:rPr lang="de-DE" sz="1600" err="1">
                <a:solidFill>
                  <a:srgbClr val="005A4C"/>
                </a:solidFill>
                <a:latin typeface="Comic Sans MS"/>
              </a:rPr>
              <a:t>you</a:t>
            </a:r>
            <a:r>
              <a:rPr lang="de-DE" sz="1600">
                <a:solidFill>
                  <a:srgbClr val="005A4C"/>
                </a:solidFill>
                <a:latin typeface="Comic Sans MS"/>
              </a:rPr>
              <a:t> </a:t>
            </a:r>
            <a:r>
              <a:rPr lang="de-DE" sz="1600" err="1">
                <a:solidFill>
                  <a:srgbClr val="005A4C"/>
                </a:solidFill>
                <a:latin typeface="Comic Sans MS"/>
              </a:rPr>
              <a:t>can</a:t>
            </a:r>
            <a:r>
              <a:rPr lang="de-DE" sz="1600">
                <a:solidFill>
                  <a:srgbClr val="005A4C"/>
                </a:solidFill>
                <a:latin typeface="Comic Sans MS"/>
              </a:rPr>
              <a:t> </a:t>
            </a:r>
            <a:r>
              <a:rPr lang="de-DE" sz="1600" err="1">
                <a:solidFill>
                  <a:srgbClr val="005A4C"/>
                </a:solidFill>
                <a:latin typeface="Comic Sans MS"/>
              </a:rPr>
              <a:t>use</a:t>
            </a:r>
            <a:r>
              <a:rPr lang="de-DE" sz="1600">
                <a:solidFill>
                  <a:srgbClr val="005A4C"/>
                </a:solidFill>
                <a:latin typeface="Comic Sans MS"/>
              </a:rPr>
              <a:t> </a:t>
            </a:r>
            <a:r>
              <a:rPr lang="de-DE" sz="1600" err="1">
                <a:solidFill>
                  <a:srgbClr val="005A4C"/>
                </a:solidFill>
                <a:latin typeface="Comic Sans MS"/>
              </a:rPr>
              <a:t>to</a:t>
            </a:r>
            <a:r>
              <a:rPr lang="de-DE" sz="1600">
                <a:solidFill>
                  <a:srgbClr val="005A4C"/>
                </a:solidFill>
                <a:latin typeface="Comic Sans MS"/>
              </a:rPr>
              <a:t> </a:t>
            </a:r>
            <a:r>
              <a:rPr lang="de-DE" sz="1600" err="1">
                <a:solidFill>
                  <a:srgbClr val="005A4C"/>
                </a:solidFill>
                <a:latin typeface="Comic Sans MS"/>
              </a:rPr>
              <a:t>get</a:t>
            </a:r>
            <a:r>
              <a:rPr lang="de-DE" sz="1600">
                <a:solidFill>
                  <a:srgbClr val="005A4C"/>
                </a:solidFill>
                <a:latin typeface="Comic Sans MS"/>
              </a:rPr>
              <a:t> </a:t>
            </a:r>
            <a:r>
              <a:rPr lang="de-DE" sz="1600" err="1">
                <a:solidFill>
                  <a:srgbClr val="005A4C"/>
                </a:solidFill>
                <a:latin typeface="Comic Sans MS"/>
              </a:rPr>
              <a:t>involved</a:t>
            </a:r>
            <a:r>
              <a:rPr lang="de-DE" sz="1600">
                <a:solidFill>
                  <a:srgbClr val="005A4C"/>
                </a:solidFill>
                <a:latin typeface="Comic Sans MS"/>
              </a:rPr>
              <a:t> </a:t>
            </a:r>
            <a:r>
              <a:rPr lang="de-DE" sz="1600" err="1">
                <a:solidFill>
                  <a:srgbClr val="005A4C"/>
                </a:solidFill>
                <a:latin typeface="Comic Sans MS"/>
              </a:rPr>
              <a:t>with</a:t>
            </a:r>
            <a:r>
              <a:rPr lang="de-DE" sz="1600">
                <a:solidFill>
                  <a:srgbClr val="005A4C"/>
                </a:solidFill>
                <a:latin typeface="Comic Sans MS"/>
              </a:rPr>
              <a:t> </a:t>
            </a:r>
            <a:r>
              <a:rPr lang="de-DE" sz="1600" err="1">
                <a:solidFill>
                  <a:srgbClr val="005A4C"/>
                </a:solidFill>
                <a:latin typeface="Comic Sans MS"/>
              </a:rPr>
              <a:t>sustainable</a:t>
            </a:r>
            <a:r>
              <a:rPr lang="de-DE" sz="1600">
                <a:solidFill>
                  <a:srgbClr val="005A4C"/>
                </a:solidFill>
                <a:latin typeface="Comic Sans MS"/>
              </a:rPr>
              <a:t> </a:t>
            </a:r>
            <a:r>
              <a:rPr lang="de-DE" sz="1600" err="1">
                <a:solidFill>
                  <a:srgbClr val="005A4C"/>
                </a:solidFill>
                <a:latin typeface="Comic Sans MS"/>
              </a:rPr>
              <a:t>ideas</a:t>
            </a:r>
            <a:r>
              <a:rPr lang="de-DE" sz="1600">
                <a:solidFill>
                  <a:srgbClr val="005A4C"/>
                </a:solidFill>
                <a:latin typeface="Comic Sans MS"/>
              </a:rPr>
              <a:t>, </a:t>
            </a:r>
            <a:r>
              <a:rPr lang="de-DE" sz="1600" err="1">
                <a:solidFill>
                  <a:srgbClr val="005A4C"/>
                </a:solidFill>
                <a:latin typeface="Comic Sans MS"/>
              </a:rPr>
              <a:t>for</a:t>
            </a:r>
            <a:r>
              <a:rPr lang="de-DE" sz="1600">
                <a:solidFill>
                  <a:srgbClr val="005A4C"/>
                </a:solidFill>
                <a:latin typeface="Comic Sans MS"/>
              </a:rPr>
              <a:t> </a:t>
            </a:r>
            <a:r>
              <a:rPr lang="de-DE" sz="1600" err="1">
                <a:solidFill>
                  <a:srgbClr val="005A4C"/>
                </a:solidFill>
                <a:latin typeface="Comic Sans MS"/>
              </a:rPr>
              <a:t>example</a:t>
            </a:r>
            <a:r>
              <a:rPr lang="de-DE" sz="1600">
                <a:solidFill>
                  <a:srgbClr val="005A4C"/>
                </a:solidFill>
                <a:latin typeface="Comic Sans MS"/>
              </a:rPr>
              <a:t> at </a:t>
            </a:r>
            <a:r>
              <a:rPr lang="de-DE" sz="1600" err="1">
                <a:solidFill>
                  <a:srgbClr val="005A4C"/>
                </a:solidFill>
                <a:latin typeface="Comic Sans MS"/>
              </a:rPr>
              <a:t>your</a:t>
            </a:r>
            <a:r>
              <a:rPr lang="de-DE" sz="1600">
                <a:solidFill>
                  <a:srgbClr val="005A4C"/>
                </a:solidFill>
                <a:latin typeface="Comic Sans MS"/>
              </a:rPr>
              <a:t> </a:t>
            </a:r>
            <a:r>
              <a:rPr lang="de-DE" sz="1600" err="1">
                <a:solidFill>
                  <a:srgbClr val="005A4C"/>
                </a:solidFill>
                <a:latin typeface="Comic Sans MS"/>
              </a:rPr>
              <a:t>university</a:t>
            </a:r>
            <a:r>
              <a:rPr lang="de-DE" sz="1600">
                <a:solidFill>
                  <a:srgbClr val="005A4C"/>
                </a:solidFill>
                <a:latin typeface="Comic Sans MS"/>
              </a:rPr>
              <a:t> </a:t>
            </a:r>
            <a:r>
              <a:rPr lang="de-DE" sz="1600" err="1">
                <a:solidFill>
                  <a:srgbClr val="005A4C"/>
                </a:solidFill>
                <a:latin typeface="Comic Sans MS"/>
              </a:rPr>
              <a:t>or</a:t>
            </a:r>
            <a:r>
              <a:rPr lang="de-DE" sz="1600">
                <a:solidFill>
                  <a:srgbClr val="005A4C"/>
                </a:solidFill>
                <a:latin typeface="Comic Sans MS"/>
              </a:rPr>
              <a:t> in </a:t>
            </a:r>
            <a:r>
              <a:rPr lang="de-DE" sz="1600" err="1">
                <a:solidFill>
                  <a:srgbClr val="005A4C"/>
                </a:solidFill>
                <a:latin typeface="Comic Sans MS"/>
              </a:rPr>
              <a:t>your</a:t>
            </a:r>
            <a:r>
              <a:rPr lang="de-DE" sz="1600">
                <a:solidFill>
                  <a:srgbClr val="005A4C"/>
                </a:solidFill>
                <a:latin typeface="Comic Sans MS"/>
              </a:rPr>
              <a:t> </a:t>
            </a:r>
            <a:r>
              <a:rPr lang="de-DE" sz="1600" err="1">
                <a:solidFill>
                  <a:srgbClr val="005A4C"/>
                </a:solidFill>
                <a:latin typeface="Comic Sans MS"/>
              </a:rPr>
              <a:t>community</a:t>
            </a:r>
            <a:r>
              <a:rPr lang="de-DE" sz="1600">
                <a:solidFill>
                  <a:srgbClr val="005A4C"/>
                </a:solidFill>
                <a:latin typeface="Comic Sans MS"/>
              </a:rPr>
              <a:t>. </a:t>
            </a:r>
            <a:r>
              <a:rPr lang="de-DE" sz="1600" err="1">
                <a:solidFill>
                  <a:srgbClr val="005A4C"/>
                </a:solidFill>
                <a:latin typeface="Comic Sans MS"/>
              </a:rPr>
              <a:t>There</a:t>
            </a:r>
            <a:r>
              <a:rPr lang="de-DE" sz="1600">
                <a:solidFill>
                  <a:srgbClr val="005A4C"/>
                </a:solidFill>
                <a:latin typeface="Comic Sans MS"/>
              </a:rPr>
              <a:t> </a:t>
            </a:r>
            <a:r>
              <a:rPr lang="de-DE" sz="1600" err="1">
                <a:solidFill>
                  <a:srgbClr val="005A4C"/>
                </a:solidFill>
                <a:latin typeface="Comic Sans MS"/>
              </a:rPr>
              <a:t>are</a:t>
            </a:r>
            <a:r>
              <a:rPr lang="de-DE" sz="1600">
                <a:solidFill>
                  <a:srgbClr val="005A4C"/>
                </a:solidFill>
                <a:latin typeface="Comic Sans MS"/>
              </a:rPr>
              <a:t> </a:t>
            </a:r>
            <a:r>
              <a:rPr lang="de-DE" sz="1600" err="1">
                <a:solidFill>
                  <a:srgbClr val="005A4C"/>
                </a:solidFill>
                <a:latin typeface="Comic Sans MS"/>
              </a:rPr>
              <a:t>no</a:t>
            </a:r>
            <a:r>
              <a:rPr lang="de-DE" sz="1600">
                <a:solidFill>
                  <a:srgbClr val="005A4C"/>
                </a:solidFill>
                <a:latin typeface="Comic Sans MS"/>
              </a:rPr>
              <a:t> </a:t>
            </a:r>
            <a:r>
              <a:rPr lang="de-DE" sz="1600" err="1">
                <a:solidFill>
                  <a:srgbClr val="005A4C"/>
                </a:solidFill>
                <a:latin typeface="Comic Sans MS"/>
              </a:rPr>
              <a:t>limits</a:t>
            </a:r>
            <a:r>
              <a:rPr lang="de-DE" sz="1600">
                <a:solidFill>
                  <a:srgbClr val="005A4C"/>
                </a:solidFill>
                <a:latin typeface="Comic Sans MS"/>
              </a:rPr>
              <a:t> </a:t>
            </a:r>
            <a:r>
              <a:rPr lang="de-DE" sz="1600" err="1">
                <a:solidFill>
                  <a:srgbClr val="005A4C"/>
                </a:solidFill>
                <a:latin typeface="Comic Sans MS"/>
              </a:rPr>
              <a:t>to</a:t>
            </a:r>
            <a:r>
              <a:rPr lang="de-DE" sz="1600">
                <a:solidFill>
                  <a:srgbClr val="005A4C"/>
                </a:solidFill>
                <a:latin typeface="Comic Sans MS"/>
              </a:rPr>
              <a:t> </a:t>
            </a:r>
            <a:r>
              <a:rPr lang="de-DE" sz="1600" err="1">
                <a:solidFill>
                  <a:srgbClr val="005A4C"/>
                </a:solidFill>
                <a:latin typeface="Comic Sans MS"/>
              </a:rPr>
              <a:t>what</a:t>
            </a:r>
            <a:r>
              <a:rPr lang="de-DE" sz="1600">
                <a:solidFill>
                  <a:srgbClr val="005A4C"/>
                </a:solidFill>
                <a:latin typeface="Comic Sans MS"/>
              </a:rPr>
              <a:t> </a:t>
            </a:r>
            <a:r>
              <a:rPr lang="de-DE" sz="1600" err="1">
                <a:solidFill>
                  <a:srgbClr val="005A4C"/>
                </a:solidFill>
                <a:latin typeface="Comic Sans MS"/>
              </a:rPr>
              <a:t>you</a:t>
            </a:r>
            <a:r>
              <a:rPr lang="de-DE" sz="1600">
                <a:solidFill>
                  <a:srgbClr val="005A4C"/>
                </a:solidFill>
                <a:latin typeface="Comic Sans MS"/>
              </a:rPr>
              <a:t> </a:t>
            </a:r>
            <a:r>
              <a:rPr lang="de-DE" sz="1600" err="1">
                <a:solidFill>
                  <a:srgbClr val="005A4C"/>
                </a:solidFill>
                <a:latin typeface="Comic Sans MS"/>
              </a:rPr>
              <a:t>can</a:t>
            </a:r>
            <a:r>
              <a:rPr lang="de-DE" sz="1600">
                <a:solidFill>
                  <a:srgbClr val="005A4C"/>
                </a:solidFill>
                <a:latin typeface="Comic Sans MS"/>
              </a:rPr>
              <a:t> do!</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spTree>
    <p:extLst>
      <p:ext uri="{BB962C8B-B14F-4D97-AF65-F5344CB8AC3E}">
        <p14:creationId xmlns:p14="http://schemas.microsoft.com/office/powerpoint/2010/main" val="34221236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5</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1337894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cs typeface="Calibri" panose="020F0502020204030204"/>
              </a:rPr>
              <a:t>Have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you</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managed</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to</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go</a:t>
            </a:r>
            <a:r>
              <a:rPr lang="de-DE">
                <a:solidFill>
                  <a:schemeClr val="tx1"/>
                </a:solidFill>
                <a:latin typeface="Comic Sans MS"/>
                <a:cs typeface="Calibri" panose="020F0502020204030204"/>
              </a:rPr>
              <a:t> vegan </a:t>
            </a:r>
            <a:r>
              <a:rPr lang="de-DE" err="1">
                <a:solidFill>
                  <a:schemeClr val="tx1"/>
                </a:solidFill>
                <a:latin typeface="Comic Sans MS"/>
                <a:cs typeface="Calibri" panose="020F0502020204030204"/>
              </a:rPr>
              <a:t>since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week</a:t>
            </a:r>
            <a:r>
              <a:rPr lang="de-DE">
                <a:solidFill>
                  <a:schemeClr val="tx1"/>
                </a:solidFill>
                <a:latin typeface="Comic Sans MS"/>
                <a:cs typeface="Calibri" panose="020F0502020204030204"/>
              </a:rPr>
              <a:t> 2, </a:t>
            </a:r>
            <a:r>
              <a:rPr lang="de-DE" err="1">
                <a:solidFill>
                  <a:schemeClr val="tx1"/>
                </a:solidFill>
                <a:latin typeface="Comic Sans MS"/>
                <a:cs typeface="Calibri" panose="020F0502020204030204"/>
              </a:rPr>
              <a:t>day</a:t>
            </a:r>
            <a:r>
              <a:rPr lang="de-DE">
                <a:solidFill>
                  <a:schemeClr val="tx1"/>
                </a:solidFill>
                <a:latin typeface="Comic Sans MS"/>
                <a:cs typeface="Calibri" panose="020F0502020204030204"/>
              </a:rPr>
              <a:t> 6?</a:t>
            </a:r>
          </a:p>
          <a:p>
            <a:pPr fontAlgn="base"/>
            <a:r>
              <a:rPr lang="de-DE" err="1">
                <a:solidFill>
                  <a:schemeClr val="tx1"/>
                </a:solidFill>
                <a:latin typeface="Comic Sans MS"/>
                <a:cs typeface="Calibri" panose="020F0502020204030204"/>
              </a:rPr>
              <a:t>Congratulations</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You</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get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your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second</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patch</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How</a:t>
            </a:r>
            <a:r>
              <a:rPr lang="de-DE">
                <a:solidFill>
                  <a:schemeClr val="tx1"/>
                </a:solidFill>
                <a:latin typeface="Comic Sans MS"/>
                <a:cs typeface="Calibri" panose="020F0502020204030204"/>
              </a:rPr>
              <a:t> was </a:t>
            </a:r>
            <a:r>
              <a:rPr lang="de-DE" err="1">
                <a:solidFill>
                  <a:schemeClr val="tx1"/>
                </a:solidFill>
                <a:latin typeface="Comic Sans MS"/>
                <a:cs typeface="Calibri" panose="020F0502020204030204"/>
              </a:rPr>
              <a:t>it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for</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you</a:t>
            </a:r>
            <a:r>
              <a:rPr lang="de-DE">
                <a:solidFill>
                  <a:schemeClr val="tx1"/>
                </a:solidFill>
                <a:latin typeface="Comic Sans MS"/>
                <a:cs typeface="Calibri" panose="020F0502020204030204"/>
              </a:rPr>
              <a:t>? Maybe </a:t>
            </a:r>
            <a:r>
              <a:rPr lang="de-DE" err="1">
                <a:solidFill>
                  <a:schemeClr val="tx1"/>
                </a:solidFill>
                <a:latin typeface="Comic Sans MS"/>
                <a:cs typeface="Calibri" panose="020F0502020204030204"/>
              </a:rPr>
              <a:t>you</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want</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to</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continue</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switching</a:t>
            </a:r>
            <a:r>
              <a:rPr lang="de-DE">
                <a:solidFill>
                  <a:schemeClr val="tx1"/>
                </a:solidFill>
                <a:latin typeface="Comic Sans MS"/>
                <a:cs typeface="Calibri" panose="020F0502020204030204"/>
              </a:rPr>
              <a:t> </a:t>
            </a:r>
            <a:r>
              <a:rPr lang="de-DE" err="1">
                <a:solidFill>
                  <a:schemeClr val="tx1"/>
                </a:solidFill>
                <a:latin typeface="Comic Sans MS"/>
                <a:cs typeface="Calibri" panose="020F0502020204030204"/>
              </a:rPr>
              <a:t>to</a:t>
            </a:r>
            <a:r>
              <a:rPr lang="de-DE">
                <a:solidFill>
                  <a:schemeClr val="tx1"/>
                </a:solidFill>
                <a:latin typeface="Comic Sans MS"/>
                <a:cs typeface="Calibri" panose="020F0502020204030204"/>
              </a:rPr>
              <a:t> vegan alternatives</a:t>
            </a:r>
            <a:endParaRPr lang="de-DE">
              <a:solidFill>
                <a:schemeClr val="tx1"/>
              </a:solidFill>
              <a:latin typeface="Calibri" panose="020F0502020204030204"/>
              <a:cs typeface="Calibri" panose="020F0502020204030204"/>
            </a:endParaRP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Patch No. 2: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6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20" y="0"/>
            <a:ext cx="1246755" cy="1246755"/>
          </a:xfrm>
          <a:prstGeom prst="rect">
            <a:avLst/>
          </a:prstGeom>
        </p:spPr>
      </p:pic>
      <p:pic>
        <p:nvPicPr>
          <p:cNvPr id="17" name="Grafik 16" descr="Apfel mit einfarbiger Füllung">
            <a:extLst>
              <a:ext uri="{FF2B5EF4-FFF2-40B4-BE49-F238E27FC236}">
                <a16:creationId xmlns:a16="http://schemas.microsoft.com/office/drawing/2014/main" id="{FDF41564-9EDA-429F-8C55-CD494D7B8DE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814400" y="5133600"/>
            <a:ext cx="1094400" cy="1094400"/>
          </a:xfrm>
          <a:prstGeom prst="rect">
            <a:avLst/>
          </a:prstGeom>
        </p:spPr>
      </p:pic>
      <p:sp>
        <p:nvSpPr>
          <p:cNvPr id="15" name="Textfeld 14">
            <a:extLst>
              <a:ext uri="{FF2B5EF4-FFF2-40B4-BE49-F238E27FC236}">
                <a16:creationId xmlns:a16="http://schemas.microsoft.com/office/drawing/2014/main" id="{95BEAB42-DC2C-4586-AEA3-494CFEEE1420}"/>
              </a:ext>
            </a:extLst>
          </p:cNvPr>
          <p:cNvSpPr txBox="1"/>
          <p:nvPr/>
        </p:nvSpPr>
        <p:spPr>
          <a:xfrm>
            <a:off x="8884445" y="629846"/>
            <a:ext cx="3314700" cy="2369880"/>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panose="030F0702030302020204" pitchFamily="66" charset="0"/>
              </a:rPr>
              <a:t>Info</a:t>
            </a:r>
            <a:endParaRPr lang="de-DE">
              <a:solidFill>
                <a:srgbClr val="005A4C"/>
              </a:solidFill>
              <a:latin typeface="Comic Sans MS" panose="030F0702030302020204" pitchFamily="66" charset="0"/>
            </a:endParaRPr>
          </a:p>
          <a:p>
            <a:pPr algn="ctr" fontAlgn="base"/>
            <a:r>
              <a:rPr lang="de-DE" sz="1600">
                <a:solidFill>
                  <a:srgbClr val="005A4C"/>
                </a:solidFill>
                <a:latin typeface="Comic Sans MS" panose="030F0702030302020204" pitchFamily="66" charset="0"/>
              </a:rPr>
              <a:t>Don't worry if you couldn't stick it out all the time. You can still switch to a vegetarian or vegan diet in the future!</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spTree>
    <p:extLst>
      <p:ext uri="{BB962C8B-B14F-4D97-AF65-F5344CB8AC3E}">
        <p14:creationId xmlns:p14="http://schemas.microsoft.com/office/powerpoint/2010/main" val="27757939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An internet-</a:t>
            </a:r>
            <a:r>
              <a:rPr lang="de-DE" err="1">
                <a:solidFill>
                  <a:schemeClr val="tx1"/>
                </a:solidFill>
                <a:latin typeface="Comic Sans MS"/>
              </a:rPr>
              <a:t>enabled</a:t>
            </a:r>
            <a:r>
              <a:rPr lang="de-DE">
                <a:solidFill>
                  <a:schemeClr val="tx1"/>
                </a:solidFill>
                <a:latin typeface="Comic Sans MS"/>
              </a:rPr>
              <a:t> </a:t>
            </a:r>
            <a:r>
              <a:rPr lang="de-DE" err="1">
                <a:solidFill>
                  <a:schemeClr val="tx1"/>
                </a:solidFill>
                <a:latin typeface="Comic Sans MS"/>
              </a:rPr>
              <a:t>device</a:t>
            </a:r>
            <a:r>
              <a:rPr lang="de-DE">
                <a:solidFill>
                  <a:schemeClr val="tx1"/>
                </a:solidFill>
                <a:latin typeface="Comic Sans MS"/>
              </a:rPr>
              <a:t>, </a:t>
            </a:r>
            <a:r>
              <a:rPr lang="de-DE" err="1">
                <a:solidFill>
                  <a:schemeClr val="tx1"/>
                </a:solidFill>
                <a:latin typeface="Comic Sans MS"/>
              </a:rPr>
              <a:t>internet</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notes</a:t>
            </a:r>
            <a:r>
              <a:rPr lang="de-DE">
                <a:solidFill>
                  <a:schemeClr val="tx1"/>
                </a:solidFill>
                <a:latin typeface="Comic Sans MS"/>
              </a:rPr>
              <a:t> </a:t>
            </a:r>
            <a:r>
              <a:rPr lang="de-DE" err="1">
                <a:solidFill>
                  <a:schemeClr val="tx1"/>
                </a:solidFill>
                <a:latin typeface="Comic Sans MS"/>
              </a:rPr>
              <a:t>of</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first</a:t>
            </a:r>
            <a:r>
              <a:rPr lang="de-DE">
                <a:solidFill>
                  <a:schemeClr val="tx1"/>
                </a:solidFill>
                <a:latin typeface="Comic Sans MS"/>
              </a:rPr>
              <a:t> </a:t>
            </a:r>
            <a:r>
              <a:rPr lang="de-DE" err="1">
                <a:solidFill>
                  <a:schemeClr val="tx1"/>
                </a:solidFill>
                <a:latin typeface="Comic Sans MS"/>
              </a:rPr>
              <a:t>calculation</a:t>
            </a:r>
            <a:r>
              <a:rPr lang="de-DE">
                <a:solidFill>
                  <a:schemeClr val="tx1"/>
                </a:solidFill>
                <a:latin typeface="Comic Sans MS"/>
              </a:rPr>
              <a:t> </a:t>
            </a:r>
            <a:endParaRPr lang="de-DE">
              <a:solidFill>
                <a:schemeClr val="tx1"/>
              </a:solidFill>
              <a:latin typeface="Calibri" panose="020F0502020204030204"/>
              <a:cs typeface="Calibri" panose="020F0502020204030204"/>
            </a:endParaRPr>
          </a:p>
          <a:p>
            <a:r>
              <a:rPr lang="de-DE" err="1">
                <a:solidFill>
                  <a:schemeClr val="tx1"/>
                </a:solidFill>
                <a:latin typeface="Comic Sans MS"/>
              </a:rPr>
              <a:t>Instructions</a:t>
            </a:r>
            <a:r>
              <a:rPr lang="de-DE">
                <a:solidFill>
                  <a:schemeClr val="tx1"/>
                </a:solidFill>
                <a:latin typeface="Comic Sans MS"/>
              </a:rPr>
              <a:t>:</a:t>
            </a:r>
          </a:p>
          <a:p>
            <a:pPr marL="342900" indent="-342900">
              <a:buAutoNum type="arabicPeriod"/>
            </a:pPr>
            <a:r>
              <a:rPr lang="de-DE">
                <a:solidFill>
                  <a:schemeClr val="tx1"/>
                </a:solidFill>
                <a:latin typeface="Comic Sans MS"/>
              </a:rPr>
              <a:t>Go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following</a:t>
            </a:r>
            <a:r>
              <a:rPr lang="de-DE">
                <a:solidFill>
                  <a:schemeClr val="tx1"/>
                </a:solidFill>
                <a:latin typeface="Comic Sans MS"/>
              </a:rPr>
              <a:t> </a:t>
            </a:r>
            <a:r>
              <a:rPr lang="de-DE" err="1">
                <a:solidFill>
                  <a:schemeClr val="tx1"/>
                </a:solidFill>
                <a:latin typeface="Comic Sans MS"/>
              </a:rPr>
              <a:t>website</a:t>
            </a:r>
            <a:r>
              <a:rPr lang="de-DE">
                <a:solidFill>
                  <a:schemeClr val="tx1"/>
                </a:solidFill>
                <a:latin typeface="Comic Sans MS"/>
              </a:rPr>
              <a:t>: </a:t>
            </a:r>
            <a:r>
              <a:rPr lang="de-DE">
                <a:solidFill>
                  <a:schemeClr val="tx1"/>
                </a:solidFill>
                <a:latin typeface="Comic Sans MS"/>
                <a:hlinkClick r:id="rId5">
                  <a:extLst>
                    <a:ext uri="{A12FA001-AC4F-418D-AE19-62706E023703}">
                      <ahyp:hlinkClr xmlns:ahyp="http://schemas.microsoft.com/office/drawing/2018/hyperlinkcolor" val="tx"/>
                    </a:ext>
                  </a:extLst>
                </a:hlinkClick>
              </a:rPr>
              <a:t>https://uba.co2-rechner.de/en_GB/</a:t>
            </a:r>
            <a:endParaRPr lang="de-DE">
              <a:solidFill>
                <a:schemeClr val="tx1"/>
              </a:solidFill>
              <a:ea typeface="+mn-lt"/>
              <a:cs typeface="+mn-lt"/>
            </a:endParaRPr>
          </a:p>
          <a:p>
            <a:pPr marL="342900" indent="-342900">
              <a:buFont typeface="+mj-lt"/>
              <a:buAutoNum type="arabicPeriod"/>
            </a:pPr>
            <a:r>
              <a:rPr lang="en-US">
                <a:solidFill>
                  <a:schemeClr val="tx1"/>
                </a:solidFill>
                <a:latin typeface="Comic Sans MS"/>
              </a:rPr>
              <a:t>Follow the instructions and calculate your personal footprint again</a:t>
            </a:r>
          </a:p>
          <a:p>
            <a:pPr marL="342900" indent="-342900">
              <a:buFont typeface="+mj-lt"/>
              <a:buAutoNum type="arabicPeriod"/>
            </a:pPr>
            <a:r>
              <a:rPr lang="en-US">
                <a:solidFill>
                  <a:schemeClr val="tx1"/>
                </a:solidFill>
                <a:latin typeface="Comic Sans MS"/>
              </a:rPr>
              <a:t>Make notes and compare this value with your first calculation</a:t>
            </a:r>
          </a:p>
          <a:p>
            <a:pPr marL="342900" indent="-342900">
              <a:buFont typeface="+mj-lt"/>
              <a:buAutoNum type="arabicPeriod"/>
            </a:pPr>
            <a:endParaRPr lang="de-DE">
              <a:solidFill>
                <a:srgbClr val="005A4C"/>
              </a:solidFill>
              <a:latin typeface="Calibri" panose="020F0502020204030204"/>
              <a:cs typeface="Calibri" panose="020F0502020204030204"/>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1800">
                <a:latin typeface="Comic Sans MS" panose="030F0702030302020204" pitchFamily="66" charset="0"/>
              </a:rPr>
              <a:t>Challenge No. 1: Calculate CO</a:t>
            </a:r>
            <a:r>
              <a:rPr lang="de-DE" sz="1800" baseline="-25000">
                <a:latin typeface="Comic Sans MS" panose="030F0702030302020204" pitchFamily="66" charset="0"/>
              </a:rPr>
              <a:t>2</a:t>
            </a:r>
            <a:r>
              <a:rPr lang="de-DE" sz="1800">
                <a:latin typeface="Comic Sans MS" panose="030F0702030302020204" pitchFamily="66" charset="0"/>
              </a:rPr>
              <a:t> footprint</a:t>
            </a:r>
            <a:endParaRPr lang="de-DE">
              <a:solidFill>
                <a:schemeClr val="bg1"/>
              </a:solidFill>
              <a:latin typeface="Comic Sans MS" panose="030F07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6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00988" y="246637"/>
            <a:ext cx="914400" cy="914400"/>
          </a:xfrm>
          <a:prstGeom prst="rect">
            <a:avLst/>
          </a:prstGeom>
        </p:spPr>
      </p:pic>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9120" y="0"/>
            <a:ext cx="1246755" cy="1246755"/>
          </a:xfrm>
          <a:prstGeom prst="rect">
            <a:avLst/>
          </a:prstGeom>
        </p:spPr>
      </p:pic>
      <p:sp>
        <p:nvSpPr>
          <p:cNvPr id="17" name="Textfeld 16">
            <a:extLst>
              <a:ext uri="{FF2B5EF4-FFF2-40B4-BE49-F238E27FC236}">
                <a16:creationId xmlns:a16="http://schemas.microsoft.com/office/drawing/2014/main" id="{7FE251B4-0E22-486E-B7D4-BB9B67C7E444}"/>
              </a:ext>
            </a:extLst>
          </p:cNvPr>
          <p:cNvSpPr txBox="1"/>
          <p:nvPr/>
        </p:nvSpPr>
        <p:spPr>
          <a:xfrm>
            <a:off x="8884445" y="629846"/>
            <a:ext cx="3314700" cy="1877437"/>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panose="030F0702030302020204" pitchFamily="66" charset="0"/>
              </a:rPr>
              <a:t>Info</a:t>
            </a:r>
            <a:endParaRPr lang="de-DE">
              <a:solidFill>
                <a:srgbClr val="005A4C"/>
              </a:solidFill>
              <a:latin typeface="Comic Sans MS" panose="030F0702030302020204" pitchFamily="66" charset="0"/>
            </a:endParaRPr>
          </a:p>
          <a:p>
            <a:pPr algn="ctr" fontAlgn="base"/>
            <a:r>
              <a:rPr lang="de-DE" sz="1600">
                <a:solidFill>
                  <a:srgbClr val="005A4C"/>
                </a:solidFill>
                <a:latin typeface="Comic Sans MS" panose="030F0702030302020204" pitchFamily="66" charset="0"/>
              </a:rPr>
              <a:t>Even if the difference doesn't seem too big at first, you've done a great job!</a:t>
            </a:r>
          </a:p>
          <a:p>
            <a:pPr algn="ctr" fontAlgn="base"/>
            <a:endParaRPr lang="en-US" sz="2400"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7" name="Grafik 7">
            <a:extLst>
              <a:ext uri="{FF2B5EF4-FFF2-40B4-BE49-F238E27FC236}">
                <a16:creationId xmlns:a16="http://schemas.microsoft.com/office/drawing/2014/main" id="{ABC29A28-954E-4901-8FF7-AF54F485B1A1}"/>
              </a:ext>
            </a:extLst>
          </p:cNvPr>
          <p:cNvPicPr>
            <a:picLocks noChangeAspect="1"/>
          </p:cNvPicPr>
          <p:nvPr/>
        </p:nvPicPr>
        <p:blipFill>
          <a:blip r:embed="rId12"/>
          <a:stretch>
            <a:fillRect/>
          </a:stretch>
        </p:blipFill>
        <p:spPr>
          <a:xfrm>
            <a:off x="9802546" y="2129706"/>
            <a:ext cx="1519551" cy="1508427"/>
          </a:xfrm>
          <a:prstGeom prst="rect">
            <a:avLst/>
          </a:prstGeom>
        </p:spPr>
      </p:pic>
    </p:spTree>
    <p:extLst>
      <p:ext uri="{BB962C8B-B14F-4D97-AF65-F5344CB8AC3E}">
        <p14:creationId xmlns:p14="http://schemas.microsoft.com/office/powerpoint/2010/main" val="453777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6</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40640546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a:solidFill>
                  <a:schemeClr val="tx1"/>
                </a:solidFill>
                <a:latin typeface="Comic Sans MS"/>
              </a:rPr>
              <a:t>Have you managed to avoid the car completely since week 3, day 4?</a:t>
            </a:r>
            <a:endParaRPr lang="de-DE">
              <a:solidFill>
                <a:schemeClr val="tx1"/>
              </a:solidFill>
              <a:cs typeface="Calibri" panose="020F0502020204030204"/>
            </a:endParaRPr>
          </a:p>
          <a:p>
            <a:pPr fontAlgn="base"/>
            <a:r>
              <a:rPr lang="de-DE">
                <a:solidFill>
                  <a:schemeClr val="tx1"/>
                </a:solidFill>
                <a:latin typeface="Comic Sans MS"/>
              </a:rPr>
              <a:t>If so, you have successfully earned the last patch. Congratulations! </a:t>
            </a: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Patch No. 3:  </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7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861774"/>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a:r>
              <a:rPr lang="de-DE" sz="1600">
                <a:solidFill>
                  <a:srgbClr val="005C4E"/>
                </a:solidFill>
                <a:latin typeface="Comic Sans MS" panose="030F0902030302020204" pitchFamily="66" charset="0"/>
              </a:rPr>
              <a:t>You did it, the last challenge is over!</a:t>
            </a: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20" y="0"/>
            <a:ext cx="1246755" cy="1246755"/>
          </a:xfrm>
          <a:prstGeom prst="rect">
            <a:avLst/>
          </a:prstGeom>
        </p:spPr>
      </p:pic>
      <p:pic>
        <p:nvPicPr>
          <p:cNvPr id="15" name="Grafik 14" descr="Radfahren mit einfarbiger Füllung">
            <a:extLst>
              <a:ext uri="{FF2B5EF4-FFF2-40B4-BE49-F238E27FC236}">
                <a16:creationId xmlns:a16="http://schemas.microsoft.com/office/drawing/2014/main" id="{E02EC1F1-DE2E-450E-8F5E-92461548E81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814400" y="5133600"/>
            <a:ext cx="1092778" cy="1092778"/>
          </a:xfrm>
          <a:prstGeom prst="rect">
            <a:avLst/>
          </a:prstGeom>
        </p:spPr>
      </p:pic>
    </p:spTree>
    <p:extLst>
      <p:ext uri="{BB962C8B-B14F-4D97-AF65-F5344CB8AC3E}">
        <p14:creationId xmlns:p14="http://schemas.microsoft.com/office/powerpoint/2010/main" val="19325388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120" y="0"/>
            <a:ext cx="1246755" cy="1246755"/>
          </a:xfrm>
          <a:prstGeom prst="rect">
            <a:avLst/>
          </a:prstGeom>
        </p:spPr>
      </p:pic>
      <p:sp>
        <p:nvSpPr>
          <p:cNvPr id="7" name="Textfeld 6">
            <a:extLst>
              <a:ext uri="{FF2B5EF4-FFF2-40B4-BE49-F238E27FC236}">
                <a16:creationId xmlns:a16="http://schemas.microsoft.com/office/drawing/2014/main" id="{59B04D52-957A-46A4-9998-9AE8FB86A135}"/>
              </a:ext>
            </a:extLst>
          </p:cNvPr>
          <p:cNvSpPr txBox="1"/>
          <p:nvPr/>
        </p:nvSpPr>
        <p:spPr>
          <a:xfrm>
            <a:off x="3230166" y="497680"/>
            <a:ext cx="57316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6000" b="1" i="0" u="none" strike="noStrike" kern="1200" cap="none" spc="0" normalizeH="0" baseline="0" noProof="0">
                <a:ln>
                  <a:noFill/>
                </a:ln>
                <a:solidFill>
                  <a:srgbClr val="005A4C"/>
                </a:solidFill>
                <a:effectLst/>
                <a:uLnTx/>
                <a:uFillTx/>
                <a:latin typeface="Comic Sans MS"/>
                <a:ea typeface="+mn-ea"/>
                <a:cs typeface="Calibri"/>
              </a:rPr>
              <a:t>Notes Day 7</a:t>
            </a:r>
          </a:p>
        </p:txBody>
      </p:sp>
      <p:sp>
        <p:nvSpPr>
          <p:cNvPr id="17" name="Abgerundetes Rechteck 5">
            <a:extLst>
              <a:ext uri="{FF2B5EF4-FFF2-40B4-BE49-F238E27FC236}">
                <a16:creationId xmlns:a16="http://schemas.microsoft.com/office/drawing/2014/main" id="{25AD8087-E4C4-473D-85D7-3C19D41E974F}"/>
              </a:ext>
            </a:extLst>
          </p:cNvPr>
          <p:cNvSpPr/>
          <p:nvPr/>
        </p:nvSpPr>
        <p:spPr>
          <a:xfrm>
            <a:off x="1066800" y="1565558"/>
            <a:ext cx="10046494" cy="5060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Tabelle 2">
            <a:extLst>
              <a:ext uri="{FF2B5EF4-FFF2-40B4-BE49-F238E27FC236}">
                <a16:creationId xmlns:a16="http://schemas.microsoft.com/office/drawing/2014/main" id="{86F9EE50-1A14-498B-83A4-002095F43170}"/>
              </a:ext>
            </a:extLst>
          </p:cNvPr>
          <p:cNvGraphicFramePr>
            <a:graphicFrameLocks noGrp="1"/>
          </p:cNvGraphicFramePr>
          <p:nvPr/>
        </p:nvGraphicFramePr>
        <p:xfrm>
          <a:off x="1782783" y="1606164"/>
          <a:ext cx="8578807" cy="4854259"/>
        </p:xfrm>
        <a:graphic>
          <a:graphicData uri="http://schemas.openxmlformats.org/drawingml/2006/table">
            <a:tbl>
              <a:tblPr firstRow="1" bandRow="1">
                <a:tableStyleId>{2D5ABB26-0587-4C30-8999-92F81FD0307C}</a:tableStyleId>
              </a:tblPr>
              <a:tblGrid>
                <a:gridCol w="8578807">
                  <a:extLst>
                    <a:ext uri="{9D8B030D-6E8A-4147-A177-3AD203B41FA5}">
                      <a16:colId xmlns:a16="http://schemas.microsoft.com/office/drawing/2014/main" val="829640657"/>
                    </a:ext>
                  </a:extLst>
                </a:gridCol>
              </a:tblGrid>
              <a:tr h="683099">
                <a:tc>
                  <a:txBody>
                    <a:bodyPr/>
                    <a:lstStyle/>
                    <a:p>
                      <a:endParaRPr lang="de-DE">
                        <a:ln>
                          <a:solidFill>
                            <a:sysClr val="windowText" lastClr="000000"/>
                          </a:solidFill>
                        </a:ln>
                        <a:solidFill>
                          <a:sysClr val="windowText" lastClr="000000"/>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7465740"/>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61855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072743"/>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1133287"/>
                  </a:ext>
                </a:extLst>
              </a:tr>
              <a:tr h="683099">
                <a:tc>
                  <a:txBody>
                    <a:bodyPr/>
                    <a:lstStyle/>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5944849"/>
                  </a:ext>
                </a:extLst>
              </a:tr>
              <a:tr h="683099">
                <a:tc>
                  <a:txBody>
                    <a:bodyPr/>
                    <a:lstStyle/>
                    <a:p>
                      <a:endParaRPr lang="de-DE">
                        <a:ln>
                          <a:solidFill>
                            <a:sysClr val="windowText" lastClr="000000"/>
                          </a:solidFill>
                        </a:ln>
                        <a:solidFill>
                          <a:srgbClr val="005C4E"/>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328240"/>
                  </a:ext>
                </a:extLst>
              </a:tr>
              <a:tr h="755665">
                <a:tc>
                  <a:txBody>
                    <a:bodyPr/>
                    <a:lstStyle/>
                    <a:p>
                      <a:endParaRPr lang="de-DE">
                        <a:ln>
                          <a:solidFill>
                            <a:sysClr val="windowText" lastClr="000000"/>
                          </a:solidFill>
                        </a:ln>
                        <a:solidFill>
                          <a:sysClr val="windowText" lastClr="000000"/>
                        </a:solidFill>
                      </a:endParaRPr>
                    </a:p>
                    <a:p>
                      <a:endParaRPr lang="de-DE">
                        <a:ln>
                          <a:solidFill>
                            <a:sysClr val="windowText" lastClr="000000"/>
                          </a:solidFill>
                        </a:ln>
                        <a:solidFill>
                          <a:sysClr val="windowText" lastClr="000000"/>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4519979"/>
                  </a:ext>
                </a:extLst>
              </a:tr>
            </a:tbl>
          </a:graphicData>
        </a:graphic>
      </p:graphicFrame>
    </p:spTree>
    <p:extLst>
      <p:ext uri="{BB962C8B-B14F-4D97-AF65-F5344CB8AC3E}">
        <p14:creationId xmlns:p14="http://schemas.microsoft.com/office/powerpoint/2010/main" val="32716305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80487" y="2226844"/>
            <a:ext cx="914400" cy="707040"/>
          </a:xfrm>
          <a:prstGeom prst="rect">
            <a:avLst/>
          </a:prstGeom>
        </p:spPr>
      </p:pic>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pPr algn="ctr"/>
            <a:r>
              <a:rPr lang="de-DE" b="1">
                <a:solidFill>
                  <a:srgbClr val="005C4E"/>
                </a:solidFill>
                <a:latin typeface="Comic Sans MS"/>
                <a:cs typeface="Aldhabi"/>
              </a:rPr>
              <a:t>A final overview...</a:t>
            </a:r>
          </a:p>
        </p:txBody>
      </p:sp>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sp>
        <p:nvSpPr>
          <p:cNvPr id="12" name="Rechteck: abgerundete Ecken 11">
            <a:extLst>
              <a:ext uri="{FF2B5EF4-FFF2-40B4-BE49-F238E27FC236}">
                <a16:creationId xmlns:a16="http://schemas.microsoft.com/office/drawing/2014/main" id="{2E38D175-6DF9-4112-B275-371D1308E57B}"/>
              </a:ext>
            </a:extLst>
          </p:cNvPr>
          <p:cNvSpPr/>
          <p:nvPr/>
        </p:nvSpPr>
        <p:spPr>
          <a:xfrm>
            <a:off x="1266579" y="1690688"/>
            <a:ext cx="5902036" cy="113585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a:latin typeface="Comic Sans MS" panose="030F0702030302020204" pitchFamily="66" charset="0"/>
              </a:rPr>
              <a:t>Week 1 points: /14</a:t>
            </a:r>
          </a:p>
        </p:txBody>
      </p:sp>
      <p:sp>
        <p:nvSpPr>
          <p:cNvPr id="14" name="Rechteck: abgerundete Ecken 13">
            <a:extLst>
              <a:ext uri="{FF2B5EF4-FFF2-40B4-BE49-F238E27FC236}">
                <a16:creationId xmlns:a16="http://schemas.microsoft.com/office/drawing/2014/main" id="{25650694-A2B5-4716-9270-6C9759F4E823}"/>
              </a:ext>
            </a:extLst>
          </p:cNvPr>
          <p:cNvSpPr/>
          <p:nvPr/>
        </p:nvSpPr>
        <p:spPr>
          <a:xfrm>
            <a:off x="7272340" y="1690687"/>
            <a:ext cx="2381620" cy="113585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abgerundete Ecken 15">
            <a:extLst>
              <a:ext uri="{FF2B5EF4-FFF2-40B4-BE49-F238E27FC236}">
                <a16:creationId xmlns:a16="http://schemas.microsoft.com/office/drawing/2014/main" id="{167D5F58-4000-4F59-972D-8A49722215AE}"/>
              </a:ext>
            </a:extLst>
          </p:cNvPr>
          <p:cNvSpPr/>
          <p:nvPr/>
        </p:nvSpPr>
        <p:spPr>
          <a:xfrm>
            <a:off x="1266579" y="2904939"/>
            <a:ext cx="5902036" cy="1135855"/>
          </a:xfrm>
          <a:prstGeom prst="roundRect">
            <a:avLst/>
          </a:prstGeom>
          <a:solidFill>
            <a:srgbClr val="BADDA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a:latin typeface="Comic Sans MS" panose="030F0702030302020204" pitchFamily="66" charset="0"/>
              </a:rPr>
              <a:t>Week 2 points: /25</a:t>
            </a:r>
          </a:p>
        </p:txBody>
      </p:sp>
      <p:sp>
        <p:nvSpPr>
          <p:cNvPr id="17" name="Rechteck: abgerundete Ecken 16">
            <a:extLst>
              <a:ext uri="{FF2B5EF4-FFF2-40B4-BE49-F238E27FC236}">
                <a16:creationId xmlns:a16="http://schemas.microsoft.com/office/drawing/2014/main" id="{6F1FA45D-7C8B-4EDA-B8F2-A60E56B22738}"/>
              </a:ext>
            </a:extLst>
          </p:cNvPr>
          <p:cNvSpPr/>
          <p:nvPr/>
        </p:nvSpPr>
        <p:spPr>
          <a:xfrm>
            <a:off x="7272340" y="2904938"/>
            <a:ext cx="2381620" cy="1135855"/>
          </a:xfrm>
          <a:prstGeom prst="roundRect">
            <a:avLst/>
          </a:prstGeom>
          <a:solidFill>
            <a:srgbClr val="BADDA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abgerundete Ecken 18">
            <a:extLst>
              <a:ext uri="{FF2B5EF4-FFF2-40B4-BE49-F238E27FC236}">
                <a16:creationId xmlns:a16="http://schemas.microsoft.com/office/drawing/2014/main" id="{145E0BC0-627B-40A0-875F-6A231163B3B4}"/>
              </a:ext>
            </a:extLst>
          </p:cNvPr>
          <p:cNvSpPr/>
          <p:nvPr/>
        </p:nvSpPr>
        <p:spPr>
          <a:xfrm>
            <a:off x="1266579" y="4126709"/>
            <a:ext cx="5902036" cy="1135855"/>
          </a:xfrm>
          <a:prstGeom prst="roundRect">
            <a:avLst/>
          </a:prstGeom>
          <a:solidFill>
            <a:srgbClr val="FF7C8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a:latin typeface="Comic Sans MS" panose="030F0702030302020204" pitchFamily="66" charset="0"/>
              </a:rPr>
              <a:t>Week 3 points: /17</a:t>
            </a:r>
          </a:p>
        </p:txBody>
      </p:sp>
      <p:sp>
        <p:nvSpPr>
          <p:cNvPr id="20" name="Rechteck: abgerundete Ecken 19">
            <a:extLst>
              <a:ext uri="{FF2B5EF4-FFF2-40B4-BE49-F238E27FC236}">
                <a16:creationId xmlns:a16="http://schemas.microsoft.com/office/drawing/2014/main" id="{658D5AE8-5D58-4E74-B8E9-9CCD44817CED}"/>
              </a:ext>
            </a:extLst>
          </p:cNvPr>
          <p:cNvSpPr/>
          <p:nvPr/>
        </p:nvSpPr>
        <p:spPr>
          <a:xfrm>
            <a:off x="7272340" y="4126708"/>
            <a:ext cx="2381620" cy="1135855"/>
          </a:xfrm>
          <a:prstGeom prst="roundRect">
            <a:avLst/>
          </a:prstGeom>
          <a:solidFill>
            <a:srgbClr val="FF7C8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hteck: abgerundete Ecken 20">
            <a:extLst>
              <a:ext uri="{FF2B5EF4-FFF2-40B4-BE49-F238E27FC236}">
                <a16:creationId xmlns:a16="http://schemas.microsoft.com/office/drawing/2014/main" id="{78164DB3-5DB8-42DB-823A-918125AEF285}"/>
              </a:ext>
            </a:extLst>
          </p:cNvPr>
          <p:cNvSpPr/>
          <p:nvPr/>
        </p:nvSpPr>
        <p:spPr>
          <a:xfrm>
            <a:off x="2765368" y="5418934"/>
            <a:ext cx="6888592" cy="113585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de-DE" sz="2800">
                <a:latin typeface="Comic Sans MS"/>
              </a:rPr>
              <a:t>Total points: /56 + = /86</a:t>
            </a:r>
          </a:p>
        </p:txBody>
      </p:sp>
      <p:sp>
        <p:nvSpPr>
          <p:cNvPr id="26" name="Rechteck 25">
            <a:extLst>
              <a:ext uri="{FF2B5EF4-FFF2-40B4-BE49-F238E27FC236}">
                <a16:creationId xmlns:a16="http://schemas.microsoft.com/office/drawing/2014/main" id="{0708C149-CF3B-4E43-9947-7E5CD0F59A1D}"/>
              </a:ext>
            </a:extLst>
          </p:cNvPr>
          <p:cNvSpPr/>
          <p:nvPr/>
        </p:nvSpPr>
        <p:spPr>
          <a:xfrm>
            <a:off x="7492271" y="4343835"/>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hteck 26">
            <a:extLst>
              <a:ext uri="{FF2B5EF4-FFF2-40B4-BE49-F238E27FC236}">
                <a16:creationId xmlns:a16="http://schemas.microsoft.com/office/drawing/2014/main" id="{BFE718E2-98E6-4C5B-8106-68829D921DF6}"/>
              </a:ext>
            </a:extLst>
          </p:cNvPr>
          <p:cNvSpPr/>
          <p:nvPr/>
        </p:nvSpPr>
        <p:spPr>
          <a:xfrm>
            <a:off x="7492270" y="3078200"/>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27">
            <a:extLst>
              <a:ext uri="{FF2B5EF4-FFF2-40B4-BE49-F238E27FC236}">
                <a16:creationId xmlns:a16="http://schemas.microsoft.com/office/drawing/2014/main" id="{F47EF95E-AFAC-4F34-84DC-54D2D1CB1744}"/>
              </a:ext>
            </a:extLst>
          </p:cNvPr>
          <p:cNvSpPr/>
          <p:nvPr/>
        </p:nvSpPr>
        <p:spPr>
          <a:xfrm>
            <a:off x="7492270" y="1904641"/>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9" name="Grafik 28" descr="Radfahren mit einfarbiger Füllung">
            <a:extLst>
              <a:ext uri="{FF2B5EF4-FFF2-40B4-BE49-F238E27FC236}">
                <a16:creationId xmlns:a16="http://schemas.microsoft.com/office/drawing/2014/main" id="{72CE88E0-1E07-4E9B-B7A9-A51370B4047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6101" y="4148245"/>
            <a:ext cx="1092778" cy="1092778"/>
          </a:xfrm>
          <a:prstGeom prst="rect">
            <a:avLst/>
          </a:prstGeom>
        </p:spPr>
      </p:pic>
      <p:pic>
        <p:nvPicPr>
          <p:cNvPr id="30" name="Grafik 29" descr="Apfel mit einfarbiger Füllung">
            <a:extLst>
              <a:ext uri="{FF2B5EF4-FFF2-40B4-BE49-F238E27FC236}">
                <a16:creationId xmlns:a16="http://schemas.microsoft.com/office/drawing/2014/main" id="{99FE5AB9-DEF3-4668-B2C6-6A560C9509E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4479" y="2885262"/>
            <a:ext cx="1094400" cy="1094400"/>
          </a:xfrm>
          <a:prstGeom prst="rect">
            <a:avLst/>
          </a:prstGeom>
        </p:spPr>
      </p:pic>
      <p:pic>
        <p:nvPicPr>
          <p:cNvPr id="31" name="Grafik 30" descr="Potenz mit einfarbiger Füllung">
            <a:extLst>
              <a:ext uri="{FF2B5EF4-FFF2-40B4-BE49-F238E27FC236}">
                <a16:creationId xmlns:a16="http://schemas.microsoft.com/office/drawing/2014/main" id="{C3F7D117-2C78-439D-8AA2-0CCF3D60951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92501" y="1710364"/>
            <a:ext cx="1094400" cy="1094400"/>
          </a:xfrm>
          <a:prstGeom prst="rect">
            <a:avLst/>
          </a:prstGeom>
        </p:spPr>
      </p:pic>
      <p:sp>
        <p:nvSpPr>
          <p:cNvPr id="32" name="Geschweifte Klammer rechts 31">
            <a:extLst>
              <a:ext uri="{FF2B5EF4-FFF2-40B4-BE49-F238E27FC236}">
                <a16:creationId xmlns:a16="http://schemas.microsoft.com/office/drawing/2014/main" id="{06F9C3BC-BD5B-4F27-8F17-0EC3380C072A}"/>
              </a:ext>
            </a:extLst>
          </p:cNvPr>
          <p:cNvSpPr/>
          <p:nvPr/>
        </p:nvSpPr>
        <p:spPr>
          <a:xfrm>
            <a:off x="9944101" y="1690687"/>
            <a:ext cx="457200" cy="3571876"/>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3" name="Rechteck: abgerundete Ecken 32">
            <a:extLst>
              <a:ext uri="{FF2B5EF4-FFF2-40B4-BE49-F238E27FC236}">
                <a16:creationId xmlns:a16="http://schemas.microsoft.com/office/drawing/2014/main" id="{AA8D0247-A9BF-4857-A257-EEECEA803824}"/>
              </a:ext>
            </a:extLst>
          </p:cNvPr>
          <p:cNvSpPr/>
          <p:nvPr/>
        </p:nvSpPr>
        <p:spPr>
          <a:xfrm>
            <a:off x="10634904" y="2904938"/>
            <a:ext cx="1437791" cy="113585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10P/ Patch</a:t>
            </a:r>
          </a:p>
        </p:txBody>
      </p:sp>
      <p:cxnSp>
        <p:nvCxnSpPr>
          <p:cNvPr id="35" name="Gerader Verbinder 34">
            <a:extLst>
              <a:ext uri="{FF2B5EF4-FFF2-40B4-BE49-F238E27FC236}">
                <a16:creationId xmlns:a16="http://schemas.microsoft.com/office/drawing/2014/main" id="{6110C32B-E200-4CAA-B888-ABB2F0ED7EAC}"/>
              </a:ext>
            </a:extLst>
          </p:cNvPr>
          <p:cNvCxnSpPr>
            <a:cxnSpLocks/>
          </p:cNvCxnSpPr>
          <p:nvPr/>
        </p:nvCxnSpPr>
        <p:spPr>
          <a:xfrm flipV="1">
            <a:off x="2764221" y="5360583"/>
            <a:ext cx="68818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4955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sp>
        <p:nvSpPr>
          <p:cNvPr id="6" name="Abgerundetes Rechteck 5">
            <a:extLst>
              <a:ext uri="{FF2B5EF4-FFF2-40B4-BE49-F238E27FC236}">
                <a16:creationId xmlns:a16="http://schemas.microsoft.com/office/drawing/2014/main" id="{0F360865-AF3A-4D4A-93F8-8B8EEB7D428F}"/>
              </a:ext>
            </a:extLst>
          </p:cNvPr>
          <p:cNvSpPr/>
          <p:nvPr/>
        </p:nvSpPr>
        <p:spPr>
          <a:xfrm>
            <a:off x="995362" y="1184558"/>
            <a:ext cx="10201275" cy="5334396"/>
          </a:xfrm>
          <a:prstGeom prst="roundRect">
            <a:avLst/>
          </a:prstGeom>
          <a:solidFill>
            <a:srgbClr val="B8E2DE"/>
          </a:solidFill>
          <a:ln w="57150">
            <a:solidFill>
              <a:srgbClr val="005A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itel 1">
            <a:extLst>
              <a:ext uri="{FF2B5EF4-FFF2-40B4-BE49-F238E27FC236}">
                <a16:creationId xmlns:a16="http://schemas.microsoft.com/office/drawing/2014/main" id="{4346547C-9397-1148-BEBF-EE16E294E03E}"/>
              </a:ext>
            </a:extLst>
          </p:cNvPr>
          <p:cNvSpPr txBox="1">
            <a:spLocks/>
          </p:cNvSpPr>
          <p:nvPr/>
        </p:nvSpPr>
        <p:spPr>
          <a:xfrm>
            <a:off x="897895" y="-186436"/>
            <a:ext cx="9863138" cy="135164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sz="4400" b="1">
                <a:solidFill>
                  <a:srgbClr val="033F32"/>
                </a:solidFill>
                <a:latin typeface="Chalkduster" panose="03050602040202020205" pitchFamily="66" charset="77"/>
              </a:rPr>
              <a:t>Theme Week 1 - Budget</a:t>
            </a:r>
            <a:endParaRPr lang="de-DE" sz="4400">
              <a:solidFill>
                <a:srgbClr val="033F32"/>
              </a:solidFill>
              <a:latin typeface="Chalkduster" panose="03050602040202020205" pitchFamily="66" charset="77"/>
            </a:endParaRPr>
          </a:p>
        </p:txBody>
      </p:sp>
      <p:sp>
        <p:nvSpPr>
          <p:cNvPr id="19" name="Textfeld 18">
            <a:extLst>
              <a:ext uri="{FF2B5EF4-FFF2-40B4-BE49-F238E27FC236}">
                <a16:creationId xmlns:a16="http://schemas.microsoft.com/office/drawing/2014/main" id="{1880D880-E751-DD40-BC43-1CE967558BB3}"/>
              </a:ext>
            </a:extLst>
          </p:cNvPr>
          <p:cNvSpPr txBox="1"/>
          <p:nvPr/>
        </p:nvSpPr>
        <p:spPr>
          <a:xfrm>
            <a:off x="1943799" y="1589598"/>
            <a:ext cx="7993642" cy="4154984"/>
          </a:xfrm>
          <a:prstGeom prst="rect">
            <a:avLst/>
          </a:prstGeom>
          <a:noFill/>
        </p:spPr>
        <p:txBody>
          <a:bodyPr wrap="square" lIns="91440" tIns="45720" rIns="91440" bIns="45720" rtlCol="0" anchor="t">
            <a:spAutoFit/>
          </a:bodyPr>
          <a:lstStyle/>
          <a:p>
            <a:pPr marL="342900" indent="-342900" fontAlgn="base">
              <a:buFont typeface="Arial" panose="020B0604020202020204" pitchFamily="34" charset="0"/>
              <a:buChar char="•"/>
            </a:pPr>
            <a:r>
              <a:rPr lang="de-DE" sz="2400">
                <a:latin typeface="Comic Sans MS"/>
              </a:rPr>
              <a:t>Household </a:t>
            </a:r>
            <a:r>
              <a:rPr lang="de-DE" sz="2400" err="1">
                <a:latin typeface="Comic Sans MS"/>
              </a:rPr>
              <a:t>theme</a:t>
            </a:r>
            <a:r>
              <a:rPr lang="de-DE" sz="2400">
                <a:latin typeface="Comic Sans MS"/>
              </a:rPr>
              <a:t> </a:t>
            </a:r>
            <a:r>
              <a:rPr lang="de-DE" sz="2400" err="1">
                <a:latin typeface="Comic Sans MS"/>
              </a:rPr>
              <a:t>week</a:t>
            </a:r>
            <a:r>
              <a:rPr lang="de-DE" sz="2400">
                <a:latin typeface="Comic Sans MS"/>
              </a:rPr>
              <a:t> </a:t>
            </a:r>
            <a:r>
              <a:rPr lang="de-DE" sz="2400" err="1">
                <a:latin typeface="Comic Sans MS"/>
              </a:rPr>
              <a:t>includes</a:t>
            </a:r>
            <a:r>
              <a:rPr lang="de-DE" sz="2400">
                <a:latin typeface="Comic Sans MS"/>
              </a:rPr>
              <a:t> </a:t>
            </a:r>
            <a:r>
              <a:rPr lang="de-DE" sz="2400" err="1">
                <a:latin typeface="Comic Sans MS"/>
              </a:rPr>
              <a:t>challenges</a:t>
            </a:r>
            <a:r>
              <a:rPr lang="de-DE" sz="2400">
                <a:latin typeface="Comic Sans MS"/>
              </a:rPr>
              <a:t> </a:t>
            </a:r>
            <a:r>
              <a:rPr lang="de-DE" sz="2400" err="1">
                <a:latin typeface="Comic Sans MS"/>
              </a:rPr>
              <a:t>around</a:t>
            </a:r>
            <a:r>
              <a:rPr lang="de-DE" sz="2400">
                <a:latin typeface="Comic Sans MS"/>
              </a:rPr>
              <a:t> </a:t>
            </a:r>
            <a:r>
              <a:rPr lang="de-DE" sz="2400" err="1">
                <a:latin typeface="Comic Sans MS"/>
              </a:rPr>
              <a:t>everyday</a:t>
            </a:r>
            <a:r>
              <a:rPr lang="de-DE" sz="2400">
                <a:latin typeface="Comic Sans MS"/>
              </a:rPr>
              <a:t> </a:t>
            </a:r>
            <a:r>
              <a:rPr lang="de-DE" sz="2400" err="1">
                <a:latin typeface="Comic Sans MS"/>
              </a:rPr>
              <a:t>life</a:t>
            </a:r>
            <a:r>
              <a:rPr lang="de-DE" sz="2400">
                <a:latin typeface="Comic Sans MS"/>
              </a:rPr>
              <a:t> in </a:t>
            </a:r>
            <a:r>
              <a:rPr lang="de-DE" sz="2400" err="1">
                <a:latin typeface="Comic Sans MS"/>
              </a:rPr>
              <a:t>your</a:t>
            </a:r>
            <a:r>
              <a:rPr lang="de-DE" sz="2400">
                <a:latin typeface="Comic Sans MS"/>
              </a:rPr>
              <a:t> </a:t>
            </a:r>
            <a:r>
              <a:rPr lang="de-DE" sz="2400" err="1">
                <a:latin typeface="Comic Sans MS"/>
              </a:rPr>
              <a:t>home</a:t>
            </a:r>
            <a:endParaRPr lang="de-DE" sz="2400">
              <a:latin typeface="Comic Sans MS"/>
            </a:endParaRPr>
          </a:p>
          <a:p>
            <a:pPr fontAlgn="base"/>
            <a:endParaRPr lang="de-DE" sz="2400">
              <a:latin typeface="Comic Sans MS"/>
            </a:endParaRPr>
          </a:p>
          <a:p>
            <a:pPr marL="342900" indent="-342900" fontAlgn="base">
              <a:buFont typeface="Arial" panose="020B0604020202020204" pitchFamily="34" charset="0"/>
              <a:buChar char="•"/>
            </a:pPr>
            <a:r>
              <a:rPr lang="de-DE" sz="2400" err="1">
                <a:latin typeface="Comic Sans MS"/>
              </a:rPr>
              <a:t>For</a:t>
            </a:r>
            <a:r>
              <a:rPr lang="de-DE" sz="2400">
                <a:latin typeface="Comic Sans MS"/>
              </a:rPr>
              <a:t> </a:t>
            </a:r>
            <a:r>
              <a:rPr lang="de-DE" sz="2400" err="1">
                <a:latin typeface="Comic Sans MS"/>
              </a:rPr>
              <a:t>the</a:t>
            </a:r>
            <a:r>
              <a:rPr lang="de-DE" sz="2400">
                <a:latin typeface="Comic Sans MS"/>
              </a:rPr>
              <a:t> </a:t>
            </a:r>
            <a:r>
              <a:rPr lang="de-DE" sz="2400" err="1">
                <a:latin typeface="Comic Sans MS"/>
              </a:rPr>
              <a:t>beginning</a:t>
            </a:r>
            <a:r>
              <a:rPr lang="de-DE" sz="2400">
                <a:latin typeface="Comic Sans MS"/>
              </a:rPr>
              <a:t>, </a:t>
            </a:r>
            <a:r>
              <a:rPr lang="de-DE" sz="2400" err="1">
                <a:latin typeface="Comic Sans MS"/>
              </a:rPr>
              <a:t>we</a:t>
            </a:r>
            <a:r>
              <a:rPr lang="de-DE" sz="2400">
                <a:latin typeface="Comic Sans MS"/>
              </a:rPr>
              <a:t> </a:t>
            </a:r>
            <a:r>
              <a:rPr lang="de-DE" sz="2400" err="1">
                <a:latin typeface="Comic Sans MS"/>
              </a:rPr>
              <a:t>have</a:t>
            </a:r>
            <a:r>
              <a:rPr lang="de-DE" sz="2400">
                <a:latin typeface="Comic Sans MS"/>
              </a:rPr>
              <a:t> </a:t>
            </a:r>
            <a:r>
              <a:rPr lang="de-DE" sz="2400" err="1">
                <a:latin typeface="Comic Sans MS"/>
              </a:rPr>
              <a:t>selected</a:t>
            </a:r>
            <a:r>
              <a:rPr lang="de-DE" sz="2400">
                <a:latin typeface="Comic Sans MS"/>
              </a:rPr>
              <a:t> </a:t>
            </a:r>
            <a:r>
              <a:rPr lang="de-DE" sz="2400" err="1">
                <a:latin typeface="Comic Sans MS"/>
              </a:rPr>
              <a:t>easier</a:t>
            </a:r>
            <a:r>
              <a:rPr lang="de-DE" sz="2400">
                <a:latin typeface="Comic Sans MS"/>
              </a:rPr>
              <a:t> </a:t>
            </a:r>
            <a:r>
              <a:rPr lang="de-DE" sz="2400" err="1">
                <a:latin typeface="Comic Sans MS"/>
              </a:rPr>
              <a:t>challenges</a:t>
            </a:r>
            <a:r>
              <a:rPr lang="de-DE" sz="2400">
                <a:latin typeface="Comic Sans MS"/>
              </a:rPr>
              <a:t> </a:t>
            </a:r>
            <a:r>
              <a:rPr lang="de-DE" sz="2400" err="1">
                <a:latin typeface="Comic Sans MS"/>
              </a:rPr>
              <a:t>for</a:t>
            </a:r>
            <a:r>
              <a:rPr lang="de-DE" sz="2400">
                <a:latin typeface="Comic Sans MS"/>
              </a:rPr>
              <a:t> </a:t>
            </a:r>
            <a:r>
              <a:rPr lang="de-DE" sz="2400" err="1">
                <a:latin typeface="Comic Sans MS"/>
              </a:rPr>
              <a:t>you</a:t>
            </a:r>
            <a:r>
              <a:rPr lang="de-DE" sz="2400">
                <a:latin typeface="Comic Sans MS"/>
              </a:rPr>
              <a:t>. </a:t>
            </a:r>
            <a:r>
              <a:rPr lang="de-DE" sz="2400" err="1">
                <a:latin typeface="Comic Sans MS"/>
              </a:rPr>
              <a:t>Of</a:t>
            </a:r>
            <a:r>
              <a:rPr lang="de-DE" sz="2400">
                <a:latin typeface="Comic Sans MS"/>
              </a:rPr>
              <a:t> </a:t>
            </a:r>
            <a:r>
              <a:rPr lang="de-DE" sz="2400" err="1">
                <a:latin typeface="Comic Sans MS"/>
              </a:rPr>
              <a:t>course</a:t>
            </a:r>
            <a:r>
              <a:rPr lang="de-DE" sz="2400">
                <a:latin typeface="Comic Sans MS"/>
              </a:rPr>
              <a:t>, </a:t>
            </a:r>
            <a:r>
              <a:rPr lang="de-DE" sz="2400" err="1">
                <a:latin typeface="Comic Sans MS"/>
              </a:rPr>
              <a:t>this</a:t>
            </a:r>
            <a:r>
              <a:rPr lang="de-DE" sz="2400">
                <a:latin typeface="Comic Sans MS"/>
              </a:rPr>
              <a:t> will </a:t>
            </a:r>
            <a:r>
              <a:rPr lang="de-DE" sz="2400" err="1">
                <a:latin typeface="Comic Sans MS"/>
              </a:rPr>
              <a:t>increase</a:t>
            </a:r>
            <a:r>
              <a:rPr lang="de-DE" sz="2400">
                <a:latin typeface="Comic Sans MS"/>
              </a:rPr>
              <a:t> </a:t>
            </a:r>
            <a:r>
              <a:rPr lang="de-DE" sz="2400" err="1">
                <a:latin typeface="Comic Sans MS"/>
              </a:rPr>
              <a:t>over</a:t>
            </a:r>
            <a:r>
              <a:rPr lang="de-DE" sz="2400">
                <a:latin typeface="Comic Sans MS"/>
              </a:rPr>
              <a:t> </a:t>
            </a:r>
            <a:r>
              <a:rPr lang="de-DE" sz="2400" err="1">
                <a:latin typeface="Comic Sans MS"/>
              </a:rPr>
              <a:t>the</a:t>
            </a:r>
            <a:r>
              <a:rPr lang="de-DE" sz="2400">
                <a:latin typeface="Comic Sans MS"/>
              </a:rPr>
              <a:t> </a:t>
            </a:r>
            <a:r>
              <a:rPr lang="de-DE" sz="2400" err="1">
                <a:latin typeface="Comic Sans MS"/>
              </a:rPr>
              <a:t>course</a:t>
            </a:r>
            <a:r>
              <a:rPr lang="de-DE" sz="2400">
                <a:latin typeface="Comic Sans MS"/>
              </a:rPr>
              <a:t> </a:t>
            </a:r>
            <a:r>
              <a:rPr lang="de-DE" sz="2400" err="1">
                <a:latin typeface="Comic Sans MS"/>
              </a:rPr>
              <a:t>of</a:t>
            </a:r>
            <a:r>
              <a:rPr lang="de-DE" sz="2400">
                <a:latin typeface="Comic Sans MS"/>
              </a:rPr>
              <a:t> </a:t>
            </a:r>
            <a:r>
              <a:rPr lang="de-DE" sz="2400" err="1">
                <a:latin typeface="Comic Sans MS"/>
              </a:rPr>
              <a:t>the</a:t>
            </a:r>
            <a:r>
              <a:rPr lang="de-DE" sz="2400">
                <a:latin typeface="Comic Sans MS"/>
              </a:rPr>
              <a:t> </a:t>
            </a:r>
            <a:r>
              <a:rPr lang="de-DE" sz="2400" err="1">
                <a:latin typeface="Comic Sans MS"/>
              </a:rPr>
              <a:t>next</a:t>
            </a:r>
            <a:r>
              <a:rPr lang="de-DE" sz="2400">
                <a:latin typeface="Comic Sans MS"/>
              </a:rPr>
              <a:t> </a:t>
            </a:r>
            <a:r>
              <a:rPr lang="de-DE" sz="2400" err="1">
                <a:latin typeface="Comic Sans MS"/>
              </a:rPr>
              <a:t>week</a:t>
            </a:r>
            <a:r>
              <a:rPr lang="de-DE" sz="2400">
                <a:latin typeface="Comic Sans MS"/>
              </a:rPr>
              <a:t>, so </a:t>
            </a:r>
            <a:r>
              <a:rPr lang="de-DE" sz="2400" err="1">
                <a:latin typeface="Comic Sans MS"/>
              </a:rPr>
              <a:t>watch</a:t>
            </a:r>
            <a:r>
              <a:rPr lang="de-DE" sz="2400">
                <a:latin typeface="Comic Sans MS"/>
              </a:rPr>
              <a:t> out! </a:t>
            </a:r>
          </a:p>
          <a:p>
            <a:pPr fontAlgn="base"/>
            <a:endParaRPr lang="de-DE" sz="2400">
              <a:latin typeface="Comic Sans MS"/>
            </a:endParaRPr>
          </a:p>
          <a:p>
            <a:pPr marL="342900" indent="-342900" fontAlgn="base">
              <a:buFont typeface="Arial" panose="020B0604020202020204" pitchFamily="34" charset="0"/>
              <a:buChar char="•"/>
            </a:pPr>
            <a:r>
              <a:rPr lang="de-DE" sz="2400" err="1">
                <a:latin typeface="Comic Sans MS"/>
              </a:rPr>
              <a:t>Familiarise</a:t>
            </a:r>
            <a:r>
              <a:rPr lang="de-DE" sz="2400">
                <a:latin typeface="Comic Sans MS"/>
              </a:rPr>
              <a:t> </a:t>
            </a:r>
            <a:r>
              <a:rPr lang="de-DE" sz="2400" err="1">
                <a:latin typeface="Comic Sans MS"/>
              </a:rPr>
              <a:t>yourself</a:t>
            </a:r>
            <a:r>
              <a:rPr lang="de-DE" sz="2400">
                <a:latin typeface="Comic Sans MS"/>
              </a:rPr>
              <a:t> </a:t>
            </a:r>
            <a:r>
              <a:rPr lang="de-DE" sz="2400" err="1">
                <a:latin typeface="Comic Sans MS"/>
              </a:rPr>
              <a:t>with</a:t>
            </a:r>
            <a:r>
              <a:rPr lang="de-DE" sz="2400">
                <a:latin typeface="Comic Sans MS"/>
              </a:rPr>
              <a:t> </a:t>
            </a:r>
            <a:r>
              <a:rPr lang="de-DE" sz="2400" err="1">
                <a:latin typeface="Comic Sans MS"/>
              </a:rPr>
              <a:t>the</a:t>
            </a:r>
            <a:r>
              <a:rPr lang="de-DE" sz="2400">
                <a:latin typeface="Comic Sans MS"/>
              </a:rPr>
              <a:t> </a:t>
            </a:r>
            <a:r>
              <a:rPr lang="de-DE" sz="2400" err="1">
                <a:latin typeface="Comic Sans MS"/>
              </a:rPr>
              <a:t>challenges</a:t>
            </a:r>
            <a:r>
              <a:rPr lang="de-DE" sz="2400">
                <a:latin typeface="Comic Sans MS"/>
              </a:rPr>
              <a:t> </a:t>
            </a:r>
            <a:r>
              <a:rPr lang="de-DE" sz="2400" err="1">
                <a:latin typeface="Comic Sans MS"/>
              </a:rPr>
              <a:t>for</a:t>
            </a:r>
            <a:r>
              <a:rPr lang="de-DE" sz="2400">
                <a:latin typeface="Comic Sans MS"/>
              </a:rPr>
              <a:t> </a:t>
            </a:r>
            <a:r>
              <a:rPr lang="de-DE" sz="2400" err="1">
                <a:latin typeface="Comic Sans MS"/>
              </a:rPr>
              <a:t>the</a:t>
            </a:r>
            <a:r>
              <a:rPr lang="de-DE" sz="2400">
                <a:latin typeface="Comic Sans MS"/>
              </a:rPr>
              <a:t> </a:t>
            </a:r>
            <a:r>
              <a:rPr lang="de-DE" sz="2400" err="1">
                <a:latin typeface="Comic Sans MS"/>
              </a:rPr>
              <a:t>week</a:t>
            </a:r>
            <a:r>
              <a:rPr lang="de-DE" sz="2400">
                <a:latin typeface="Comic Sans MS"/>
              </a:rPr>
              <a:t> and </a:t>
            </a:r>
            <a:r>
              <a:rPr lang="de-DE" sz="2400" err="1">
                <a:latin typeface="Comic Sans MS"/>
              </a:rPr>
              <a:t>try</a:t>
            </a:r>
            <a:r>
              <a:rPr lang="de-DE" sz="2400">
                <a:latin typeface="Comic Sans MS"/>
              </a:rPr>
              <a:t> to </a:t>
            </a:r>
            <a:r>
              <a:rPr lang="de-DE" sz="2400" err="1">
                <a:latin typeface="Comic Sans MS"/>
              </a:rPr>
              <a:t>integrate</a:t>
            </a:r>
            <a:r>
              <a:rPr lang="de-DE" sz="2400">
                <a:latin typeface="Comic Sans MS"/>
              </a:rPr>
              <a:t> </a:t>
            </a:r>
            <a:r>
              <a:rPr lang="de-DE" sz="2400" err="1">
                <a:latin typeface="Comic Sans MS"/>
              </a:rPr>
              <a:t>them</a:t>
            </a:r>
            <a:r>
              <a:rPr lang="de-DE" sz="2400">
                <a:latin typeface="Comic Sans MS"/>
              </a:rPr>
              <a:t> </a:t>
            </a:r>
            <a:r>
              <a:rPr lang="de-DE" sz="2400" err="1">
                <a:latin typeface="Comic Sans MS"/>
              </a:rPr>
              <a:t>into</a:t>
            </a:r>
            <a:r>
              <a:rPr lang="de-DE" sz="2400">
                <a:latin typeface="Comic Sans MS"/>
              </a:rPr>
              <a:t> </a:t>
            </a:r>
            <a:r>
              <a:rPr lang="de-DE" sz="2400" err="1">
                <a:latin typeface="Comic Sans MS"/>
              </a:rPr>
              <a:t>your</a:t>
            </a:r>
            <a:r>
              <a:rPr lang="de-DE" sz="2400">
                <a:latin typeface="Comic Sans MS"/>
              </a:rPr>
              <a:t> </a:t>
            </a:r>
            <a:r>
              <a:rPr lang="de-DE" sz="2400" err="1">
                <a:latin typeface="Comic Sans MS"/>
              </a:rPr>
              <a:t>everyday</a:t>
            </a:r>
            <a:r>
              <a:rPr lang="de-DE" sz="2400">
                <a:latin typeface="Comic Sans MS"/>
              </a:rPr>
              <a:t> </a:t>
            </a:r>
            <a:r>
              <a:rPr lang="de-DE" sz="2400" err="1">
                <a:latin typeface="Comic Sans MS"/>
              </a:rPr>
              <a:t>life</a:t>
            </a:r>
            <a:r>
              <a:rPr lang="de-DE" sz="2400">
                <a:latin typeface="Comic Sans MS"/>
              </a:rPr>
              <a:t> </a:t>
            </a:r>
            <a:r>
              <a:rPr lang="de-DE" sz="2400" err="1">
                <a:latin typeface="Comic Sans MS"/>
              </a:rPr>
              <a:t>as</a:t>
            </a:r>
            <a:r>
              <a:rPr lang="de-DE" sz="2400">
                <a:latin typeface="Comic Sans MS"/>
              </a:rPr>
              <a:t> </a:t>
            </a:r>
            <a:r>
              <a:rPr lang="de-DE" sz="2400" err="1">
                <a:latin typeface="Comic Sans MS"/>
              </a:rPr>
              <a:t>best</a:t>
            </a:r>
            <a:r>
              <a:rPr lang="de-DE" sz="2400">
                <a:latin typeface="Comic Sans MS"/>
              </a:rPr>
              <a:t> </a:t>
            </a:r>
            <a:r>
              <a:rPr lang="de-DE" sz="2400" err="1">
                <a:latin typeface="Comic Sans MS"/>
              </a:rPr>
              <a:t>as</a:t>
            </a:r>
            <a:r>
              <a:rPr lang="de-DE" sz="2400">
                <a:latin typeface="Comic Sans MS"/>
              </a:rPr>
              <a:t> possible</a:t>
            </a:r>
          </a:p>
          <a:p>
            <a:endParaRPr lang="de-DE" sz="2400">
              <a:solidFill>
                <a:schemeClr val="bg1"/>
              </a:solidFill>
              <a:latin typeface="Comic Sans MS" panose="030F0902030302020204" pitchFamily="66" charset="0"/>
            </a:endParaRPr>
          </a:p>
        </p:txBody>
      </p:sp>
      <p:pic>
        <p:nvPicPr>
          <p:cNvPr id="2" name="Grafik 2" descr="Home1 mit einfarbiger Füllung">
            <a:extLst>
              <a:ext uri="{FF2B5EF4-FFF2-40B4-BE49-F238E27FC236}">
                <a16:creationId xmlns:a16="http://schemas.microsoft.com/office/drawing/2014/main" id="{D4E84E91-28B4-4ECC-81F5-D5A1B4DDF6D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800000">
            <a:off x="173832" y="590550"/>
            <a:ext cx="914400" cy="914400"/>
          </a:xfrm>
          <a:prstGeom prst="rect">
            <a:avLst/>
          </a:prstGeom>
        </p:spPr>
      </p:pic>
      <p:pic>
        <p:nvPicPr>
          <p:cNvPr id="3" name="Grafik 3" descr="Eimer und Wischmopp Silhouette">
            <a:extLst>
              <a:ext uri="{FF2B5EF4-FFF2-40B4-BE49-F238E27FC236}">
                <a16:creationId xmlns:a16="http://schemas.microsoft.com/office/drawing/2014/main" id="{C061A367-263C-4D5E-949C-B67F819E2A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740000">
            <a:off x="10829925" y="269081"/>
            <a:ext cx="914400" cy="914400"/>
          </a:xfrm>
          <a:prstGeom prst="rect">
            <a:avLst/>
          </a:prstGeom>
        </p:spPr>
      </p:pic>
      <p:pic>
        <p:nvPicPr>
          <p:cNvPr id="4" name="Grafik 4" descr="Vorstadtszenerie Silhouette">
            <a:extLst>
              <a:ext uri="{FF2B5EF4-FFF2-40B4-BE49-F238E27FC236}">
                <a16:creationId xmlns:a16="http://schemas.microsoft.com/office/drawing/2014/main" id="{4CE0537E-7DEA-425D-8B0B-E0F594F78D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700000">
            <a:off x="54770" y="5698331"/>
            <a:ext cx="914400" cy="914400"/>
          </a:xfrm>
          <a:prstGeom prst="rect">
            <a:avLst/>
          </a:prstGeom>
        </p:spPr>
      </p:pic>
      <p:pic>
        <p:nvPicPr>
          <p:cNvPr id="5" name="Grafik 6" descr="Müll-verboten-Zeichen Silhouette">
            <a:extLst>
              <a:ext uri="{FF2B5EF4-FFF2-40B4-BE49-F238E27FC236}">
                <a16:creationId xmlns:a16="http://schemas.microsoft.com/office/drawing/2014/main" id="{ABFB85F6-88A3-459B-A36D-FF6BD696407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6669" y="2936081"/>
            <a:ext cx="914400" cy="914400"/>
          </a:xfrm>
          <a:prstGeom prst="rect">
            <a:avLst/>
          </a:prstGeom>
        </p:spPr>
      </p:pic>
      <p:pic>
        <p:nvPicPr>
          <p:cNvPr id="7" name="Grafik 8" descr="Abfall Silhouette">
            <a:extLst>
              <a:ext uri="{FF2B5EF4-FFF2-40B4-BE49-F238E27FC236}">
                <a16:creationId xmlns:a16="http://schemas.microsoft.com/office/drawing/2014/main" id="{2D3D3B92-CD0C-423C-9FED-FF6AC8D5897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420000">
            <a:off x="11222832" y="5341144"/>
            <a:ext cx="914400" cy="914400"/>
          </a:xfrm>
          <a:prstGeom prst="rect">
            <a:avLst/>
          </a:prstGeom>
        </p:spPr>
      </p:pic>
    </p:spTree>
    <p:extLst>
      <p:ext uri="{BB962C8B-B14F-4D97-AF65-F5344CB8AC3E}">
        <p14:creationId xmlns:p14="http://schemas.microsoft.com/office/powerpoint/2010/main" val="296355505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3876" y="206851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pPr algn="ctr"/>
            <a:r>
              <a:rPr lang="de-DE" b="1">
                <a:solidFill>
                  <a:srgbClr val="005C4E"/>
                </a:solidFill>
                <a:latin typeface="Comic Sans MS"/>
                <a:cs typeface="Aldhabi"/>
              </a:rPr>
              <a:t>END</a:t>
            </a:r>
          </a:p>
        </p:txBody>
      </p:sp>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a:xfrm>
            <a:off x="838200" y="1825625"/>
            <a:ext cx="10515600" cy="4808538"/>
          </a:xfrm>
        </p:spPr>
        <p:txBody>
          <a:bodyPr vert="horz" lIns="91440" tIns="45720" rIns="91440" bIns="45720" rtlCol="0" anchor="t">
            <a:normAutofit/>
          </a:bodyPr>
          <a:lstStyle/>
          <a:p>
            <a:pPr marL="0" indent="0" algn="ctr">
              <a:buNone/>
            </a:pPr>
            <a:r>
              <a:rPr lang="de-DE">
                <a:latin typeface="Comic Sans MS"/>
                <a:cs typeface="Calibri"/>
              </a:rPr>
              <a:t>You did it!</a:t>
            </a:r>
          </a:p>
          <a:p>
            <a:pPr marL="0" indent="0" algn="ctr">
              <a:buNone/>
            </a:pPr>
            <a:endParaRPr lang="de-DE">
              <a:latin typeface="Comic Sans MS"/>
              <a:cs typeface="Calibri"/>
            </a:endParaRPr>
          </a:p>
          <a:p>
            <a:pPr marL="0" indent="0" algn="ctr">
              <a:buNone/>
            </a:pPr>
            <a:r>
              <a:rPr lang="de-DE">
                <a:latin typeface="Comic Sans MS"/>
                <a:cs typeface="Calibri"/>
              </a:rPr>
              <a:t>Cool that you participated! Hopefully you had fun and learned something about a more sustainable lifestyle.</a:t>
            </a:r>
          </a:p>
          <a:p>
            <a:pPr marL="0" indent="0" algn="ctr">
              <a:buNone/>
            </a:pPr>
            <a:r>
              <a:rPr lang="de-DE">
                <a:latin typeface="Comic Sans MS"/>
                <a:cs typeface="Calibri"/>
              </a:rPr>
              <a:t>It's not so bad if one or two things didn't work out as hoped. That was the first step towards a more sustainable future!</a:t>
            </a:r>
          </a:p>
          <a:p>
            <a:pPr marL="0" indent="0" algn="ctr">
              <a:buNone/>
            </a:pPr>
            <a:endParaRPr lang="de-DE">
              <a:latin typeface="Comic Sans MS"/>
              <a:cs typeface="Calibri"/>
            </a:endParaRPr>
          </a:p>
          <a:p>
            <a:pPr marL="0" indent="0" algn="ctr">
              <a:buNone/>
            </a:pPr>
            <a:r>
              <a:rPr lang="de-DE" err="1">
                <a:latin typeface="Comic Sans MS"/>
                <a:cs typeface="Calibri"/>
              </a:rPr>
              <a:t>Stay green</a:t>
            </a:r>
            <a:r>
              <a:rPr lang="de-DE">
                <a:latin typeface="Comic Sans MS"/>
                <a:cs typeface="Calibri"/>
              </a:rPr>
              <a:t>! </a:t>
            </a:r>
          </a:p>
        </p:txBody>
      </p:sp>
      <p:pic>
        <p:nvPicPr>
          <p:cNvPr id="10" name="Grafik 9" descr="Erdkugel: Amerika mit einfarbiger Füllung">
            <a:extLst>
              <a:ext uri="{FF2B5EF4-FFF2-40B4-BE49-F238E27FC236}">
                <a16:creationId xmlns:a16="http://schemas.microsoft.com/office/drawing/2014/main" id="{7C662349-7922-4CCD-A244-0E8EC57F2A3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88169" y="5553585"/>
            <a:ext cx="1246755" cy="1246755"/>
          </a:xfrm>
          <a:prstGeom prst="rect">
            <a:avLst/>
          </a:prstGeom>
        </p:spPr>
      </p:pic>
      <p:pic>
        <p:nvPicPr>
          <p:cNvPr id="11" name="Grafik 10">
            <a:extLst>
              <a:ext uri="{FF2B5EF4-FFF2-40B4-BE49-F238E27FC236}">
                <a16:creationId xmlns:a16="http://schemas.microsoft.com/office/drawing/2014/main" id="{0E7667BD-0EB9-40CC-AF69-1F6FA5343D87}"/>
              </a:ext>
            </a:extLst>
          </p:cNvPr>
          <p:cNvPicPr>
            <a:picLocks noChangeAspect="1"/>
          </p:cNvPicPr>
          <p:nvPr/>
        </p:nvPicPr>
        <p:blipFill>
          <a:blip r:embed="rId6"/>
          <a:stretch>
            <a:fillRect/>
          </a:stretch>
        </p:blipFill>
        <p:spPr>
          <a:xfrm>
            <a:off x="426644" y="365125"/>
            <a:ext cx="1737511" cy="725487"/>
          </a:xfrm>
          <a:prstGeom prst="rect">
            <a:avLst/>
          </a:prstGeom>
        </p:spPr>
      </p:pic>
    </p:spTree>
    <p:extLst>
      <p:ext uri="{BB962C8B-B14F-4D97-AF65-F5344CB8AC3E}">
        <p14:creationId xmlns:p14="http://schemas.microsoft.com/office/powerpoint/2010/main" val="42770135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8" name="Grafik 7" descr="Cloud mit einfarbiger Füllung">
            <a:extLst>
              <a:ext uri="{FF2B5EF4-FFF2-40B4-BE49-F238E27FC236}">
                <a16:creationId xmlns:a16="http://schemas.microsoft.com/office/drawing/2014/main" id="{C2D685FA-CFF8-324F-A95A-9E90F67A40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57940" y="-92075"/>
            <a:ext cx="914400" cy="914400"/>
          </a:xfrm>
          <a:prstGeom prst="rect">
            <a:avLst/>
          </a:prstGeom>
        </p:spPr>
      </p:pic>
      <p:pic>
        <p:nvPicPr>
          <p:cNvPr id="9" name="Grafik 8" descr="Cloud mit einfarbiger Füllung">
            <a:extLst>
              <a:ext uri="{FF2B5EF4-FFF2-40B4-BE49-F238E27FC236}">
                <a16:creationId xmlns:a16="http://schemas.microsoft.com/office/drawing/2014/main" id="{1456A8C3-30C8-2940-851F-8B588EAB94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86901" y="5262563"/>
            <a:ext cx="914400" cy="914400"/>
          </a:xfrm>
          <a:prstGeom prst="rect">
            <a:avLst/>
          </a:prstGeom>
        </p:spPr>
      </p:pic>
      <p:pic>
        <p:nvPicPr>
          <p:cNvPr id="5" name="Grafik 4" descr="Cloud mit einfarbiger Füllung">
            <a:extLst>
              <a:ext uri="{FF2B5EF4-FFF2-40B4-BE49-F238E27FC236}">
                <a16:creationId xmlns:a16="http://schemas.microsoft.com/office/drawing/2014/main" id="{96C0109C-E06B-D64B-B423-9887D06C6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72752" y="1378745"/>
            <a:ext cx="914400" cy="914400"/>
          </a:xfrm>
          <a:prstGeom prst="rect">
            <a:avLst/>
          </a:prstGeom>
        </p:spPr>
      </p:pic>
      <p:pic>
        <p:nvPicPr>
          <p:cNvPr id="6" name="Grafik 5" descr="Cloud mit einfarbiger Füllung">
            <a:extLst>
              <a:ext uri="{FF2B5EF4-FFF2-40B4-BE49-F238E27FC236}">
                <a16:creationId xmlns:a16="http://schemas.microsoft.com/office/drawing/2014/main" id="{2FE31972-B976-994D-B649-DBB7AAC80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00" y="1098153"/>
            <a:ext cx="914400" cy="914400"/>
          </a:xfrm>
          <a:prstGeom prst="rect">
            <a:avLst/>
          </a:prstGeom>
        </p:spPr>
      </p:pic>
      <p:pic>
        <p:nvPicPr>
          <p:cNvPr id="7" name="Grafik 6" descr="Cloud mit einfarbiger Füllung">
            <a:extLst>
              <a:ext uri="{FF2B5EF4-FFF2-40B4-BE49-F238E27FC236}">
                <a16:creationId xmlns:a16="http://schemas.microsoft.com/office/drawing/2014/main" id="{05311D6F-8F56-024F-802D-1E7C5CA73F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0" y="5719763"/>
            <a:ext cx="914400" cy="914400"/>
          </a:xfrm>
          <a:prstGeom prst="rect">
            <a:avLst/>
          </a:prstGeom>
        </p:spPr>
      </p:pic>
      <p:pic>
        <p:nvPicPr>
          <p:cNvPr id="4" name="Grafik 3" descr="Cloud mit einfarbiger Füllung">
            <a:extLst>
              <a:ext uri="{FF2B5EF4-FFF2-40B4-BE49-F238E27FC236}">
                <a16:creationId xmlns:a16="http://schemas.microsoft.com/office/drawing/2014/main" id="{40B84726-8011-C54C-A9A0-BACCFFA558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3876" y="2068513"/>
            <a:ext cx="914400" cy="914400"/>
          </a:xfrm>
          <a:prstGeom prst="rect">
            <a:avLst/>
          </a:prstGeom>
        </p:spPr>
      </p:pic>
      <p:sp>
        <p:nvSpPr>
          <p:cNvPr id="2" name="Titel 1">
            <a:extLst>
              <a:ext uri="{FF2B5EF4-FFF2-40B4-BE49-F238E27FC236}">
                <a16:creationId xmlns:a16="http://schemas.microsoft.com/office/drawing/2014/main" id="{9497CDB6-AC3A-F34D-A78C-B05D2FD23973}"/>
              </a:ext>
            </a:extLst>
          </p:cNvPr>
          <p:cNvSpPr>
            <a:spLocks noGrp="1"/>
          </p:cNvSpPr>
          <p:nvPr>
            <p:ph type="title"/>
          </p:nvPr>
        </p:nvSpPr>
        <p:spPr/>
        <p:txBody>
          <a:bodyPr/>
          <a:lstStyle/>
          <a:p>
            <a:pPr algn="ctr"/>
            <a:r>
              <a:rPr lang="de-DE" b="1">
                <a:solidFill>
                  <a:srgbClr val="005C4E"/>
                </a:solidFill>
                <a:latin typeface="Comic Sans MS"/>
                <a:cs typeface="Aldhabi"/>
              </a:rPr>
              <a:t>Sources</a:t>
            </a:r>
          </a:p>
        </p:txBody>
      </p:sp>
      <p:sp>
        <p:nvSpPr>
          <p:cNvPr id="3" name="Inhaltsplatzhalter 2">
            <a:extLst>
              <a:ext uri="{FF2B5EF4-FFF2-40B4-BE49-F238E27FC236}">
                <a16:creationId xmlns:a16="http://schemas.microsoft.com/office/drawing/2014/main" id="{77636FAA-A7CB-DB41-BD41-6A8033C850CA}"/>
              </a:ext>
            </a:extLst>
          </p:cNvPr>
          <p:cNvSpPr>
            <a:spLocks noGrp="1"/>
          </p:cNvSpPr>
          <p:nvPr>
            <p:ph idx="1"/>
          </p:nvPr>
        </p:nvSpPr>
        <p:spPr>
          <a:xfrm>
            <a:off x="838200" y="1825625"/>
            <a:ext cx="10515600" cy="4808538"/>
          </a:xfrm>
        </p:spPr>
        <p:txBody>
          <a:bodyPr vert="horz" lIns="91440" tIns="45720" rIns="91440" bIns="45720" rtlCol="0" anchor="t">
            <a:normAutofit fontScale="92500" lnSpcReduction="10000"/>
          </a:bodyPr>
          <a:lstStyle/>
          <a:p>
            <a:pPr marL="0" indent="0">
              <a:buNone/>
            </a:pPr>
            <a:r>
              <a:rPr lang="de-DE" sz="1800" i="1"/>
              <a:t>Beim Backen den Stromverbrauch im Blick haben. </a:t>
            </a:r>
            <a:r>
              <a:rPr lang="de-DE" sz="1800"/>
              <a:t>(2022). Bundesministerium für Wirtschaft und Klimaschutz. 	</a:t>
            </a:r>
            <a:r>
              <a:rPr lang="de-DE" sz="1800" err="1"/>
              <a:t>Retrieved</a:t>
            </a:r>
            <a:r>
              <a:rPr lang="de-DE" sz="1800"/>
              <a:t> </a:t>
            </a:r>
            <a:r>
              <a:rPr lang="de-DE" sz="1800" err="1"/>
              <a:t>october</a:t>
            </a:r>
            <a:r>
              <a:rPr lang="de-DE" sz="1800"/>
              <a:t> </a:t>
            </a:r>
            <a:r>
              <a:rPr lang="de-DE" sz="1800">
                <a:ea typeface="+mn-lt"/>
                <a:cs typeface="+mn-lt"/>
              </a:rPr>
              <a:t>27th 2021</a:t>
            </a:r>
            <a:r>
              <a:rPr lang="de-DE" sz="1800"/>
              <a:t>: https://www.deutschland-machts-	effizient.de/KAENEF/Redaktion/DE/Standardartikel/Dossier/A-backen-stromverbrauch.html</a:t>
            </a:r>
            <a:endParaRPr lang="de-DE" sz="1800">
              <a:cs typeface="Calibri"/>
            </a:endParaRPr>
          </a:p>
          <a:p>
            <a:pPr marL="0" indent="0">
              <a:buNone/>
            </a:pPr>
            <a:r>
              <a:rPr lang="de-DE" sz="1800" err="1">
                <a:cs typeface="Calibri"/>
              </a:rPr>
              <a:t>Dallmus</a:t>
            </a:r>
            <a:r>
              <a:rPr lang="de-DE" sz="1800">
                <a:cs typeface="Calibri"/>
              </a:rPr>
              <a:t>, A. (2019, </a:t>
            </a:r>
            <a:r>
              <a:rPr lang="de-DE" sz="1800" err="1">
                <a:cs typeface="Calibri"/>
              </a:rPr>
              <a:t>september</a:t>
            </a:r>
            <a:r>
              <a:rPr lang="de-DE" sz="1800">
                <a:cs typeface="Calibri"/>
              </a:rPr>
              <a:t> 19th). </a:t>
            </a:r>
            <a:r>
              <a:rPr lang="de-DE" sz="1800" i="1">
                <a:cs typeface="Calibri"/>
              </a:rPr>
              <a:t>Wie umweltfreundlich sind Papiertüten? </a:t>
            </a:r>
            <a:r>
              <a:rPr lang="de-DE" sz="1800">
                <a:cs typeface="Calibri"/>
              </a:rPr>
              <a:t>Bayerischer Rundfunk. </a:t>
            </a:r>
            <a:r>
              <a:rPr lang="de-DE" sz="1800" err="1">
                <a:cs typeface="Calibri"/>
              </a:rPr>
              <a:t>Retrieved</a:t>
            </a:r>
            <a:r>
              <a:rPr lang="de-DE" sz="1800">
                <a:cs typeface="Calibri"/>
              </a:rPr>
              <a:t> </a:t>
            </a:r>
            <a:r>
              <a:rPr lang="de-DE" sz="1800" err="1">
                <a:cs typeface="Calibri"/>
              </a:rPr>
              <a:t>october</a:t>
            </a:r>
            <a:r>
              <a:rPr lang="de-DE" sz="1800">
                <a:cs typeface="Calibri"/>
              </a:rPr>
              <a:t> 25th 2021, URL: </a:t>
            </a:r>
            <a:r>
              <a:rPr lang="de-DE" sz="1800">
                <a:ea typeface="+mn-lt"/>
                <a:cs typeface="+mn-lt"/>
              </a:rPr>
              <a:t>https://www.br.de/radio/bayern1/inhalt/experten-tipps/umweltkommissar/umwelt-	plastik-papier-tuete-100.html</a:t>
            </a:r>
            <a:endParaRPr lang="de-DE" sz="1800" i="1">
              <a:cs typeface="Calibri"/>
            </a:endParaRPr>
          </a:p>
          <a:p>
            <a:pPr marL="0" indent="0">
              <a:buNone/>
            </a:pPr>
            <a:r>
              <a:rPr lang="de-DE" sz="1800" i="1"/>
              <a:t>Fahrgemeinschaften. </a:t>
            </a:r>
            <a:r>
              <a:rPr lang="de-DE" sz="1800"/>
              <a:t>(</a:t>
            </a:r>
            <a:r>
              <a:rPr lang="de-DE" sz="1800" err="1"/>
              <a:t>o.D</a:t>
            </a:r>
            <a:r>
              <a:rPr lang="de-DE" sz="1800"/>
              <a:t>.).</a:t>
            </a:r>
            <a:r>
              <a:rPr lang="de-DE" sz="1800" i="1"/>
              <a:t> </a:t>
            </a:r>
            <a:r>
              <a:rPr lang="de-DE" sz="1800"/>
              <a:t>Umweltbundesamt. </a:t>
            </a:r>
            <a:r>
              <a:rPr lang="de-DE" sz="1800" err="1"/>
              <a:t>Retrieved</a:t>
            </a:r>
            <a:r>
              <a:rPr lang="de-DE" sz="1800"/>
              <a:t> </a:t>
            </a:r>
            <a:r>
              <a:rPr lang="de-DE" sz="1800" err="1"/>
              <a:t>november</a:t>
            </a:r>
            <a:r>
              <a:rPr lang="de-DE" sz="1800"/>
              <a:t> 16th 2021, URL: 	</a:t>
            </a:r>
            <a:r>
              <a:rPr lang="de-DE" sz="1800">
                <a:ea typeface="+mn-lt"/>
                <a:cs typeface="+mn-lt"/>
              </a:rPr>
              <a:t>https://www.umweltbundesamt.de/umwelttipps-fuer-den-alltag/mobilitaet/fahrgemeinschaften</a:t>
            </a:r>
          </a:p>
          <a:p>
            <a:pPr marL="0" indent="0">
              <a:buNone/>
            </a:pPr>
            <a:r>
              <a:rPr lang="de-DE" sz="1800"/>
              <a:t>Geschäftsstelle der Nachhaltigkeitsstrategie Ministerium für Umwelt, Klima und Energiewirtschaft Baden-	Württemberg (2020, </a:t>
            </a:r>
            <a:r>
              <a:rPr lang="de-DE" sz="1800" err="1"/>
              <a:t>march</a:t>
            </a:r>
            <a:r>
              <a:rPr lang="de-DE" sz="1800"/>
              <a:t>) Klima-</a:t>
            </a:r>
            <a:r>
              <a:rPr lang="de-DE" sz="1800" err="1"/>
              <a:t>Sparbüchle</a:t>
            </a:r>
            <a:r>
              <a:rPr lang="de-DE" sz="1800"/>
              <a:t> (1. Aufl.). </a:t>
            </a:r>
            <a:r>
              <a:rPr lang="de-DE" sz="1800" err="1"/>
              <a:t>ÖkoMedia</a:t>
            </a:r>
            <a:r>
              <a:rPr lang="de-DE" sz="1800"/>
              <a:t> GmbH</a:t>
            </a:r>
            <a:endParaRPr lang="de-DE" sz="1800">
              <a:cs typeface="Calibri"/>
            </a:endParaRPr>
          </a:p>
          <a:p>
            <a:pPr marL="0" indent="0">
              <a:buNone/>
            </a:pPr>
            <a:r>
              <a:rPr lang="de-DE" sz="1800"/>
              <a:t>Verbraucherzentrale. (2020). </a:t>
            </a:r>
            <a:r>
              <a:rPr lang="de-DE" sz="1800" i="1"/>
              <a:t>5 anstatt 10 Minuten duschen. </a:t>
            </a:r>
            <a:r>
              <a:rPr lang="de-DE" sz="1800"/>
              <a:t>Ministerium für Umwelt, Klima und Energiewirtschaft 	Baden-Württemberg. </a:t>
            </a:r>
            <a:r>
              <a:rPr lang="de-DE" sz="1800" err="1"/>
              <a:t>Retrieved</a:t>
            </a:r>
            <a:r>
              <a:rPr lang="de-DE" sz="1800"/>
              <a:t> </a:t>
            </a:r>
            <a:r>
              <a:rPr lang="de-DE" sz="1800" err="1"/>
              <a:t>october</a:t>
            </a:r>
            <a:r>
              <a:rPr lang="de-DE" sz="1800"/>
              <a:t> 25th 2021, URL: 	</a:t>
            </a:r>
            <a:r>
              <a:rPr lang="de-DE" sz="1800">
                <a:ea typeface="+mn-lt"/>
                <a:cs typeface="+mn-lt"/>
              </a:rPr>
              <a:t>https://www.nachhaltigkeitsstrategie.de/strategie/projekte/detail-1/5-anstatt-10-minuten-duschen</a:t>
            </a:r>
          </a:p>
          <a:p>
            <a:pPr marL="0" indent="0">
              <a:buNone/>
            </a:pPr>
            <a:r>
              <a:rPr lang="de-DE" sz="1800" i="1">
                <a:ea typeface="+mn-lt"/>
                <a:cs typeface="+mn-lt"/>
              </a:rPr>
              <a:t>Wie klimaschädlich sind tierische Lebensmittel? </a:t>
            </a:r>
            <a:r>
              <a:rPr lang="de-DE" sz="1800">
                <a:ea typeface="+mn-lt"/>
                <a:cs typeface="+mn-lt"/>
              </a:rPr>
              <a:t>(2021, </a:t>
            </a:r>
            <a:r>
              <a:rPr lang="de-DE" sz="1800" err="1">
                <a:ea typeface="+mn-lt"/>
                <a:cs typeface="+mn-lt"/>
              </a:rPr>
              <a:t>august</a:t>
            </a:r>
            <a:r>
              <a:rPr lang="de-DE" sz="1800">
                <a:ea typeface="+mn-lt"/>
                <a:cs typeface="+mn-lt"/>
              </a:rPr>
              <a:t> 24th). Bundesinformationszentrum Landwirtschaft. 	</a:t>
            </a:r>
            <a:r>
              <a:rPr lang="de-DE" sz="1800" err="1">
                <a:ea typeface="+mn-lt"/>
                <a:cs typeface="+mn-lt"/>
              </a:rPr>
              <a:t>Retrieved</a:t>
            </a:r>
            <a:r>
              <a:rPr lang="de-DE" sz="1800">
                <a:ea typeface="+mn-lt"/>
                <a:cs typeface="+mn-lt"/>
              </a:rPr>
              <a:t> </a:t>
            </a:r>
            <a:r>
              <a:rPr lang="de-DE" sz="1800" err="1">
                <a:ea typeface="+mn-lt"/>
                <a:cs typeface="+mn-lt"/>
              </a:rPr>
              <a:t>november</a:t>
            </a:r>
            <a:r>
              <a:rPr lang="de-DE" sz="1800">
                <a:ea typeface="+mn-lt"/>
                <a:cs typeface="+mn-lt"/>
              </a:rPr>
              <a:t> 27th 2021, URL: https://www.landwirtschaft.de/diskussion-und-dialog/umwelt/wie-	</a:t>
            </a:r>
            <a:r>
              <a:rPr lang="de-DE" sz="1800" err="1">
                <a:ea typeface="+mn-lt"/>
                <a:cs typeface="+mn-lt"/>
              </a:rPr>
              <a:t>klimaschaedlich</a:t>
            </a:r>
            <a:r>
              <a:rPr lang="de-DE" sz="1800">
                <a:ea typeface="+mn-lt"/>
                <a:cs typeface="+mn-lt"/>
              </a:rPr>
              <a:t>-sind-tierische-lebensmittel </a:t>
            </a:r>
          </a:p>
          <a:p>
            <a:pPr marL="0" indent="0">
              <a:buNone/>
            </a:pPr>
            <a:r>
              <a:rPr lang="de-DE" sz="1800"/>
              <a:t>Zinke, Dr. O. (2021, </a:t>
            </a:r>
            <a:r>
              <a:rPr lang="de-DE" sz="1800" err="1"/>
              <a:t>november</a:t>
            </a:r>
            <a:r>
              <a:rPr lang="de-DE" sz="1800"/>
              <a:t> 11th) </a:t>
            </a:r>
            <a:r>
              <a:rPr lang="de-DE" sz="1800" i="1"/>
              <a:t>Landwirtschaft: Was wäre, wenn alle Menschen vegan wären? </a:t>
            </a:r>
            <a:r>
              <a:rPr lang="de-DE" sz="1800" err="1"/>
              <a:t>Retrieved</a:t>
            </a:r>
            <a:r>
              <a:rPr lang="de-DE" sz="1800"/>
              <a:t> </a:t>
            </a:r>
            <a:r>
              <a:rPr lang="de-DE" sz="1800" err="1"/>
              <a:t>october</a:t>
            </a:r>
            <a:r>
              <a:rPr lang="de-DE" sz="1800"/>
              <a:t> 25th 2021, URL: </a:t>
            </a:r>
            <a:r>
              <a:rPr lang="de-DE" sz="1800">
                <a:ea typeface="+mn-lt"/>
                <a:cs typeface="+mn-lt"/>
              </a:rPr>
              <a:t>https://www.agrarheute.com/management/agribusiness/landwirtschaft-waere-alle-	menschen-vegan-waeren-573482</a:t>
            </a:r>
          </a:p>
          <a:p>
            <a:pPr marL="0" indent="0">
              <a:buNone/>
            </a:pPr>
            <a:endParaRPr lang="de-DE" sz="1800"/>
          </a:p>
          <a:p>
            <a:pPr marL="0" indent="0">
              <a:buNone/>
            </a:pPr>
            <a:endParaRPr lang="de-DE" sz="1800"/>
          </a:p>
          <a:p>
            <a:pPr marL="0" indent="0" algn="ctr">
              <a:buNone/>
            </a:pPr>
            <a:endParaRPr lang="de-DE">
              <a:cs typeface="Calibri"/>
            </a:endParaRPr>
          </a:p>
        </p:txBody>
      </p:sp>
      <p:pic>
        <p:nvPicPr>
          <p:cNvPr id="10" name="Grafik 9" descr="Erdkugel: Amerika mit einfarbiger Füllung">
            <a:extLst>
              <a:ext uri="{FF2B5EF4-FFF2-40B4-BE49-F238E27FC236}">
                <a16:creationId xmlns:a16="http://schemas.microsoft.com/office/drawing/2014/main" id="{7C662349-7922-4CCD-A244-0E8EC57F2A3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97099" y="5719763"/>
            <a:ext cx="1246755" cy="1246755"/>
          </a:xfrm>
          <a:prstGeom prst="rect">
            <a:avLst/>
          </a:prstGeom>
        </p:spPr>
      </p:pic>
      <p:pic>
        <p:nvPicPr>
          <p:cNvPr id="11" name="Grafik 10">
            <a:extLst>
              <a:ext uri="{FF2B5EF4-FFF2-40B4-BE49-F238E27FC236}">
                <a16:creationId xmlns:a16="http://schemas.microsoft.com/office/drawing/2014/main" id="{0E7667BD-0EB9-40CC-AF69-1F6FA5343D87}"/>
              </a:ext>
            </a:extLst>
          </p:cNvPr>
          <p:cNvPicPr>
            <a:picLocks noChangeAspect="1"/>
          </p:cNvPicPr>
          <p:nvPr/>
        </p:nvPicPr>
        <p:blipFill>
          <a:blip r:embed="rId6"/>
          <a:stretch>
            <a:fillRect/>
          </a:stretch>
        </p:blipFill>
        <p:spPr>
          <a:xfrm>
            <a:off x="426644" y="365125"/>
            <a:ext cx="1737511" cy="725487"/>
          </a:xfrm>
          <a:prstGeom prst="rect">
            <a:avLst/>
          </a:prstGeom>
        </p:spPr>
      </p:pic>
    </p:spTree>
    <p:extLst>
      <p:ext uri="{BB962C8B-B14F-4D97-AF65-F5344CB8AC3E}">
        <p14:creationId xmlns:p14="http://schemas.microsoft.com/office/powerpoint/2010/main" val="3211230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need</a:t>
            </a:r>
            <a:r>
              <a:rPr lang="de-DE">
                <a:solidFill>
                  <a:schemeClr val="tx1"/>
                </a:solidFill>
                <a:latin typeface="Comic Sans MS"/>
              </a:rPr>
              <a:t>: An internet-</a:t>
            </a:r>
            <a:r>
              <a:rPr lang="de-DE" err="1">
                <a:solidFill>
                  <a:schemeClr val="tx1"/>
                </a:solidFill>
                <a:latin typeface="Comic Sans MS"/>
              </a:rPr>
              <a:t>enabled</a:t>
            </a:r>
            <a:r>
              <a:rPr lang="de-DE">
                <a:solidFill>
                  <a:schemeClr val="tx1"/>
                </a:solidFill>
                <a:latin typeface="Comic Sans MS"/>
              </a:rPr>
              <a:t> </a:t>
            </a:r>
            <a:r>
              <a:rPr lang="de-DE" err="1">
                <a:solidFill>
                  <a:schemeClr val="tx1"/>
                </a:solidFill>
                <a:latin typeface="Comic Sans MS"/>
              </a:rPr>
              <a:t>device</a:t>
            </a:r>
            <a:r>
              <a:rPr lang="de-DE">
                <a:solidFill>
                  <a:schemeClr val="tx1"/>
                </a:solidFill>
                <a:latin typeface="Comic Sans MS"/>
              </a:rPr>
              <a:t> and </a:t>
            </a:r>
            <a:r>
              <a:rPr lang="de-DE" err="1">
                <a:solidFill>
                  <a:schemeClr val="tx1"/>
                </a:solidFill>
                <a:latin typeface="Comic Sans MS"/>
              </a:rPr>
              <a:t>internet</a:t>
            </a:r>
            <a:endParaRPr lang="de-DE">
              <a:solidFill>
                <a:schemeClr val="tx1"/>
              </a:solidFill>
              <a:latin typeface="Comic Sans MS"/>
            </a:endParaRPr>
          </a:p>
          <a:p>
            <a:pPr fontAlgn="base"/>
            <a:r>
              <a:rPr lang="de-DE" err="1">
                <a:solidFill>
                  <a:schemeClr val="tx1"/>
                </a:solidFill>
                <a:latin typeface="Comic Sans MS"/>
              </a:rPr>
              <a:t>Instructions</a:t>
            </a:r>
            <a:r>
              <a:rPr lang="de-DE">
                <a:solidFill>
                  <a:schemeClr val="tx1"/>
                </a:solidFill>
                <a:latin typeface="Comic Sans MS"/>
              </a:rPr>
              <a:t>: </a:t>
            </a:r>
          </a:p>
          <a:p>
            <a:pPr marL="342900" indent="-342900" fontAlgn="base">
              <a:buAutoNum type="arabicPeriod"/>
            </a:pPr>
            <a:r>
              <a:rPr lang="de-DE">
                <a:solidFill>
                  <a:schemeClr val="tx1"/>
                </a:solidFill>
                <a:latin typeface="Comic Sans MS"/>
              </a:rPr>
              <a:t>Go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following</a:t>
            </a:r>
            <a:r>
              <a:rPr lang="de-DE">
                <a:solidFill>
                  <a:schemeClr val="tx1"/>
                </a:solidFill>
                <a:latin typeface="Comic Sans MS"/>
              </a:rPr>
              <a:t> </a:t>
            </a:r>
            <a:r>
              <a:rPr lang="de-DE" err="1">
                <a:solidFill>
                  <a:schemeClr val="tx1"/>
                </a:solidFill>
                <a:latin typeface="Comic Sans MS"/>
              </a:rPr>
              <a:t>website</a:t>
            </a:r>
            <a:r>
              <a:rPr lang="de-DE">
                <a:solidFill>
                  <a:schemeClr val="tx1"/>
                </a:solidFill>
                <a:latin typeface="Comic Sans MS"/>
              </a:rPr>
              <a:t>: carbonfootprint.com/calculator.aspx</a:t>
            </a:r>
          </a:p>
          <a:p>
            <a:pPr marL="342900" indent="-342900" fontAlgn="base">
              <a:buAutoNum type="arabicPeriod"/>
            </a:pPr>
            <a:r>
              <a:rPr lang="de-DE">
                <a:solidFill>
                  <a:schemeClr val="tx1"/>
                </a:solidFill>
                <a:latin typeface="Comic Sans MS"/>
              </a:rPr>
              <a:t>Follow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instructions</a:t>
            </a:r>
            <a:r>
              <a:rPr lang="de-DE">
                <a:solidFill>
                  <a:schemeClr val="tx1"/>
                </a:solidFill>
                <a:latin typeface="Comic Sans MS"/>
              </a:rPr>
              <a:t> and </a:t>
            </a:r>
            <a:r>
              <a:rPr lang="de-DE" err="1">
                <a:solidFill>
                  <a:schemeClr val="tx1"/>
                </a:solidFill>
                <a:latin typeface="Comic Sans MS"/>
              </a:rPr>
              <a:t>calculate</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personal</a:t>
            </a:r>
            <a:br>
              <a:rPr lang="en-US">
                <a:latin typeface="Comic Sans MS" panose="030F0902030302020204" pitchFamily="66" charset="0"/>
              </a:rPr>
            </a:br>
            <a:r>
              <a:rPr lang="de-DE">
                <a:solidFill>
                  <a:schemeClr val="tx1"/>
                </a:solidFill>
                <a:latin typeface="Comic Sans MS"/>
                <a:ea typeface="+mn-lt"/>
                <a:cs typeface="+mn-lt"/>
              </a:rPr>
              <a:t>CO</a:t>
            </a:r>
            <a:r>
              <a:rPr lang="de-DE" baseline="-25000">
                <a:solidFill>
                  <a:schemeClr val="tx1"/>
                </a:solidFill>
                <a:latin typeface="Comic Sans MS"/>
                <a:ea typeface="+mn-lt"/>
                <a:cs typeface="+mn-lt"/>
              </a:rPr>
              <a:t>2</a:t>
            </a:r>
            <a:r>
              <a:rPr lang="de-DE">
                <a:solidFill>
                  <a:schemeClr val="tx1"/>
                </a:solidFill>
                <a:latin typeface="Comic Sans MS"/>
                <a:ea typeface="+mn-lt"/>
                <a:cs typeface="+mn-lt"/>
              </a:rPr>
              <a:t> </a:t>
            </a:r>
            <a:r>
              <a:rPr lang="de-DE" err="1">
                <a:solidFill>
                  <a:schemeClr val="tx1"/>
                </a:solidFill>
                <a:latin typeface="Comic Sans MS"/>
                <a:ea typeface="+mn-lt"/>
                <a:cs typeface="+mn-lt"/>
              </a:rPr>
              <a:t>footprint</a:t>
            </a:r>
            <a:endParaRPr lang="de-DE">
              <a:solidFill>
                <a:schemeClr val="tx1"/>
              </a:solidFill>
              <a:latin typeface="Comic Sans MS"/>
              <a:ea typeface="+mn-lt"/>
              <a:cs typeface="+mn-lt"/>
            </a:endParaRPr>
          </a:p>
          <a:p>
            <a:pPr marL="342900" indent="-342900">
              <a:buAutoNum type="arabicPeriod"/>
            </a:pPr>
            <a:r>
              <a:rPr lang="de-DE">
                <a:solidFill>
                  <a:schemeClr val="tx1"/>
                </a:solidFill>
                <a:latin typeface="Comic Sans MS"/>
              </a:rPr>
              <a:t>On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next</a:t>
            </a:r>
            <a:r>
              <a:rPr lang="de-DE">
                <a:solidFill>
                  <a:schemeClr val="tx1"/>
                </a:solidFill>
                <a:latin typeface="Comic Sans MS"/>
              </a:rPr>
              <a:t> </a:t>
            </a:r>
            <a:r>
              <a:rPr lang="de-DE" err="1">
                <a:solidFill>
                  <a:schemeClr val="tx1"/>
                </a:solidFill>
                <a:latin typeface="Comic Sans MS"/>
              </a:rPr>
              <a:t>page</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will find </a:t>
            </a:r>
            <a:r>
              <a:rPr lang="de-DE" err="1">
                <a:solidFill>
                  <a:schemeClr val="tx1"/>
                </a:solidFill>
                <a:latin typeface="Comic Sans MS"/>
              </a:rPr>
              <a:t>some</a:t>
            </a:r>
            <a:r>
              <a:rPr lang="de-DE">
                <a:solidFill>
                  <a:schemeClr val="tx1"/>
                </a:solidFill>
                <a:latin typeface="Comic Sans MS"/>
              </a:rPr>
              <a:t> </a:t>
            </a:r>
            <a:r>
              <a:rPr lang="de-DE" err="1">
                <a:solidFill>
                  <a:schemeClr val="tx1"/>
                </a:solidFill>
                <a:latin typeface="Comic Sans MS"/>
              </a:rPr>
              <a:t>space</a:t>
            </a:r>
            <a:r>
              <a:rPr lang="de-DE">
                <a:solidFill>
                  <a:schemeClr val="tx1"/>
                </a:solidFill>
                <a:latin typeface="Comic Sans MS"/>
              </a:rPr>
              <a:t> </a:t>
            </a:r>
            <a:r>
              <a:rPr lang="de-DE" err="1">
                <a:solidFill>
                  <a:schemeClr val="tx1"/>
                </a:solidFill>
                <a:latin typeface="Comic Sans MS"/>
              </a:rPr>
              <a:t>to</a:t>
            </a:r>
            <a:r>
              <a:rPr lang="de-DE">
                <a:solidFill>
                  <a:schemeClr val="tx1"/>
                </a:solidFill>
                <a:latin typeface="Comic Sans MS"/>
              </a:rPr>
              <a:t> </a:t>
            </a:r>
            <a:r>
              <a:rPr lang="de-DE" err="1">
                <a:solidFill>
                  <a:schemeClr val="tx1"/>
                </a:solidFill>
                <a:latin typeface="Comic Sans MS"/>
              </a:rPr>
              <a:t>make</a:t>
            </a:r>
            <a:r>
              <a:rPr lang="de-DE">
                <a:solidFill>
                  <a:schemeClr val="tx1"/>
                </a:solidFill>
                <a:latin typeface="Comic Sans MS"/>
              </a:rPr>
              <a:t> </a:t>
            </a:r>
            <a:r>
              <a:rPr lang="de-DE" err="1">
                <a:solidFill>
                  <a:schemeClr val="tx1"/>
                </a:solidFill>
                <a:latin typeface="Comic Sans MS"/>
              </a:rPr>
              <a:t>notes</a:t>
            </a:r>
            <a:r>
              <a:rPr lang="de-DE">
                <a:solidFill>
                  <a:schemeClr val="tx1"/>
                </a:solidFill>
                <a:latin typeface="Comic Sans MS"/>
              </a:rPr>
              <a:t> on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areas</a:t>
            </a:r>
            <a:r>
              <a:rPr lang="de-DE">
                <a:solidFill>
                  <a:schemeClr val="tx1"/>
                </a:solidFill>
                <a:latin typeface="Comic Sans MS"/>
              </a:rPr>
              <a:t> </a:t>
            </a:r>
            <a:r>
              <a:rPr lang="de-DE" err="1">
                <a:solidFill>
                  <a:schemeClr val="tx1"/>
                </a:solidFill>
                <a:latin typeface="Comic Sans MS"/>
              </a:rPr>
              <a:t>where</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emit</a:t>
            </a:r>
            <a:r>
              <a:rPr lang="de-DE">
                <a:solidFill>
                  <a:schemeClr val="tx1"/>
                </a:solidFill>
                <a:latin typeface="Comic Sans MS"/>
              </a:rPr>
              <a:t> </a:t>
            </a:r>
            <a:r>
              <a:rPr lang="de-DE" err="1">
                <a:solidFill>
                  <a:schemeClr val="tx1"/>
                </a:solidFill>
                <a:latin typeface="Comic Sans MS"/>
              </a:rPr>
              <a:t>the</a:t>
            </a:r>
            <a:r>
              <a:rPr lang="de-DE">
                <a:solidFill>
                  <a:schemeClr val="tx1"/>
                </a:solidFill>
                <a:latin typeface="Comic Sans MS"/>
              </a:rPr>
              <a:t> </a:t>
            </a:r>
            <a:r>
              <a:rPr lang="de-DE" err="1">
                <a:solidFill>
                  <a:schemeClr val="tx1"/>
                </a:solidFill>
                <a:latin typeface="Comic Sans MS"/>
              </a:rPr>
              <a:t>most</a:t>
            </a:r>
            <a:r>
              <a:rPr lang="de-DE">
                <a:solidFill>
                  <a:schemeClr val="tx1"/>
                </a:solidFill>
                <a:latin typeface="Comic Sans MS"/>
              </a:rPr>
              <a:t> </a:t>
            </a:r>
            <a:r>
              <a:rPr lang="de-DE">
                <a:solidFill>
                  <a:schemeClr val="tx1"/>
                </a:solidFill>
                <a:latin typeface="Comic Sans MS"/>
                <a:ea typeface="+mn-lt"/>
                <a:cs typeface="+mn-lt"/>
              </a:rPr>
              <a:t>CO</a:t>
            </a:r>
            <a:r>
              <a:rPr lang="de-DE" baseline="-25000">
                <a:solidFill>
                  <a:schemeClr val="tx1"/>
                </a:solidFill>
                <a:latin typeface="Comic Sans MS"/>
                <a:ea typeface="+mn-lt"/>
                <a:cs typeface="+mn-lt"/>
              </a:rPr>
              <a:t>2</a:t>
            </a:r>
            <a:endParaRPr lang="en-US">
              <a:solidFill>
                <a:schemeClr val="tx1"/>
              </a:solidFill>
              <a:cs typeface="Calibri" panose="020F0502020204030204"/>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1: Calculate your </a:t>
            </a:r>
            <a:r>
              <a:rPr lang="de-DE">
                <a:latin typeface="Comic Sans MS"/>
                <a:ea typeface="+mn-lt"/>
                <a:cs typeface="+mn-lt"/>
              </a:rPr>
              <a:t>CO</a:t>
            </a:r>
            <a:r>
              <a:rPr lang="de-DE" baseline="-25000">
                <a:latin typeface="Comic Sans MS"/>
                <a:ea typeface="+mn-lt"/>
                <a:cs typeface="+mn-lt"/>
              </a:rPr>
              <a:t>2</a:t>
            </a:r>
            <a:r>
              <a:rPr lang="de-DE">
                <a:latin typeface="Comic Sans MS"/>
                <a:ea typeface="+mn-lt"/>
                <a:cs typeface="+mn-lt"/>
              </a:rPr>
              <a:t> footprint</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a:solidFill>
                  <a:schemeClr val="bg1"/>
                </a:solidFill>
                <a:latin typeface="Comic Sans MS" panose="030F0902030302020204" pitchFamily="66" charset="0"/>
              </a:rPr>
              <a:t>Day 1</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631216"/>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fontAlgn="base"/>
            <a:r>
              <a:rPr lang="de-DE" sz="1600">
                <a:solidFill>
                  <a:srgbClr val="005C4E"/>
                </a:solidFill>
                <a:latin typeface="Comic Sans MS"/>
              </a:rPr>
              <a:t>At the end of the challenges, you can calculate your Footprint again. Be curious to see how it changes! </a:t>
            </a: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1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rgbClr val="005C4E"/>
                </a:solidFill>
                <a:latin typeface="Comic Sans MS" panose="030F0902030302020204" pitchFamily="66" charset="0"/>
              </a:rPr>
              <a:t>Did you make it through the Challenge?</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pic>
        <p:nvPicPr>
          <p:cNvPr id="2" name="Grafik 2">
            <a:extLst>
              <a:ext uri="{FF2B5EF4-FFF2-40B4-BE49-F238E27FC236}">
                <a16:creationId xmlns:a16="http://schemas.microsoft.com/office/drawing/2014/main" id="{7D821427-C936-4EE6-B62B-0C9C53F5EF16}"/>
              </a:ext>
            </a:extLst>
          </p:cNvPr>
          <p:cNvPicPr>
            <a:picLocks noChangeAspect="1"/>
          </p:cNvPicPr>
          <p:nvPr/>
        </p:nvPicPr>
        <p:blipFill>
          <a:blip r:embed="rId10"/>
          <a:stretch>
            <a:fillRect/>
          </a:stretch>
        </p:blipFill>
        <p:spPr>
          <a:xfrm>
            <a:off x="9724677" y="2235385"/>
            <a:ext cx="1630792" cy="1636354"/>
          </a:xfrm>
          <a:prstGeom prst="rect">
            <a:avLst/>
          </a:prstGeom>
        </p:spPr>
      </p:pic>
    </p:spTree>
    <p:extLst>
      <p:ext uri="{BB962C8B-B14F-4D97-AF65-F5344CB8AC3E}">
        <p14:creationId xmlns:p14="http://schemas.microsoft.com/office/powerpoint/2010/main" val="3621075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will </a:t>
            </a:r>
            <a:r>
              <a:rPr lang="de-DE" err="1">
                <a:solidFill>
                  <a:schemeClr val="tx1"/>
                </a:solidFill>
                <a:latin typeface="Comic Sans MS"/>
              </a:rPr>
              <a:t>need</a:t>
            </a:r>
            <a:r>
              <a:rPr lang="de-DE">
                <a:solidFill>
                  <a:schemeClr val="tx1"/>
                </a:solidFill>
                <a:latin typeface="Comic Sans MS"/>
              </a:rPr>
              <a:t>: A </a:t>
            </a:r>
            <a:r>
              <a:rPr lang="de-DE" err="1">
                <a:solidFill>
                  <a:schemeClr val="tx1"/>
                </a:solidFill>
                <a:latin typeface="Comic Sans MS"/>
              </a:rPr>
              <a:t>reusable</a:t>
            </a:r>
            <a:r>
              <a:rPr lang="de-DE">
                <a:solidFill>
                  <a:schemeClr val="tx1"/>
                </a:solidFill>
                <a:latin typeface="Comic Sans MS"/>
              </a:rPr>
              <a:t> </a:t>
            </a:r>
            <a:r>
              <a:rPr lang="de-DE" err="1">
                <a:solidFill>
                  <a:schemeClr val="tx1"/>
                </a:solidFill>
                <a:latin typeface="Comic Sans MS"/>
              </a:rPr>
              <a:t>bag</a:t>
            </a:r>
            <a:r>
              <a:rPr lang="de-DE">
                <a:solidFill>
                  <a:schemeClr val="tx1"/>
                </a:solidFill>
                <a:latin typeface="Comic Sans MS"/>
              </a:rPr>
              <a:t> </a:t>
            </a:r>
          </a:p>
          <a:p>
            <a:pPr fontAlgn="base"/>
            <a:r>
              <a:rPr lang="de-DE" err="1">
                <a:solidFill>
                  <a:schemeClr val="tx1"/>
                </a:solidFill>
                <a:latin typeface="Comic Sans MS"/>
              </a:rPr>
              <a:t>Instructions</a:t>
            </a:r>
            <a:r>
              <a:rPr lang="de-DE">
                <a:solidFill>
                  <a:schemeClr val="tx1"/>
                </a:solidFill>
                <a:latin typeface="Comic Sans MS"/>
              </a:rPr>
              <a:t>: </a:t>
            </a:r>
          </a:p>
          <a:p>
            <a:r>
              <a:rPr lang="en-US">
                <a:solidFill>
                  <a:schemeClr val="tx1"/>
                </a:solidFill>
                <a:latin typeface="Comic Sans MS"/>
              </a:rPr>
              <a:t>1. get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bags</a:t>
            </a:r>
            <a:r>
              <a:rPr lang="de-DE">
                <a:solidFill>
                  <a:schemeClr val="tx1"/>
                </a:solidFill>
                <a:latin typeface="Comic Sans MS"/>
              </a:rPr>
              <a:t> </a:t>
            </a:r>
            <a:r>
              <a:rPr lang="de-DE" err="1">
                <a:solidFill>
                  <a:schemeClr val="tx1"/>
                </a:solidFill>
                <a:latin typeface="Comic Sans MS"/>
              </a:rPr>
              <a:t>together</a:t>
            </a:r>
            <a:r>
              <a:rPr lang="de-DE">
                <a:solidFill>
                  <a:schemeClr val="tx1"/>
                </a:solidFill>
                <a:latin typeface="Comic Sans MS"/>
              </a:rPr>
              <a:t> </a:t>
            </a:r>
            <a:r>
              <a:rPr lang="de-DE" err="1">
                <a:solidFill>
                  <a:schemeClr val="tx1"/>
                </a:solidFill>
                <a:latin typeface="Comic Sans MS"/>
              </a:rPr>
              <a:t>before</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next</a:t>
            </a:r>
            <a:r>
              <a:rPr lang="de-DE">
                <a:solidFill>
                  <a:schemeClr val="tx1"/>
                </a:solidFill>
                <a:latin typeface="Comic Sans MS"/>
              </a:rPr>
              <a:t> </a:t>
            </a:r>
            <a:r>
              <a:rPr lang="de-DE" err="1">
                <a:solidFill>
                  <a:schemeClr val="tx1"/>
                </a:solidFill>
                <a:latin typeface="Comic Sans MS"/>
              </a:rPr>
              <a:t>shopping</a:t>
            </a:r>
            <a:r>
              <a:rPr lang="de-DE">
                <a:solidFill>
                  <a:schemeClr val="tx1"/>
                </a:solidFill>
                <a:latin typeface="Comic Sans MS"/>
              </a:rPr>
              <a:t> </a:t>
            </a:r>
            <a:r>
              <a:rPr lang="de-DE" err="1">
                <a:solidFill>
                  <a:schemeClr val="tx1"/>
                </a:solidFill>
                <a:latin typeface="Comic Sans MS"/>
              </a:rPr>
              <a:t>trip</a:t>
            </a:r>
            <a:r>
              <a:rPr lang="de-DE">
                <a:solidFill>
                  <a:schemeClr val="tx1"/>
                </a:solidFill>
                <a:latin typeface="Comic Sans MS"/>
              </a:rPr>
              <a:t>. Put </a:t>
            </a:r>
            <a:r>
              <a:rPr lang="de-DE" err="1">
                <a:solidFill>
                  <a:schemeClr val="tx1"/>
                </a:solidFill>
                <a:latin typeface="Comic Sans MS"/>
              </a:rPr>
              <a:t>them</a:t>
            </a:r>
            <a:r>
              <a:rPr lang="de-DE">
                <a:solidFill>
                  <a:schemeClr val="tx1"/>
                </a:solidFill>
                <a:latin typeface="Comic Sans MS"/>
              </a:rPr>
              <a:t> in a </a:t>
            </a:r>
            <a:r>
              <a:rPr lang="de-DE" err="1">
                <a:solidFill>
                  <a:schemeClr val="tx1"/>
                </a:solidFill>
                <a:latin typeface="Comic Sans MS"/>
              </a:rPr>
              <a:t>place</a:t>
            </a:r>
            <a:r>
              <a:rPr lang="de-DE">
                <a:solidFill>
                  <a:schemeClr val="tx1"/>
                </a:solidFill>
                <a:latin typeface="Comic Sans MS"/>
              </a:rPr>
              <a:t> </a:t>
            </a:r>
            <a:r>
              <a:rPr lang="de-DE" err="1">
                <a:solidFill>
                  <a:schemeClr val="tx1"/>
                </a:solidFill>
                <a:latin typeface="Comic Sans MS"/>
              </a:rPr>
              <a:t>where</a:t>
            </a:r>
            <a:r>
              <a:rPr lang="de-DE">
                <a:solidFill>
                  <a:schemeClr val="tx1"/>
                </a:solidFill>
                <a:latin typeface="Comic Sans MS"/>
              </a:rPr>
              <a:t>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won't</a:t>
            </a:r>
            <a:r>
              <a:rPr lang="de-DE">
                <a:solidFill>
                  <a:schemeClr val="tx1"/>
                </a:solidFill>
                <a:latin typeface="Comic Sans MS"/>
              </a:rPr>
              <a:t> </a:t>
            </a:r>
            <a:r>
              <a:rPr lang="de-DE" err="1">
                <a:solidFill>
                  <a:schemeClr val="tx1"/>
                </a:solidFill>
                <a:latin typeface="Comic Sans MS"/>
              </a:rPr>
              <a:t>forget</a:t>
            </a:r>
            <a:r>
              <a:rPr lang="de-DE">
                <a:solidFill>
                  <a:schemeClr val="tx1"/>
                </a:solidFill>
                <a:latin typeface="Comic Sans MS"/>
              </a:rPr>
              <a:t> </a:t>
            </a:r>
            <a:r>
              <a:rPr lang="de-DE" err="1">
                <a:solidFill>
                  <a:schemeClr val="tx1"/>
                </a:solidFill>
                <a:latin typeface="Comic Sans MS"/>
              </a:rPr>
              <a:t>them</a:t>
            </a:r>
            <a:endParaRPr lang="de-DE">
              <a:solidFill>
                <a:schemeClr val="tx1"/>
              </a:solidFill>
            </a:endParaRPr>
          </a:p>
          <a:p>
            <a:r>
              <a:rPr lang="de-DE">
                <a:solidFill>
                  <a:schemeClr val="tx1"/>
                </a:solidFill>
                <a:latin typeface="Comic Sans MS"/>
              </a:rPr>
              <a:t>2. </a:t>
            </a:r>
            <a:r>
              <a:rPr lang="de-DE" err="1">
                <a:solidFill>
                  <a:schemeClr val="tx1"/>
                </a:solidFill>
                <a:latin typeface="Comic Sans MS"/>
              </a:rPr>
              <a:t>use</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bags</a:t>
            </a:r>
            <a:r>
              <a:rPr lang="de-DE">
                <a:solidFill>
                  <a:schemeClr val="tx1"/>
                </a:solidFill>
                <a:latin typeface="Comic Sans MS"/>
              </a:rPr>
              <a:t> </a:t>
            </a:r>
            <a:r>
              <a:rPr lang="de-DE" err="1">
                <a:solidFill>
                  <a:schemeClr val="tx1"/>
                </a:solidFill>
                <a:latin typeface="Comic Sans MS"/>
              </a:rPr>
              <a:t>next</a:t>
            </a:r>
            <a:r>
              <a:rPr lang="de-DE">
                <a:solidFill>
                  <a:schemeClr val="tx1"/>
                </a:solidFill>
                <a:latin typeface="Comic Sans MS"/>
              </a:rPr>
              <a:t> time </a:t>
            </a:r>
            <a:r>
              <a:rPr lang="de-DE" err="1">
                <a:solidFill>
                  <a:schemeClr val="tx1"/>
                </a:solidFill>
                <a:latin typeface="Comic Sans MS"/>
              </a:rPr>
              <a:t>you</a:t>
            </a:r>
            <a:r>
              <a:rPr lang="de-DE">
                <a:solidFill>
                  <a:schemeClr val="tx1"/>
                </a:solidFill>
                <a:latin typeface="Comic Sans MS"/>
              </a:rPr>
              <a:t> </a:t>
            </a:r>
            <a:r>
              <a:rPr lang="de-DE" err="1">
                <a:solidFill>
                  <a:schemeClr val="tx1"/>
                </a:solidFill>
                <a:latin typeface="Comic Sans MS"/>
              </a:rPr>
              <a:t>go</a:t>
            </a:r>
            <a:r>
              <a:rPr lang="de-DE">
                <a:solidFill>
                  <a:schemeClr val="tx1"/>
                </a:solidFill>
                <a:latin typeface="Comic Sans MS"/>
              </a:rPr>
              <a:t> </a:t>
            </a:r>
            <a:r>
              <a:rPr lang="de-DE" err="1">
                <a:solidFill>
                  <a:schemeClr val="tx1"/>
                </a:solidFill>
                <a:latin typeface="Comic Sans MS"/>
              </a:rPr>
              <a:t>shopping</a:t>
            </a:r>
            <a:r>
              <a:rPr lang="de-DE">
                <a:solidFill>
                  <a:schemeClr val="tx1"/>
                </a:solidFill>
                <a:latin typeface="Comic Sans MS"/>
              </a:rPr>
              <a:t> and save on </a:t>
            </a:r>
            <a:r>
              <a:rPr lang="de-DE" err="1">
                <a:solidFill>
                  <a:schemeClr val="tx1"/>
                </a:solidFill>
                <a:latin typeface="Comic Sans MS"/>
              </a:rPr>
              <a:t>plastic</a:t>
            </a:r>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2: </a:t>
            </a:r>
            <a:r>
              <a:rPr lang="de-DE">
                <a:latin typeface="Comic Sans MS"/>
                <a:ea typeface="+mn-lt"/>
                <a:cs typeface="+mn-lt"/>
              </a:rPr>
              <a:t>Avoid the use of plastic bags when shopping.</a:t>
            </a:r>
            <a:endParaRPr lang="de-DE">
              <a:solidFill>
                <a:schemeClr val="bg1"/>
              </a:solidFill>
              <a:latin typeface="Comic Sans MS"/>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Day 1</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938992"/>
          </a:xfrm>
          <a:prstGeom prst="rect">
            <a:avLst/>
          </a:prstGeom>
          <a:noFill/>
        </p:spPr>
        <p:txBody>
          <a:bodyPr wrap="square" lIns="91440" tIns="45720" rIns="91440" bIns="45720" rtlCol="0" anchor="t">
            <a:spAutoFit/>
          </a:bodyPr>
          <a:lstStyle/>
          <a:p>
            <a:pPr algn="ctr" fontAlgn="base"/>
            <a:r>
              <a:rPr lang="de-DE" b="1">
                <a:solidFill>
                  <a:srgbClr val="005A4C"/>
                </a:solidFill>
                <a:latin typeface="Comic Sans MS"/>
              </a:rPr>
              <a:t>Info</a:t>
            </a:r>
            <a:endParaRPr lang="de-DE">
              <a:solidFill>
                <a:srgbClr val="005A4C"/>
              </a:solidFill>
              <a:latin typeface="Comic Sans MS"/>
            </a:endParaRPr>
          </a:p>
          <a:p>
            <a:pPr algn="ctr"/>
            <a:r>
              <a:rPr lang="de-DE" sz="1600">
                <a:solidFill>
                  <a:srgbClr val="005A4C"/>
                </a:solidFill>
                <a:latin typeface="Comic Sans MS"/>
                <a:ea typeface="+mn-lt"/>
                <a:cs typeface="+mn-lt"/>
              </a:rPr>
              <a:t>The </a:t>
            </a:r>
            <a:r>
              <a:rPr lang="de-DE" sz="1600" err="1">
                <a:solidFill>
                  <a:srgbClr val="005A4C"/>
                </a:solidFill>
                <a:latin typeface="Comic Sans MS"/>
                <a:ea typeface="+mn-lt"/>
                <a:cs typeface="+mn-lt"/>
              </a:rPr>
              <a:t>production</a:t>
            </a:r>
            <a:r>
              <a:rPr lang="de-DE" sz="1600">
                <a:solidFill>
                  <a:srgbClr val="005A4C"/>
                </a:solidFill>
                <a:latin typeface="Comic Sans MS"/>
                <a:ea typeface="+mn-lt"/>
                <a:cs typeface="+mn-lt"/>
              </a:rPr>
              <a:t> </a:t>
            </a:r>
            <a:r>
              <a:rPr lang="de-DE" sz="1600" err="1">
                <a:solidFill>
                  <a:srgbClr val="005A4C"/>
                </a:solidFill>
                <a:latin typeface="Comic Sans MS"/>
                <a:ea typeface="+mn-lt"/>
                <a:cs typeface="+mn-lt"/>
              </a:rPr>
              <a:t>of</a:t>
            </a:r>
            <a:r>
              <a:rPr lang="de-DE" sz="1600">
                <a:solidFill>
                  <a:srgbClr val="005A4C"/>
                </a:solidFill>
                <a:latin typeface="Comic Sans MS"/>
                <a:ea typeface="+mn-lt"/>
                <a:cs typeface="+mn-lt"/>
              </a:rPr>
              <a:t> a </a:t>
            </a:r>
            <a:r>
              <a:rPr lang="de-DE" sz="1600" err="1">
                <a:solidFill>
                  <a:srgbClr val="005A4C"/>
                </a:solidFill>
                <a:latin typeface="Comic Sans MS"/>
                <a:ea typeface="+mn-lt"/>
                <a:cs typeface="+mn-lt"/>
              </a:rPr>
              <a:t>plastic</a:t>
            </a:r>
            <a:r>
              <a:rPr lang="de-DE" sz="1600">
                <a:solidFill>
                  <a:srgbClr val="005A4C"/>
                </a:solidFill>
                <a:latin typeface="Comic Sans MS"/>
                <a:ea typeface="+mn-lt"/>
                <a:cs typeface="+mn-lt"/>
              </a:rPr>
              <a:t> </a:t>
            </a:r>
            <a:r>
              <a:rPr lang="de-DE" sz="1600" err="1">
                <a:solidFill>
                  <a:srgbClr val="005A4C"/>
                </a:solidFill>
                <a:latin typeface="Comic Sans MS"/>
                <a:ea typeface="+mn-lt"/>
                <a:cs typeface="+mn-lt"/>
              </a:rPr>
              <a:t>bag</a:t>
            </a:r>
            <a:r>
              <a:rPr lang="de-DE" sz="1600">
                <a:solidFill>
                  <a:srgbClr val="005A4C"/>
                </a:solidFill>
                <a:latin typeface="Comic Sans MS"/>
                <a:ea typeface="+mn-lt"/>
                <a:cs typeface="+mn-lt"/>
              </a:rPr>
              <a:t> </a:t>
            </a:r>
            <a:r>
              <a:rPr lang="de-DE" sz="1600" err="1">
                <a:solidFill>
                  <a:srgbClr val="005A4C"/>
                </a:solidFill>
                <a:latin typeface="Comic Sans MS"/>
                <a:ea typeface="+mn-lt"/>
                <a:cs typeface="+mn-lt"/>
              </a:rPr>
              <a:t>from</a:t>
            </a:r>
            <a:r>
              <a:rPr lang="de-DE" sz="1600">
                <a:solidFill>
                  <a:srgbClr val="005A4C"/>
                </a:solidFill>
                <a:latin typeface="Comic Sans MS"/>
                <a:ea typeface="+mn-lt"/>
                <a:cs typeface="+mn-lt"/>
              </a:rPr>
              <a:t> </a:t>
            </a:r>
            <a:r>
              <a:rPr lang="de-DE" sz="1600" err="1">
                <a:solidFill>
                  <a:srgbClr val="005A4C"/>
                </a:solidFill>
                <a:latin typeface="Comic Sans MS"/>
                <a:ea typeface="+mn-lt"/>
                <a:cs typeface="+mn-lt"/>
              </a:rPr>
              <a:t>microgranulate</a:t>
            </a:r>
            <a:r>
              <a:rPr lang="de-DE" sz="1600">
                <a:solidFill>
                  <a:srgbClr val="005A4C"/>
                </a:solidFill>
                <a:latin typeface="Comic Sans MS"/>
                <a:ea typeface="+mn-lt"/>
                <a:cs typeface="+mn-lt"/>
              </a:rPr>
              <a:t> </a:t>
            </a:r>
            <a:r>
              <a:rPr lang="de-DE" sz="1600" err="1">
                <a:solidFill>
                  <a:srgbClr val="005A4C"/>
                </a:solidFill>
                <a:latin typeface="Comic Sans MS"/>
                <a:ea typeface="+mn-lt"/>
                <a:cs typeface="+mn-lt"/>
              </a:rPr>
              <a:t>emits</a:t>
            </a:r>
            <a:r>
              <a:rPr lang="de-DE" sz="1600">
                <a:solidFill>
                  <a:srgbClr val="005A4C"/>
                </a:solidFill>
                <a:latin typeface="Comic Sans MS"/>
                <a:ea typeface="+mn-lt"/>
                <a:cs typeface="+mn-lt"/>
              </a:rPr>
              <a:t> 120g </a:t>
            </a:r>
            <a:r>
              <a:rPr lang="de-DE" sz="1600" err="1">
                <a:solidFill>
                  <a:srgbClr val="005A4C"/>
                </a:solidFill>
                <a:latin typeface="Comic Sans MS"/>
                <a:ea typeface="+mn-lt"/>
                <a:cs typeface="+mn-lt"/>
              </a:rPr>
              <a:t>of</a:t>
            </a:r>
            <a:r>
              <a:rPr lang="de-DE" sz="1600">
                <a:solidFill>
                  <a:srgbClr val="005A4C"/>
                </a:solidFill>
                <a:latin typeface="Comic Sans MS"/>
                <a:ea typeface="+mn-lt"/>
                <a:cs typeface="+mn-lt"/>
              </a:rPr>
              <a:t> CO</a:t>
            </a:r>
            <a:r>
              <a:rPr lang="de-DE" sz="1600" baseline="-25000">
                <a:solidFill>
                  <a:srgbClr val="005A4C"/>
                </a:solidFill>
                <a:latin typeface="Comic Sans MS"/>
                <a:ea typeface="+mn-lt"/>
                <a:cs typeface="+mn-lt"/>
              </a:rPr>
              <a:t>2</a:t>
            </a:r>
            <a:r>
              <a:rPr lang="de-DE" sz="1600">
                <a:solidFill>
                  <a:srgbClr val="005A4C"/>
                </a:solidFill>
                <a:latin typeface="Comic Sans MS"/>
                <a:ea typeface="+mn-lt"/>
                <a:cs typeface="+mn-lt"/>
              </a:rPr>
              <a:t> - a </a:t>
            </a:r>
            <a:r>
              <a:rPr lang="de-DE" sz="1600" err="1">
                <a:solidFill>
                  <a:srgbClr val="005A4C"/>
                </a:solidFill>
                <a:latin typeface="Comic Sans MS"/>
                <a:ea typeface="+mn-lt"/>
                <a:cs typeface="+mn-lt"/>
              </a:rPr>
              <a:t>paper</a:t>
            </a:r>
            <a:r>
              <a:rPr lang="de-DE" sz="1600">
                <a:solidFill>
                  <a:srgbClr val="005A4C"/>
                </a:solidFill>
                <a:latin typeface="Comic Sans MS"/>
                <a:ea typeface="+mn-lt"/>
                <a:cs typeface="+mn-lt"/>
              </a:rPr>
              <a:t> </a:t>
            </a:r>
            <a:r>
              <a:rPr lang="de-DE" sz="1600" err="1">
                <a:solidFill>
                  <a:srgbClr val="005A4C"/>
                </a:solidFill>
                <a:latin typeface="Comic Sans MS"/>
                <a:ea typeface="+mn-lt"/>
                <a:cs typeface="+mn-lt"/>
              </a:rPr>
              <a:t>bag</a:t>
            </a:r>
            <a:r>
              <a:rPr lang="de-DE" sz="1600">
                <a:solidFill>
                  <a:srgbClr val="005A4C"/>
                </a:solidFill>
                <a:latin typeface="Comic Sans MS"/>
                <a:ea typeface="+mn-lt"/>
                <a:cs typeface="+mn-lt"/>
              </a:rPr>
              <a:t>, on </a:t>
            </a:r>
            <a:r>
              <a:rPr lang="de-DE" sz="1600" err="1">
                <a:solidFill>
                  <a:srgbClr val="005A4C"/>
                </a:solidFill>
                <a:latin typeface="Comic Sans MS"/>
                <a:ea typeface="+mn-lt"/>
                <a:cs typeface="+mn-lt"/>
              </a:rPr>
              <a:t>the</a:t>
            </a:r>
            <a:r>
              <a:rPr lang="de-DE" sz="1600">
                <a:solidFill>
                  <a:srgbClr val="005A4C"/>
                </a:solidFill>
                <a:latin typeface="Comic Sans MS"/>
                <a:ea typeface="+mn-lt"/>
                <a:cs typeface="+mn-lt"/>
              </a:rPr>
              <a:t> </a:t>
            </a:r>
            <a:r>
              <a:rPr lang="de-DE" sz="1600" err="1">
                <a:solidFill>
                  <a:srgbClr val="005A4C"/>
                </a:solidFill>
                <a:latin typeface="Comic Sans MS"/>
                <a:ea typeface="+mn-lt"/>
                <a:cs typeface="+mn-lt"/>
              </a:rPr>
              <a:t>other</a:t>
            </a:r>
            <a:r>
              <a:rPr lang="de-DE" sz="1600">
                <a:solidFill>
                  <a:srgbClr val="005A4C"/>
                </a:solidFill>
                <a:latin typeface="Comic Sans MS"/>
                <a:ea typeface="+mn-lt"/>
                <a:cs typeface="+mn-lt"/>
              </a:rPr>
              <a:t> </a:t>
            </a:r>
            <a:r>
              <a:rPr lang="de-DE" sz="1600" err="1">
                <a:solidFill>
                  <a:srgbClr val="005A4C"/>
                </a:solidFill>
                <a:latin typeface="Comic Sans MS"/>
                <a:ea typeface="+mn-lt"/>
                <a:cs typeface="+mn-lt"/>
              </a:rPr>
              <a:t>hand</a:t>
            </a:r>
            <a:r>
              <a:rPr lang="de-DE" sz="1600">
                <a:solidFill>
                  <a:srgbClr val="005A4C"/>
                </a:solidFill>
                <a:latin typeface="Comic Sans MS"/>
                <a:ea typeface="+mn-lt"/>
                <a:cs typeface="+mn-lt"/>
              </a:rPr>
              <a:t>, </a:t>
            </a:r>
            <a:r>
              <a:rPr lang="de-DE" sz="1600" err="1">
                <a:solidFill>
                  <a:srgbClr val="005A4C"/>
                </a:solidFill>
                <a:latin typeface="Comic Sans MS"/>
                <a:ea typeface="+mn-lt"/>
                <a:cs typeface="+mn-lt"/>
              </a:rPr>
              <a:t>emits</a:t>
            </a:r>
            <a:r>
              <a:rPr lang="de-DE" sz="1600">
                <a:solidFill>
                  <a:srgbClr val="005A4C"/>
                </a:solidFill>
                <a:latin typeface="Comic Sans MS"/>
                <a:ea typeface="+mn-lt"/>
                <a:cs typeface="+mn-lt"/>
              </a:rPr>
              <a:t> </a:t>
            </a:r>
            <a:r>
              <a:rPr lang="de-DE" sz="1600" err="1">
                <a:solidFill>
                  <a:srgbClr val="005A4C"/>
                </a:solidFill>
                <a:latin typeface="Comic Sans MS"/>
                <a:ea typeface="+mn-lt"/>
                <a:cs typeface="+mn-lt"/>
              </a:rPr>
              <a:t>only</a:t>
            </a:r>
            <a:r>
              <a:rPr lang="de-DE" sz="1600">
                <a:solidFill>
                  <a:srgbClr val="005A4C"/>
                </a:solidFill>
                <a:latin typeface="Comic Sans MS"/>
                <a:ea typeface="+mn-lt"/>
                <a:cs typeface="+mn-lt"/>
              </a:rPr>
              <a:t> 60g</a:t>
            </a:r>
          </a:p>
          <a:p>
            <a:pPr algn="ctr"/>
            <a:r>
              <a:rPr lang="de-DE" sz="1000">
                <a:solidFill>
                  <a:srgbClr val="005A4C"/>
                </a:solidFill>
                <a:latin typeface="Comic Sans MS"/>
                <a:ea typeface="+mn-lt"/>
                <a:cs typeface="+mn-lt"/>
              </a:rPr>
              <a:t>(</a:t>
            </a:r>
            <a:r>
              <a:rPr lang="de-DE" sz="1000" err="1">
                <a:solidFill>
                  <a:srgbClr val="005A4C"/>
                </a:solidFill>
                <a:latin typeface="Comic Sans MS"/>
                <a:ea typeface="+mn-lt"/>
                <a:cs typeface="+mn-lt"/>
              </a:rPr>
              <a:t>How</a:t>
            </a:r>
            <a:r>
              <a:rPr lang="de-DE" sz="1000">
                <a:solidFill>
                  <a:srgbClr val="005A4C"/>
                </a:solidFill>
                <a:latin typeface="Comic Sans MS"/>
                <a:ea typeface="+mn-lt"/>
                <a:cs typeface="+mn-lt"/>
              </a:rPr>
              <a:t> </a:t>
            </a:r>
            <a:r>
              <a:rPr lang="de-DE" sz="1000" err="1">
                <a:solidFill>
                  <a:srgbClr val="005A4C"/>
                </a:solidFill>
                <a:latin typeface="Comic Sans MS"/>
                <a:ea typeface="+mn-lt"/>
                <a:cs typeface="+mn-lt"/>
              </a:rPr>
              <a:t>environmentally</a:t>
            </a:r>
            <a:r>
              <a:rPr lang="de-DE" sz="1000">
                <a:solidFill>
                  <a:srgbClr val="005A4C"/>
                </a:solidFill>
                <a:latin typeface="Comic Sans MS"/>
                <a:ea typeface="+mn-lt"/>
                <a:cs typeface="+mn-lt"/>
              </a:rPr>
              <a:t> </a:t>
            </a:r>
            <a:r>
              <a:rPr lang="de-DE" sz="1000" err="1">
                <a:solidFill>
                  <a:srgbClr val="005A4C"/>
                </a:solidFill>
                <a:latin typeface="Comic Sans MS"/>
                <a:ea typeface="+mn-lt"/>
                <a:cs typeface="+mn-lt"/>
              </a:rPr>
              <a:t>friendly</a:t>
            </a:r>
            <a:r>
              <a:rPr lang="de-DE" sz="1000">
                <a:solidFill>
                  <a:srgbClr val="005A4C"/>
                </a:solidFill>
                <a:latin typeface="Comic Sans MS"/>
                <a:ea typeface="+mn-lt"/>
                <a:cs typeface="+mn-lt"/>
              </a:rPr>
              <a:t> </a:t>
            </a:r>
            <a:r>
              <a:rPr lang="de-DE" sz="1000" err="1">
                <a:solidFill>
                  <a:srgbClr val="005A4C"/>
                </a:solidFill>
                <a:latin typeface="Comic Sans MS"/>
                <a:ea typeface="+mn-lt"/>
                <a:cs typeface="+mn-lt"/>
              </a:rPr>
              <a:t>are</a:t>
            </a:r>
            <a:r>
              <a:rPr lang="de-DE" sz="1000">
                <a:solidFill>
                  <a:srgbClr val="005A4C"/>
                </a:solidFill>
                <a:latin typeface="Comic Sans MS"/>
                <a:ea typeface="+mn-lt"/>
                <a:cs typeface="+mn-lt"/>
              </a:rPr>
              <a:t> </a:t>
            </a:r>
            <a:r>
              <a:rPr lang="de-DE" sz="1000" err="1">
                <a:solidFill>
                  <a:srgbClr val="005A4C"/>
                </a:solidFill>
                <a:latin typeface="Comic Sans MS"/>
                <a:ea typeface="+mn-lt"/>
                <a:cs typeface="+mn-lt"/>
              </a:rPr>
              <a:t>paper</a:t>
            </a:r>
            <a:r>
              <a:rPr lang="de-DE" sz="1000">
                <a:solidFill>
                  <a:srgbClr val="005A4C"/>
                </a:solidFill>
                <a:latin typeface="Comic Sans MS"/>
                <a:ea typeface="+mn-lt"/>
                <a:cs typeface="+mn-lt"/>
              </a:rPr>
              <a:t> </a:t>
            </a:r>
            <a:r>
              <a:rPr lang="de-DE" sz="1000" err="1">
                <a:solidFill>
                  <a:srgbClr val="005A4C"/>
                </a:solidFill>
                <a:latin typeface="Comic Sans MS"/>
                <a:ea typeface="+mn-lt"/>
                <a:cs typeface="+mn-lt"/>
              </a:rPr>
              <a:t>bags</a:t>
            </a:r>
            <a:r>
              <a:rPr lang="de-DE" sz="1000">
                <a:solidFill>
                  <a:srgbClr val="005A4C"/>
                </a:solidFill>
                <a:latin typeface="Comic Sans MS"/>
                <a:ea typeface="+mn-lt"/>
                <a:cs typeface="+mn-lt"/>
              </a:rPr>
              <a:t>?, 2019)</a:t>
            </a:r>
            <a:endParaRPr lang="en-US" sz="1000">
              <a:solidFill>
                <a:srgbClr val="005A4C"/>
              </a:solidFill>
              <a:latin typeface="Comic Sans MS" panose="030F0902030302020204" pitchFamily="66" charset="0"/>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2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rgbClr val="005C4E"/>
                </a:solidFill>
                <a:latin typeface="Comic Sans MS" panose="030F0902030302020204" pitchFamily="66" charset="0"/>
              </a:rPr>
              <a:t>Did you make it through the Challenge?</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119415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B8E2DE"/>
        </a:solidFill>
        <a:effectLst/>
      </p:bgPr>
    </p:bg>
    <p:spTree>
      <p:nvGrpSpPr>
        <p:cNvPr id="1" name=""/>
        <p:cNvGrpSpPr/>
        <p:nvPr/>
      </p:nvGrpSpPr>
      <p:grpSpPr>
        <a:xfrm>
          <a:off x="0" y="0"/>
          <a:ext cx="0" cy="0"/>
          <a:chOff x="0" y="0"/>
          <a:chExt cx="0" cy="0"/>
        </a:xfrm>
      </p:grpSpPr>
      <p:pic>
        <p:nvPicPr>
          <p:cNvPr id="11" name="Grafik 10" descr="Cloud mit einfarbiger Füllung">
            <a:extLst>
              <a:ext uri="{FF2B5EF4-FFF2-40B4-BE49-F238E27FC236}">
                <a16:creationId xmlns:a16="http://schemas.microsoft.com/office/drawing/2014/main" id="{17CF7AD2-FAEF-C946-A5FB-99095BA25D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13697" y="-50002"/>
            <a:ext cx="914400" cy="914400"/>
          </a:xfrm>
          <a:prstGeom prst="rect">
            <a:avLst/>
          </a:prstGeom>
        </p:spPr>
      </p:pic>
      <p:pic>
        <p:nvPicPr>
          <p:cNvPr id="12" name="Grafik 11" descr="Cloud mit einfarbiger Füllung">
            <a:extLst>
              <a:ext uri="{FF2B5EF4-FFF2-40B4-BE49-F238E27FC236}">
                <a16:creationId xmlns:a16="http://schemas.microsoft.com/office/drawing/2014/main" id="{07581CF1-5ADF-EC4E-8443-9D9FF96E2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56" y="2959444"/>
            <a:ext cx="914400" cy="914400"/>
          </a:xfrm>
          <a:prstGeom prst="rect">
            <a:avLst/>
          </a:prstGeom>
        </p:spPr>
      </p:pic>
      <p:sp>
        <p:nvSpPr>
          <p:cNvPr id="4" name="Abgerundetes Rechteck 3">
            <a:extLst>
              <a:ext uri="{FF2B5EF4-FFF2-40B4-BE49-F238E27FC236}">
                <a16:creationId xmlns:a16="http://schemas.microsoft.com/office/drawing/2014/main" id="{78753380-7C1E-3841-8EED-8FCDE5878FC6}"/>
              </a:ext>
            </a:extLst>
          </p:cNvPr>
          <p:cNvSpPr/>
          <p:nvPr/>
        </p:nvSpPr>
        <p:spPr>
          <a:xfrm>
            <a:off x="995363" y="2129979"/>
            <a:ext cx="8134350" cy="4239294"/>
          </a:xfrm>
          <a:prstGeom prst="roundRect">
            <a:avLst/>
          </a:prstGeom>
          <a:solidFill>
            <a:srgbClr val="A2DFB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base"/>
            <a:r>
              <a:rPr lang="de-DE" err="1">
                <a:solidFill>
                  <a:schemeClr val="tx1"/>
                </a:solidFill>
                <a:latin typeface="Comic Sans MS"/>
              </a:rPr>
              <a:t>You</a:t>
            </a:r>
            <a:r>
              <a:rPr lang="de-DE">
                <a:solidFill>
                  <a:schemeClr val="tx1"/>
                </a:solidFill>
                <a:latin typeface="Comic Sans MS"/>
              </a:rPr>
              <a:t> will </a:t>
            </a:r>
            <a:r>
              <a:rPr lang="de-DE" err="1">
                <a:solidFill>
                  <a:schemeClr val="tx1"/>
                </a:solidFill>
                <a:latin typeface="Comic Sans MS"/>
              </a:rPr>
              <a:t>need</a:t>
            </a:r>
            <a:r>
              <a:rPr lang="de-DE">
                <a:solidFill>
                  <a:schemeClr val="tx1"/>
                </a:solidFill>
                <a:latin typeface="Comic Sans MS"/>
              </a:rPr>
              <a:t>: A </a:t>
            </a:r>
            <a:r>
              <a:rPr lang="de-DE" err="1">
                <a:solidFill>
                  <a:schemeClr val="tx1"/>
                </a:solidFill>
                <a:latin typeface="Comic Sans MS"/>
              </a:rPr>
              <a:t>shower</a:t>
            </a:r>
            <a:r>
              <a:rPr lang="de-DE">
                <a:solidFill>
                  <a:schemeClr val="tx1"/>
                </a:solidFill>
                <a:latin typeface="Comic Sans MS"/>
              </a:rPr>
              <a:t>, a </a:t>
            </a:r>
            <a:r>
              <a:rPr lang="de-DE" err="1">
                <a:solidFill>
                  <a:schemeClr val="tx1"/>
                </a:solidFill>
                <a:latin typeface="Comic Sans MS"/>
              </a:rPr>
              <a:t>stopwatch</a:t>
            </a:r>
            <a:r>
              <a:rPr lang="de-DE">
                <a:solidFill>
                  <a:schemeClr val="tx1"/>
                </a:solidFill>
                <a:latin typeface="Comic Sans MS"/>
              </a:rPr>
              <a:t>, a </a:t>
            </a:r>
            <a:r>
              <a:rPr lang="de-DE" err="1">
                <a:solidFill>
                  <a:schemeClr val="tx1"/>
                </a:solidFill>
                <a:latin typeface="Comic Sans MS"/>
              </a:rPr>
              <a:t>notepad</a:t>
            </a:r>
            <a:r>
              <a:rPr lang="de-DE">
                <a:solidFill>
                  <a:schemeClr val="tx1"/>
                </a:solidFill>
                <a:latin typeface="Comic Sans MS"/>
              </a:rPr>
              <a:t> </a:t>
            </a:r>
            <a:r>
              <a:rPr lang="de-DE" err="1">
                <a:solidFill>
                  <a:schemeClr val="tx1"/>
                </a:solidFill>
                <a:latin typeface="Comic Sans MS"/>
              </a:rPr>
              <a:t>or</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mobile </a:t>
            </a:r>
            <a:r>
              <a:rPr lang="de-DE" err="1">
                <a:solidFill>
                  <a:schemeClr val="tx1"/>
                </a:solidFill>
                <a:latin typeface="Comic Sans MS"/>
              </a:rPr>
              <a:t>phone</a:t>
            </a:r>
            <a:r>
              <a:rPr lang="de-DE">
                <a:solidFill>
                  <a:schemeClr val="tx1"/>
                </a:solidFill>
                <a:latin typeface="Comic Sans MS"/>
              </a:rPr>
              <a:t>.</a:t>
            </a:r>
            <a:endParaRPr lang="de-DE">
              <a:solidFill>
                <a:schemeClr val="tx1"/>
              </a:solidFill>
              <a:latin typeface="Calibri" panose="020F0502020204030204"/>
              <a:cs typeface="Calibri" panose="020F0502020204030204"/>
            </a:endParaRPr>
          </a:p>
          <a:p>
            <a:pPr fontAlgn="base"/>
            <a:r>
              <a:rPr lang="de-DE" err="1">
                <a:solidFill>
                  <a:schemeClr val="tx1"/>
                </a:solidFill>
                <a:latin typeface="Comic Sans MS"/>
              </a:rPr>
              <a:t>Instructions</a:t>
            </a:r>
            <a:r>
              <a:rPr lang="de-DE">
                <a:solidFill>
                  <a:schemeClr val="tx1"/>
                </a:solidFill>
                <a:latin typeface="Comic Sans MS"/>
              </a:rPr>
              <a:t>: </a:t>
            </a:r>
          </a:p>
          <a:p>
            <a:pPr marL="342900" indent="-342900" fontAlgn="base">
              <a:buAutoNum type="arabicPeriod"/>
            </a:pPr>
            <a:r>
              <a:rPr lang="de-DE" err="1">
                <a:solidFill>
                  <a:schemeClr val="tx1"/>
                </a:solidFill>
                <a:latin typeface="Comic Sans MS"/>
              </a:rPr>
              <a:t>Stop</a:t>
            </a:r>
            <a:r>
              <a:rPr lang="de-DE">
                <a:solidFill>
                  <a:schemeClr val="tx1"/>
                </a:solidFill>
                <a:latin typeface="Comic Sans MS"/>
              </a:rPr>
              <a:t> </a:t>
            </a:r>
            <a:r>
              <a:rPr lang="en-US">
                <a:solidFill>
                  <a:schemeClr val="tx1"/>
                </a:solidFill>
                <a:latin typeface="Comic Sans MS"/>
              </a:rPr>
              <a:t>the time </a:t>
            </a:r>
            <a:r>
              <a:rPr lang="de-DE" err="1">
                <a:solidFill>
                  <a:schemeClr val="tx1"/>
                </a:solidFill>
                <a:latin typeface="Comic Sans MS"/>
              </a:rPr>
              <a:t>during</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next</a:t>
            </a:r>
            <a:r>
              <a:rPr lang="de-DE">
                <a:solidFill>
                  <a:schemeClr val="tx1"/>
                </a:solidFill>
                <a:latin typeface="Comic Sans MS"/>
              </a:rPr>
              <a:t> </a:t>
            </a:r>
            <a:r>
              <a:rPr lang="de-DE" err="1">
                <a:solidFill>
                  <a:schemeClr val="tx1"/>
                </a:solidFill>
                <a:latin typeface="Comic Sans MS"/>
              </a:rPr>
              <a:t>shower</a:t>
            </a:r>
            <a:endParaRPr lang="de-DE">
              <a:solidFill>
                <a:schemeClr val="tx1"/>
              </a:solidFill>
              <a:latin typeface="Comic Sans MS" panose="030F0902030302020204" pitchFamily="66" charset="0"/>
            </a:endParaRPr>
          </a:p>
          <a:p>
            <a:pPr marL="342900" indent="-342900">
              <a:buAutoNum type="arabicPeriod"/>
            </a:pPr>
            <a:r>
              <a:rPr lang="de-DE" err="1">
                <a:solidFill>
                  <a:schemeClr val="tx1"/>
                </a:solidFill>
                <a:latin typeface="Comic Sans MS"/>
              </a:rPr>
              <a:t>Then</a:t>
            </a:r>
            <a:r>
              <a:rPr lang="de-DE">
                <a:solidFill>
                  <a:schemeClr val="tx1"/>
                </a:solidFill>
                <a:latin typeface="Comic Sans MS"/>
              </a:rPr>
              <a:t> </a:t>
            </a:r>
            <a:r>
              <a:rPr lang="de-DE" err="1">
                <a:solidFill>
                  <a:schemeClr val="tx1"/>
                </a:solidFill>
                <a:latin typeface="Comic Sans MS"/>
              </a:rPr>
              <a:t>document</a:t>
            </a:r>
            <a:r>
              <a:rPr lang="de-DE">
                <a:solidFill>
                  <a:schemeClr val="tx1"/>
                </a:solidFill>
                <a:latin typeface="Comic Sans MS"/>
              </a:rPr>
              <a:t> </a:t>
            </a:r>
            <a:r>
              <a:rPr lang="de-DE" err="1">
                <a:solidFill>
                  <a:schemeClr val="tx1"/>
                </a:solidFill>
                <a:latin typeface="Comic Sans MS"/>
              </a:rPr>
              <a:t>how</a:t>
            </a:r>
            <a:r>
              <a:rPr lang="de-DE">
                <a:solidFill>
                  <a:schemeClr val="tx1"/>
                </a:solidFill>
                <a:latin typeface="Comic Sans MS"/>
              </a:rPr>
              <a:t> </a:t>
            </a:r>
            <a:r>
              <a:rPr lang="de-DE" err="1">
                <a:solidFill>
                  <a:schemeClr val="tx1"/>
                </a:solidFill>
                <a:latin typeface="Comic Sans MS"/>
              </a:rPr>
              <a:t>long</a:t>
            </a:r>
            <a:r>
              <a:rPr lang="de-DE">
                <a:solidFill>
                  <a:schemeClr val="tx1"/>
                </a:solidFill>
                <a:latin typeface="Comic Sans MS"/>
              </a:rPr>
              <a:t> </a:t>
            </a:r>
            <a:r>
              <a:rPr lang="de-DE" err="1">
                <a:solidFill>
                  <a:schemeClr val="tx1"/>
                </a:solidFill>
                <a:latin typeface="Comic Sans MS"/>
              </a:rPr>
              <a:t>it</a:t>
            </a:r>
            <a:r>
              <a:rPr lang="de-DE">
                <a:solidFill>
                  <a:schemeClr val="tx1"/>
                </a:solidFill>
                <a:latin typeface="Comic Sans MS"/>
              </a:rPr>
              <a:t> </a:t>
            </a:r>
            <a:r>
              <a:rPr lang="de-DE" err="1">
                <a:solidFill>
                  <a:schemeClr val="tx1"/>
                </a:solidFill>
                <a:latin typeface="Comic Sans MS"/>
              </a:rPr>
              <a:t>took</a:t>
            </a:r>
            <a:r>
              <a:rPr lang="de-DE">
                <a:solidFill>
                  <a:schemeClr val="tx1"/>
                </a:solidFill>
                <a:latin typeface="Comic Sans MS"/>
              </a:rPr>
              <a:t> </a:t>
            </a:r>
            <a:r>
              <a:rPr lang="de-DE" err="1">
                <a:solidFill>
                  <a:schemeClr val="tx1"/>
                </a:solidFill>
                <a:latin typeface="Comic Sans MS"/>
              </a:rPr>
              <a:t>you</a:t>
            </a:r>
            <a:endParaRPr lang="de-DE">
              <a:solidFill>
                <a:schemeClr val="tx1"/>
              </a:solidFill>
              <a:latin typeface="Comic Sans MS"/>
            </a:endParaRPr>
          </a:p>
          <a:p>
            <a:pPr marL="342900" indent="-342900">
              <a:buAutoNum type="arabicPeriod"/>
            </a:pPr>
            <a:r>
              <a:rPr lang="de-DE">
                <a:solidFill>
                  <a:schemeClr val="tx1"/>
                </a:solidFill>
                <a:latin typeface="Comic Sans MS"/>
              </a:rPr>
              <a:t>Set a </a:t>
            </a:r>
            <a:r>
              <a:rPr lang="de-DE" err="1">
                <a:solidFill>
                  <a:schemeClr val="tx1"/>
                </a:solidFill>
                <a:latin typeface="Comic Sans MS"/>
              </a:rPr>
              <a:t>timer</a:t>
            </a:r>
            <a:r>
              <a:rPr lang="de-DE">
                <a:solidFill>
                  <a:schemeClr val="tx1"/>
                </a:solidFill>
                <a:latin typeface="Comic Sans MS"/>
              </a:rPr>
              <a:t> </a:t>
            </a:r>
            <a:r>
              <a:rPr lang="de-DE" err="1">
                <a:solidFill>
                  <a:schemeClr val="tx1"/>
                </a:solidFill>
                <a:latin typeface="Comic Sans MS"/>
              </a:rPr>
              <a:t>before</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next</a:t>
            </a:r>
            <a:r>
              <a:rPr lang="de-DE">
                <a:solidFill>
                  <a:schemeClr val="tx1"/>
                </a:solidFill>
                <a:latin typeface="Comic Sans MS"/>
              </a:rPr>
              <a:t> </a:t>
            </a:r>
            <a:r>
              <a:rPr lang="de-DE" err="1">
                <a:solidFill>
                  <a:schemeClr val="tx1"/>
                </a:solidFill>
                <a:latin typeface="Comic Sans MS"/>
              </a:rPr>
              <a:t>shower</a:t>
            </a:r>
            <a:r>
              <a:rPr lang="de-DE">
                <a:solidFill>
                  <a:schemeClr val="tx1"/>
                </a:solidFill>
                <a:latin typeface="Comic Sans MS"/>
              </a:rPr>
              <a:t> and </a:t>
            </a:r>
            <a:r>
              <a:rPr lang="de-DE" err="1">
                <a:solidFill>
                  <a:schemeClr val="tx1"/>
                </a:solidFill>
                <a:latin typeface="Comic Sans MS"/>
              </a:rPr>
              <a:t>shorten</a:t>
            </a:r>
            <a:r>
              <a:rPr lang="de-DE">
                <a:solidFill>
                  <a:schemeClr val="tx1"/>
                </a:solidFill>
                <a:latin typeface="Comic Sans MS"/>
              </a:rPr>
              <a:t> </a:t>
            </a:r>
            <a:r>
              <a:rPr lang="de-DE" err="1">
                <a:solidFill>
                  <a:schemeClr val="tx1"/>
                </a:solidFill>
                <a:latin typeface="Comic Sans MS"/>
              </a:rPr>
              <a:t>your</a:t>
            </a:r>
            <a:r>
              <a:rPr lang="de-DE">
                <a:solidFill>
                  <a:schemeClr val="tx1"/>
                </a:solidFill>
                <a:latin typeface="Comic Sans MS"/>
              </a:rPr>
              <a:t> </a:t>
            </a:r>
            <a:r>
              <a:rPr lang="de-DE" err="1">
                <a:solidFill>
                  <a:schemeClr val="tx1"/>
                </a:solidFill>
                <a:latin typeface="Comic Sans MS"/>
              </a:rPr>
              <a:t>shower</a:t>
            </a:r>
            <a:r>
              <a:rPr lang="de-DE">
                <a:solidFill>
                  <a:schemeClr val="tx1"/>
                </a:solidFill>
                <a:latin typeface="Comic Sans MS"/>
              </a:rPr>
              <a:t> time </a:t>
            </a:r>
            <a:r>
              <a:rPr lang="de-DE" err="1">
                <a:solidFill>
                  <a:schemeClr val="tx1"/>
                </a:solidFill>
                <a:latin typeface="Comic Sans MS"/>
              </a:rPr>
              <a:t>by</a:t>
            </a:r>
            <a:r>
              <a:rPr lang="de-DE">
                <a:solidFill>
                  <a:schemeClr val="tx1"/>
                </a:solidFill>
                <a:latin typeface="Comic Sans MS"/>
              </a:rPr>
              <a:t> at least 20 seconds</a:t>
            </a:r>
            <a:endParaRPr lang="de-DE">
              <a:solidFill>
                <a:schemeClr val="tx1"/>
              </a:solidFill>
            </a:endParaRPr>
          </a:p>
          <a:p>
            <a:pPr marL="342900" indent="-342900">
              <a:buAutoNum type="arabicPeriod"/>
            </a:pPr>
            <a:r>
              <a:rPr lang="de-DE">
                <a:solidFill>
                  <a:schemeClr val="tx1"/>
                </a:solidFill>
                <a:latin typeface="Comic Sans MS"/>
              </a:rPr>
              <a:t>Try to </a:t>
            </a:r>
            <a:r>
              <a:rPr lang="de-DE" err="1">
                <a:solidFill>
                  <a:schemeClr val="tx1"/>
                </a:solidFill>
                <a:latin typeface="Comic Sans MS"/>
              </a:rPr>
              <a:t>increase</a:t>
            </a:r>
            <a:endParaRPr lang="de-DE">
              <a:solidFill>
                <a:schemeClr val="tx1"/>
              </a:solidFill>
              <a:latin typeface="Comic Sans MS"/>
            </a:endParaRPr>
          </a:p>
          <a:p>
            <a:endParaRPr lang="de-DE">
              <a:solidFill>
                <a:schemeClr val="tx1"/>
              </a:solidFill>
              <a:latin typeface="Comic Sans MS"/>
            </a:endParaRPr>
          </a:p>
          <a:p>
            <a:pPr fontAlgn="base"/>
            <a:endParaRPr lang="de-DE">
              <a:solidFill>
                <a:schemeClr val="tx1"/>
              </a:solidFill>
              <a:cs typeface="Calibri"/>
            </a:endParaRPr>
          </a:p>
        </p:txBody>
      </p:sp>
      <p:sp>
        <p:nvSpPr>
          <p:cNvPr id="5" name="Abgerundetes Rechteck 4">
            <a:extLst>
              <a:ext uri="{FF2B5EF4-FFF2-40B4-BE49-F238E27FC236}">
                <a16:creationId xmlns:a16="http://schemas.microsoft.com/office/drawing/2014/main" id="{E1818A48-E362-1345-ABB6-5835DE3AB433}"/>
              </a:ext>
            </a:extLst>
          </p:cNvPr>
          <p:cNvSpPr/>
          <p:nvPr/>
        </p:nvSpPr>
        <p:spPr>
          <a:xfrm>
            <a:off x="438151" y="1200948"/>
            <a:ext cx="7034212" cy="1246754"/>
          </a:xfrm>
          <a:prstGeom prst="roundRect">
            <a:avLst/>
          </a:prstGeom>
          <a:solidFill>
            <a:srgbClr val="01693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chemeClr val="bg1"/>
                </a:solidFill>
                <a:latin typeface="Comic Sans MS"/>
              </a:rPr>
              <a:t>Challenge No. 3: Shorten your shower time</a:t>
            </a:r>
            <a:endParaRPr lang="de-DE">
              <a:solidFill>
                <a:schemeClr val="bg1"/>
              </a:solidFill>
              <a:latin typeface="Comic Sans MS" panose="030F0902030302020204" pitchFamily="66" charset="0"/>
            </a:endParaRPr>
          </a:p>
        </p:txBody>
      </p:sp>
      <p:sp>
        <p:nvSpPr>
          <p:cNvPr id="6" name="Abgerundetes Rechteck 5">
            <a:extLst>
              <a:ext uri="{FF2B5EF4-FFF2-40B4-BE49-F238E27FC236}">
                <a16:creationId xmlns:a16="http://schemas.microsoft.com/office/drawing/2014/main" id="{7DCC0B0D-49BD-DB43-939F-4BF536CF176C}"/>
              </a:ext>
            </a:extLst>
          </p:cNvPr>
          <p:cNvSpPr/>
          <p:nvPr/>
        </p:nvSpPr>
        <p:spPr>
          <a:xfrm>
            <a:off x="1285875" y="328613"/>
            <a:ext cx="3790950" cy="1007616"/>
          </a:xfrm>
          <a:prstGeom prst="roundRect">
            <a:avLst/>
          </a:prstGeom>
          <a:solidFill>
            <a:srgbClr val="033F3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sz="3200">
                <a:solidFill>
                  <a:schemeClr val="bg1"/>
                </a:solidFill>
                <a:latin typeface="Comic Sans MS"/>
              </a:rPr>
              <a:t> Day 1 </a:t>
            </a:r>
          </a:p>
        </p:txBody>
      </p:sp>
      <p:pic>
        <p:nvPicPr>
          <p:cNvPr id="9" name="Grafik 8" descr="Glühbirne und Zahnrad mit einfarbiger Füllung">
            <a:extLst>
              <a:ext uri="{FF2B5EF4-FFF2-40B4-BE49-F238E27FC236}">
                <a16:creationId xmlns:a16="http://schemas.microsoft.com/office/drawing/2014/main" id="{4CB4D92A-6EBD-0748-92A0-AAFCEF48F5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00988" y="246637"/>
            <a:ext cx="914400" cy="914400"/>
          </a:xfrm>
          <a:prstGeom prst="rect">
            <a:avLst/>
          </a:prstGeom>
        </p:spPr>
      </p:pic>
      <p:sp>
        <p:nvSpPr>
          <p:cNvPr id="10" name="Textfeld 9">
            <a:extLst>
              <a:ext uri="{FF2B5EF4-FFF2-40B4-BE49-F238E27FC236}">
                <a16:creationId xmlns:a16="http://schemas.microsoft.com/office/drawing/2014/main" id="{921AA4FB-95B7-1443-B710-7CCE66533EE6}"/>
              </a:ext>
            </a:extLst>
          </p:cNvPr>
          <p:cNvSpPr txBox="1"/>
          <p:nvPr/>
        </p:nvSpPr>
        <p:spPr>
          <a:xfrm>
            <a:off x="8884445" y="629846"/>
            <a:ext cx="3314700" cy="1969770"/>
          </a:xfrm>
          <a:prstGeom prst="rect">
            <a:avLst/>
          </a:prstGeom>
          <a:noFill/>
        </p:spPr>
        <p:txBody>
          <a:bodyPr wrap="square" lIns="91440" tIns="45720" rIns="91440" bIns="45720" rtlCol="0" anchor="t">
            <a:spAutoFit/>
          </a:bodyPr>
          <a:lstStyle/>
          <a:p>
            <a:pPr algn="ctr" fontAlgn="base"/>
            <a:r>
              <a:rPr lang="de-DE" b="1">
                <a:solidFill>
                  <a:srgbClr val="005C4E"/>
                </a:solidFill>
                <a:latin typeface="Comic Sans MS"/>
              </a:rPr>
              <a:t>Info</a:t>
            </a:r>
            <a:endParaRPr lang="de-DE">
              <a:latin typeface="Comic Sans MS"/>
            </a:endParaRPr>
          </a:p>
          <a:p>
            <a:pPr algn="ctr" fontAlgn="base"/>
            <a:r>
              <a:rPr lang="en-US" sz="1600" err="1">
                <a:solidFill>
                  <a:srgbClr val="005C4E"/>
                </a:solidFill>
                <a:latin typeface="Comic Sans MS"/>
              </a:rPr>
              <a:t>If you run the </a:t>
            </a:r>
            <a:r>
              <a:rPr lang="en-US" sz="1600">
                <a:solidFill>
                  <a:srgbClr val="005C4E"/>
                </a:solidFill>
                <a:latin typeface="Comic Sans MS"/>
              </a:rPr>
              <a:t>water in the </a:t>
            </a:r>
            <a:r>
              <a:rPr lang="en-US" sz="1600" err="1">
                <a:solidFill>
                  <a:srgbClr val="005C4E"/>
                </a:solidFill>
                <a:latin typeface="Comic Sans MS"/>
              </a:rPr>
              <a:t>shower for only </a:t>
            </a:r>
            <a:r>
              <a:rPr lang="en-US" sz="1600">
                <a:solidFill>
                  <a:srgbClr val="005C4E"/>
                </a:solidFill>
                <a:latin typeface="Comic Sans MS"/>
              </a:rPr>
              <a:t>5 </a:t>
            </a:r>
            <a:r>
              <a:rPr lang="en-US" sz="1600" err="1">
                <a:solidFill>
                  <a:srgbClr val="005C4E"/>
                </a:solidFill>
                <a:latin typeface="Comic Sans MS"/>
              </a:rPr>
              <a:t>minutes instead of </a:t>
            </a:r>
            <a:r>
              <a:rPr lang="en-US" sz="1600">
                <a:solidFill>
                  <a:srgbClr val="005C4E"/>
                </a:solidFill>
                <a:latin typeface="Comic Sans MS"/>
              </a:rPr>
              <a:t>10, you save 765g of </a:t>
            </a:r>
            <a:r>
              <a:rPr lang="en-US" sz="1600">
                <a:solidFill>
                  <a:srgbClr val="005A4C"/>
                </a:solidFill>
                <a:latin typeface="Comic Sans MS"/>
                <a:ea typeface="+mn-lt"/>
                <a:cs typeface="+mn-lt"/>
              </a:rPr>
              <a:t>CO</a:t>
            </a:r>
            <a:r>
              <a:rPr lang="en-US" sz="1600" baseline="-25000">
                <a:solidFill>
                  <a:srgbClr val="005A4C"/>
                </a:solidFill>
                <a:latin typeface="Comic Sans MS"/>
                <a:ea typeface="+mn-lt"/>
                <a:cs typeface="+mn-lt"/>
              </a:rPr>
              <a:t>2</a:t>
            </a:r>
          </a:p>
          <a:p>
            <a:pPr algn="ctr" fontAlgn="base"/>
            <a:r>
              <a:rPr lang="en-US" sz="1000">
                <a:solidFill>
                  <a:srgbClr val="005A4C"/>
                </a:solidFill>
                <a:latin typeface="Comic Sans MS"/>
                <a:ea typeface="+mn-lt"/>
                <a:cs typeface="+mn-lt"/>
              </a:rPr>
              <a:t>(5 </a:t>
            </a:r>
            <a:r>
              <a:rPr lang="en-US" sz="1000" err="1">
                <a:solidFill>
                  <a:srgbClr val="005A4C"/>
                </a:solidFill>
                <a:latin typeface="Comic Sans MS"/>
                <a:ea typeface="+mn-lt"/>
                <a:cs typeface="+mn-lt"/>
              </a:rPr>
              <a:t>instead of </a:t>
            </a:r>
            <a:r>
              <a:rPr lang="en-US" sz="1000">
                <a:solidFill>
                  <a:srgbClr val="005A4C"/>
                </a:solidFill>
                <a:latin typeface="Comic Sans MS"/>
                <a:ea typeface="+mn-lt"/>
                <a:cs typeface="+mn-lt"/>
              </a:rPr>
              <a:t>10 </a:t>
            </a:r>
            <a:r>
              <a:rPr lang="en-US" sz="1000" err="1">
                <a:solidFill>
                  <a:srgbClr val="005A4C"/>
                </a:solidFill>
                <a:latin typeface="Comic Sans MS"/>
                <a:ea typeface="+mn-lt"/>
                <a:cs typeface="+mn-lt"/>
              </a:rPr>
              <a:t>minutes shower</a:t>
            </a:r>
            <a:r>
              <a:rPr lang="en-US" sz="1000">
                <a:solidFill>
                  <a:srgbClr val="005A4C"/>
                </a:solidFill>
                <a:latin typeface="Comic Sans MS"/>
                <a:ea typeface="+mn-lt"/>
                <a:cs typeface="+mn-lt"/>
              </a:rPr>
              <a:t>, 2020)</a:t>
            </a:r>
          </a:p>
          <a:p>
            <a:pPr algn="ctr" fontAlgn="base"/>
            <a:endParaRPr lang="en-US" baseline="-25000">
              <a:solidFill>
                <a:srgbClr val="005A4C"/>
              </a:solidFill>
              <a:latin typeface="Comic Sans MS"/>
              <a:ea typeface="+mn-lt"/>
              <a:cs typeface="+mn-lt"/>
            </a:endParaRPr>
          </a:p>
          <a:p>
            <a:endParaRPr lang="de-DE">
              <a:solidFill>
                <a:srgbClr val="005C4E"/>
              </a:solidFill>
              <a:latin typeface="Comic Sans MS" panose="030F0902030302020204" pitchFamily="66" charset="0"/>
            </a:endParaRPr>
          </a:p>
        </p:txBody>
      </p:sp>
      <p:pic>
        <p:nvPicPr>
          <p:cNvPr id="13" name="Grafik 12" descr="Cloud mit einfarbiger Füllung">
            <a:extLst>
              <a:ext uri="{FF2B5EF4-FFF2-40B4-BE49-F238E27FC236}">
                <a16:creationId xmlns:a16="http://schemas.microsoft.com/office/drawing/2014/main" id="{D7770866-EB47-4E46-8664-A60B7FE368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643" y="6036072"/>
            <a:ext cx="914400" cy="914400"/>
          </a:xfrm>
          <a:prstGeom prst="rect">
            <a:avLst/>
          </a:prstGeom>
        </p:spPr>
      </p:pic>
      <p:pic>
        <p:nvPicPr>
          <p:cNvPr id="14" name="Grafik 13" descr="Cloud mit einfarbiger Füllung">
            <a:extLst>
              <a:ext uri="{FF2B5EF4-FFF2-40B4-BE49-F238E27FC236}">
                <a16:creationId xmlns:a16="http://schemas.microsoft.com/office/drawing/2014/main" id="{03861D7B-584A-F045-B63E-25CDAF13A6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39539" y="3292968"/>
            <a:ext cx="914400" cy="914400"/>
          </a:xfrm>
          <a:prstGeom prst="rect">
            <a:avLst/>
          </a:prstGeom>
        </p:spPr>
      </p:pic>
      <p:pic>
        <p:nvPicPr>
          <p:cNvPr id="18" name="Grafik 17" descr="Schildkröte mit einfarbiger Füllung">
            <a:extLst>
              <a:ext uri="{FF2B5EF4-FFF2-40B4-BE49-F238E27FC236}">
                <a16:creationId xmlns:a16="http://schemas.microsoft.com/office/drawing/2014/main" id="{4198FDFA-2AFF-5B4D-98D7-342501852D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41795" y="4900651"/>
            <a:ext cx="1569242" cy="1569242"/>
          </a:xfrm>
          <a:prstGeom prst="rect">
            <a:avLst/>
          </a:prstGeom>
        </p:spPr>
      </p:pic>
      <p:sp>
        <p:nvSpPr>
          <p:cNvPr id="21" name="Textfeld 20">
            <a:extLst>
              <a:ext uri="{FF2B5EF4-FFF2-40B4-BE49-F238E27FC236}">
                <a16:creationId xmlns:a16="http://schemas.microsoft.com/office/drawing/2014/main" id="{E1560781-C718-964B-BE16-A8627B6D6BA3}"/>
              </a:ext>
            </a:extLst>
          </p:cNvPr>
          <p:cNvSpPr txBox="1"/>
          <p:nvPr/>
        </p:nvSpPr>
        <p:spPr>
          <a:xfrm>
            <a:off x="10892433" y="5334473"/>
            <a:ext cx="867966" cy="523220"/>
          </a:xfrm>
          <a:prstGeom prst="rect">
            <a:avLst/>
          </a:prstGeom>
          <a:noFill/>
        </p:spPr>
        <p:txBody>
          <a:bodyPr wrap="square" rtlCol="0">
            <a:spAutoFit/>
          </a:bodyPr>
          <a:lstStyle/>
          <a:p>
            <a:r>
              <a:rPr lang="de-DE" sz="2800">
                <a:solidFill>
                  <a:schemeClr val="bg1"/>
                </a:solidFill>
                <a:latin typeface="Comic Sans MS" panose="030F0902030302020204" pitchFamily="66" charset="0"/>
              </a:rPr>
              <a:t>2 P</a:t>
            </a:r>
          </a:p>
        </p:txBody>
      </p:sp>
      <p:sp>
        <p:nvSpPr>
          <p:cNvPr id="24" name="Rechteck 23">
            <a:extLst>
              <a:ext uri="{FF2B5EF4-FFF2-40B4-BE49-F238E27FC236}">
                <a16:creationId xmlns:a16="http://schemas.microsoft.com/office/drawing/2014/main" id="{45EB3302-D60E-DC46-B61B-C391B4333147}"/>
              </a:ext>
            </a:extLst>
          </p:cNvPr>
          <p:cNvSpPr/>
          <p:nvPr/>
        </p:nvSpPr>
        <p:spPr>
          <a:xfrm>
            <a:off x="9610726" y="5334473"/>
            <a:ext cx="723899" cy="701599"/>
          </a:xfrm>
          <a:prstGeom prst="rect">
            <a:avLst/>
          </a:prstGeom>
          <a:noFill/>
          <a:ln w="38100">
            <a:solidFill>
              <a:srgbClr val="005C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Abgerundetes Rechteck 24">
            <a:extLst>
              <a:ext uri="{FF2B5EF4-FFF2-40B4-BE49-F238E27FC236}">
                <a16:creationId xmlns:a16="http://schemas.microsoft.com/office/drawing/2014/main" id="{ECA5904F-22EF-5548-821E-5F8E0DDEA046}"/>
              </a:ext>
            </a:extLst>
          </p:cNvPr>
          <p:cNvSpPr/>
          <p:nvPr/>
        </p:nvSpPr>
        <p:spPr>
          <a:xfrm>
            <a:off x="9686925" y="4294548"/>
            <a:ext cx="1903213" cy="693283"/>
          </a:xfrm>
          <a:prstGeom prst="roundRect">
            <a:avLst/>
          </a:prstGeom>
          <a:solidFill>
            <a:srgbClr val="B8E2D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e-DE">
                <a:solidFill>
                  <a:srgbClr val="005C4E"/>
                </a:solidFill>
                <a:latin typeface="Comic Sans MS"/>
              </a:rPr>
              <a:t>Did you make it through the </a:t>
            </a:r>
            <a:r>
              <a:rPr lang="de-DE">
                <a:solidFill>
                  <a:srgbClr val="005A4C"/>
                </a:solidFill>
                <a:latin typeface="Comic Sans MS"/>
              </a:rPr>
              <a:t>Challenge</a:t>
            </a:r>
            <a:r>
              <a:rPr lang="de-DE">
                <a:solidFill>
                  <a:srgbClr val="005C4E"/>
                </a:solidFill>
                <a:latin typeface="Comic Sans MS"/>
              </a:rPr>
              <a:t>?</a:t>
            </a:r>
          </a:p>
        </p:txBody>
      </p:sp>
      <p:pic>
        <p:nvPicPr>
          <p:cNvPr id="26" name="Grafik 25" descr="Erdkugel: Amerika mit einfarbiger Füllung">
            <a:extLst>
              <a:ext uri="{FF2B5EF4-FFF2-40B4-BE49-F238E27FC236}">
                <a16:creationId xmlns:a16="http://schemas.microsoft.com/office/drawing/2014/main" id="{36EBD3AE-2D6C-B147-9CAE-8FC4AB83D9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120" y="0"/>
            <a:ext cx="1246755" cy="1246755"/>
          </a:xfrm>
          <a:prstGeom prst="rect">
            <a:avLst/>
          </a:prstGeom>
        </p:spPr>
      </p:pic>
    </p:spTree>
    <p:extLst>
      <p:ext uri="{BB962C8B-B14F-4D97-AF65-F5344CB8AC3E}">
        <p14:creationId xmlns:p14="http://schemas.microsoft.com/office/powerpoint/2010/main" val="64332005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F3FEB7C-B85D-E849-B268-397742E4654F}">
  <we:reference id="wa104380050" version="2.1.1.0" store="de-DE" storeType="OMEX"/>
  <we:alternateReferences>
    <we:reference id="wa104380050" version="2.1.1.0" store="wa104380050"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8D022E980F7D834A8A13327F921B56EE" ma:contentTypeVersion="4" ma:contentTypeDescription="Ein neues Dokument erstellen." ma:contentTypeScope="" ma:versionID="039514b970af7c5f8dda6224ec4cd153">
  <xsd:schema xmlns:xsd="http://www.w3.org/2001/XMLSchema" xmlns:xs="http://www.w3.org/2001/XMLSchema" xmlns:p="http://schemas.microsoft.com/office/2006/metadata/properties" xmlns:ns2="a16cfcc6-fc8c-4851-9c49-03b4deb55514" targetNamespace="http://schemas.microsoft.com/office/2006/metadata/properties" ma:root="true" ma:fieldsID="c5764ff34ebd1e82713458c0ef848425" ns2:_="">
    <xsd:import namespace="a16cfcc6-fc8c-4851-9c49-03b4deb5551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6cfcc6-fc8c-4851-9c49-03b4deb555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9B1898-0984-47D3-822E-98F98CF15267}">
  <ds:schemaRefs>
    <ds:schemaRef ds:uri="a16cfcc6-fc8c-4851-9c49-03b4deb5551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4D6D0E1-12E7-43D1-BB76-F0047C66E4C8}">
  <ds:schemaRefs>
    <ds:schemaRef ds:uri="a16cfcc6-fc8c-4851-9c49-03b4deb555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3A106EB-86FF-4371-8322-3CD797E0020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61</Slides>
  <Notes>8</Notes>
  <HiddenSlides>0</HiddenSlide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Office</vt:lpstr>
      <vt:lpstr>PowerPoint Presentation</vt:lpstr>
      <vt:lpstr>A warm welcome...</vt:lpstr>
      <vt:lpstr>Organisational</vt:lpstr>
      <vt:lpstr>Challenges</vt:lpstr>
      <vt:lpstr>Before we start...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final overview...</vt:lpstr>
      <vt:lpstr>END</vt:lpstr>
      <vt:lpstr>Sources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Jana Stefanie</dc:creator>
  <cp:keywords>, docId:AB56DFE80211DC1BB868B5735D9B22E7</cp:keywords>
  <dc:description/>
  <cp:revision>1</cp:revision>
  <dcterms:created xsi:type="dcterms:W3CDTF">2021-12-21T21:04:51Z</dcterms:created>
  <dcterms:modified xsi:type="dcterms:W3CDTF">2022-01-23T14:30:33Z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0x0101008D022E980F7D834A8A13327F921B56EE</vt:lpwstr>
  </property>
</Properties>
</file>