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62" r:id="rId5"/>
    <p:sldId id="257" r:id="rId6"/>
    <p:sldId id="260" r:id="rId7"/>
    <p:sldId id="270" r:id="rId8"/>
    <p:sldId id="259" r:id="rId9"/>
    <p:sldId id="258" r:id="rId10"/>
    <p:sldId id="271" r:id="rId11"/>
    <p:sldId id="272" r:id="rId12"/>
    <p:sldId id="273" r:id="rId13"/>
    <p:sldId id="274" r:id="rId14"/>
    <p:sldId id="275" r:id="rId15"/>
    <p:sldId id="276" r:id="rId16"/>
    <p:sldId id="277" r:id="rId17"/>
    <p:sldId id="278" r:id="rId18"/>
    <p:sldId id="279" r:id="rId19"/>
    <p:sldId id="281" r:id="rId2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898F"/>
    <a:srgbClr val="C3D6C2"/>
    <a:srgbClr val="A7B9BD"/>
    <a:srgbClr val="C4EEEF"/>
    <a:srgbClr val="E6F5E9"/>
    <a:srgbClr val="E5F4E8"/>
    <a:srgbClr val="D8ECF3"/>
    <a:srgbClr val="AAC8C7"/>
    <a:srgbClr val="7EA6AD"/>
    <a:srgbClr val="85C2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248DC7-CE30-BE47-B23E-1A04B2C0A51A}" v="7" dt="2022-01-23T13:32:30.3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4"/>
  </p:normalViewPr>
  <p:slideViewPr>
    <p:cSldViewPr snapToGrid="0">
      <p:cViewPr>
        <p:scale>
          <a:sx n="100" d="100"/>
          <a:sy n="100" d="100"/>
        </p:scale>
        <p:origin x="1008" y="2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ehler, Jana Stefanie" userId="ee417f53-d201-4685-a481-6e546633a560" providerId="ADAL" clId="{33248DC7-CE30-BE47-B23E-1A04B2C0A51A}"/>
    <pc:docChg chg="custSel modSld">
      <pc:chgData name="Buehler, Jana Stefanie" userId="ee417f53-d201-4685-a481-6e546633a560" providerId="ADAL" clId="{33248DC7-CE30-BE47-B23E-1A04B2C0A51A}" dt="2022-01-23T14:13:42.564" v="314" actId="20577"/>
      <pc:docMkLst>
        <pc:docMk/>
      </pc:docMkLst>
      <pc:sldChg chg="modSp mod">
        <pc:chgData name="Buehler, Jana Stefanie" userId="ee417f53-d201-4685-a481-6e546633a560" providerId="ADAL" clId="{33248DC7-CE30-BE47-B23E-1A04B2C0A51A}" dt="2022-01-23T13:59:27.351" v="6" actId="1076"/>
        <pc:sldMkLst>
          <pc:docMk/>
          <pc:sldMk cId="2001471780" sldId="257"/>
        </pc:sldMkLst>
        <pc:spChg chg="mod">
          <ac:chgData name="Buehler, Jana Stefanie" userId="ee417f53-d201-4685-a481-6e546633a560" providerId="ADAL" clId="{33248DC7-CE30-BE47-B23E-1A04B2C0A51A}" dt="2022-01-23T13:59:27.351" v="6" actId="1076"/>
          <ac:spMkLst>
            <pc:docMk/>
            <pc:sldMk cId="2001471780" sldId="257"/>
            <ac:spMk id="2" creationId="{AB72FC48-F677-3C43-93A1-503D13B113E2}"/>
          </ac:spMkLst>
        </pc:spChg>
      </pc:sldChg>
      <pc:sldChg chg="addSp delSp modSp mod">
        <pc:chgData name="Buehler, Jana Stefanie" userId="ee417f53-d201-4685-a481-6e546633a560" providerId="ADAL" clId="{33248DC7-CE30-BE47-B23E-1A04B2C0A51A}" dt="2022-01-23T10:32:18.980" v="4" actId="166"/>
        <pc:sldMkLst>
          <pc:docMk/>
          <pc:sldMk cId="259130044" sldId="258"/>
        </pc:sldMkLst>
        <pc:spChg chg="mod">
          <ac:chgData name="Buehler, Jana Stefanie" userId="ee417f53-d201-4685-a481-6e546633a560" providerId="ADAL" clId="{33248DC7-CE30-BE47-B23E-1A04B2C0A51A}" dt="2022-01-23T10:32:18.980" v="4" actId="166"/>
          <ac:spMkLst>
            <pc:docMk/>
            <pc:sldMk cId="259130044" sldId="258"/>
            <ac:spMk id="2" creationId="{AB72FC48-F677-3C43-93A1-503D13B113E2}"/>
          </ac:spMkLst>
        </pc:spChg>
        <pc:spChg chg="add mod">
          <ac:chgData name="Buehler, Jana Stefanie" userId="ee417f53-d201-4685-a481-6e546633a560" providerId="ADAL" clId="{33248DC7-CE30-BE47-B23E-1A04B2C0A51A}" dt="2022-01-22T15:54:59.585" v="1"/>
          <ac:spMkLst>
            <pc:docMk/>
            <pc:sldMk cId="259130044" sldId="258"/>
            <ac:spMk id="10" creationId="{8B10A368-A188-084D-B99D-2E04E4A279A8}"/>
          </ac:spMkLst>
        </pc:spChg>
        <pc:spChg chg="mod">
          <ac:chgData name="Buehler, Jana Stefanie" userId="ee417f53-d201-4685-a481-6e546633a560" providerId="ADAL" clId="{33248DC7-CE30-BE47-B23E-1A04B2C0A51A}" dt="2022-01-22T15:54:59.585" v="1"/>
          <ac:spMkLst>
            <pc:docMk/>
            <pc:sldMk cId="259130044" sldId="258"/>
            <ac:spMk id="12" creationId="{E8F167B7-2FCD-CB49-A3BB-FCED4653F6DA}"/>
          </ac:spMkLst>
        </pc:spChg>
        <pc:spChg chg="mod">
          <ac:chgData name="Buehler, Jana Stefanie" userId="ee417f53-d201-4685-a481-6e546633a560" providerId="ADAL" clId="{33248DC7-CE30-BE47-B23E-1A04B2C0A51A}" dt="2022-01-22T15:54:59.585" v="1"/>
          <ac:spMkLst>
            <pc:docMk/>
            <pc:sldMk cId="259130044" sldId="258"/>
            <ac:spMk id="13" creationId="{F683DA52-AD3F-384E-A79F-0B7BA627D3D7}"/>
          </ac:spMkLst>
        </pc:spChg>
        <pc:spChg chg="mod">
          <ac:chgData name="Buehler, Jana Stefanie" userId="ee417f53-d201-4685-a481-6e546633a560" providerId="ADAL" clId="{33248DC7-CE30-BE47-B23E-1A04B2C0A51A}" dt="2022-01-22T15:54:59.585" v="1"/>
          <ac:spMkLst>
            <pc:docMk/>
            <pc:sldMk cId="259130044" sldId="258"/>
            <ac:spMk id="14" creationId="{FD0F16C7-1EBC-8D4E-BF9E-A4C1D91A4C70}"/>
          </ac:spMkLst>
        </pc:spChg>
        <pc:spChg chg="mod">
          <ac:chgData name="Buehler, Jana Stefanie" userId="ee417f53-d201-4685-a481-6e546633a560" providerId="ADAL" clId="{33248DC7-CE30-BE47-B23E-1A04B2C0A51A}" dt="2022-01-22T15:54:59.585" v="1"/>
          <ac:spMkLst>
            <pc:docMk/>
            <pc:sldMk cId="259130044" sldId="258"/>
            <ac:spMk id="15" creationId="{49B4C745-F1D3-054F-A8E2-30A523B96A98}"/>
          </ac:spMkLst>
        </pc:spChg>
        <pc:spChg chg="mod">
          <ac:chgData name="Buehler, Jana Stefanie" userId="ee417f53-d201-4685-a481-6e546633a560" providerId="ADAL" clId="{33248DC7-CE30-BE47-B23E-1A04B2C0A51A}" dt="2022-01-22T15:54:59.585" v="1"/>
          <ac:spMkLst>
            <pc:docMk/>
            <pc:sldMk cId="259130044" sldId="258"/>
            <ac:spMk id="16" creationId="{3D82D1DD-DD5A-E447-92D9-5D87F1989D79}"/>
          </ac:spMkLst>
        </pc:spChg>
        <pc:spChg chg="mod">
          <ac:chgData name="Buehler, Jana Stefanie" userId="ee417f53-d201-4685-a481-6e546633a560" providerId="ADAL" clId="{33248DC7-CE30-BE47-B23E-1A04B2C0A51A}" dt="2022-01-22T15:54:59.585" v="1"/>
          <ac:spMkLst>
            <pc:docMk/>
            <pc:sldMk cId="259130044" sldId="258"/>
            <ac:spMk id="18" creationId="{42F5A0B0-5A6C-5A4A-BBFF-9C358D792772}"/>
          </ac:spMkLst>
        </pc:spChg>
        <pc:spChg chg="mod">
          <ac:chgData name="Buehler, Jana Stefanie" userId="ee417f53-d201-4685-a481-6e546633a560" providerId="ADAL" clId="{33248DC7-CE30-BE47-B23E-1A04B2C0A51A}" dt="2022-01-22T15:54:59.585" v="1"/>
          <ac:spMkLst>
            <pc:docMk/>
            <pc:sldMk cId="259130044" sldId="258"/>
            <ac:spMk id="19" creationId="{F37E4D24-F044-9241-8C81-4359E43426BE}"/>
          </ac:spMkLst>
        </pc:spChg>
        <pc:spChg chg="mod">
          <ac:chgData name="Buehler, Jana Stefanie" userId="ee417f53-d201-4685-a481-6e546633a560" providerId="ADAL" clId="{33248DC7-CE30-BE47-B23E-1A04B2C0A51A}" dt="2022-01-22T15:54:59.585" v="1"/>
          <ac:spMkLst>
            <pc:docMk/>
            <pc:sldMk cId="259130044" sldId="258"/>
            <ac:spMk id="20" creationId="{42A1EE18-B25C-6842-92DF-D66911B1A4E4}"/>
          </ac:spMkLst>
        </pc:spChg>
        <pc:spChg chg="mod">
          <ac:chgData name="Buehler, Jana Stefanie" userId="ee417f53-d201-4685-a481-6e546633a560" providerId="ADAL" clId="{33248DC7-CE30-BE47-B23E-1A04B2C0A51A}" dt="2022-01-22T15:54:59.585" v="1"/>
          <ac:spMkLst>
            <pc:docMk/>
            <pc:sldMk cId="259130044" sldId="258"/>
            <ac:spMk id="21" creationId="{45758632-6275-E04A-8D7D-72BABE596446}"/>
          </ac:spMkLst>
        </pc:spChg>
        <pc:spChg chg="mod">
          <ac:chgData name="Buehler, Jana Stefanie" userId="ee417f53-d201-4685-a481-6e546633a560" providerId="ADAL" clId="{33248DC7-CE30-BE47-B23E-1A04B2C0A51A}" dt="2022-01-22T15:54:59.585" v="1"/>
          <ac:spMkLst>
            <pc:docMk/>
            <pc:sldMk cId="259130044" sldId="258"/>
            <ac:spMk id="22" creationId="{A73E2950-B1ED-2748-AF6A-18E39BDF5722}"/>
          </ac:spMkLst>
        </pc:spChg>
        <pc:spChg chg="add mod">
          <ac:chgData name="Buehler, Jana Stefanie" userId="ee417f53-d201-4685-a481-6e546633a560" providerId="ADAL" clId="{33248DC7-CE30-BE47-B23E-1A04B2C0A51A}" dt="2022-01-22T15:54:59.585" v="1"/>
          <ac:spMkLst>
            <pc:docMk/>
            <pc:sldMk cId="259130044" sldId="258"/>
            <ac:spMk id="23" creationId="{23648472-45AC-B743-B553-6C9EC9C636DA}"/>
          </ac:spMkLst>
        </pc:spChg>
        <pc:grpChg chg="add mod">
          <ac:chgData name="Buehler, Jana Stefanie" userId="ee417f53-d201-4685-a481-6e546633a560" providerId="ADAL" clId="{33248DC7-CE30-BE47-B23E-1A04B2C0A51A}" dt="2022-01-22T15:54:59.585" v="1"/>
          <ac:grpSpMkLst>
            <pc:docMk/>
            <pc:sldMk cId="259130044" sldId="258"/>
            <ac:grpSpMk id="11" creationId="{80835648-C729-E44D-BB8C-40A417CC12E0}"/>
          </ac:grpSpMkLst>
        </pc:grpChg>
        <pc:grpChg chg="add mod">
          <ac:chgData name="Buehler, Jana Stefanie" userId="ee417f53-d201-4685-a481-6e546633a560" providerId="ADAL" clId="{33248DC7-CE30-BE47-B23E-1A04B2C0A51A}" dt="2022-01-22T15:54:59.585" v="1"/>
          <ac:grpSpMkLst>
            <pc:docMk/>
            <pc:sldMk cId="259130044" sldId="258"/>
            <ac:grpSpMk id="17" creationId="{44070BBB-3718-6541-A45B-2759D9FDB5E8}"/>
          </ac:grpSpMkLst>
        </pc:grpChg>
        <pc:picChg chg="del">
          <ac:chgData name="Buehler, Jana Stefanie" userId="ee417f53-d201-4685-a481-6e546633a560" providerId="ADAL" clId="{33248DC7-CE30-BE47-B23E-1A04B2C0A51A}" dt="2022-01-22T15:54:51.461" v="0" actId="478"/>
          <ac:picMkLst>
            <pc:docMk/>
            <pc:sldMk cId="259130044" sldId="258"/>
            <ac:picMk id="7" creationId="{3A89C7E7-8FE0-8C42-BE90-AC8B1ED185CF}"/>
          </ac:picMkLst>
        </pc:picChg>
        <pc:picChg chg="add mod">
          <ac:chgData name="Buehler, Jana Stefanie" userId="ee417f53-d201-4685-a481-6e546633a560" providerId="ADAL" clId="{33248DC7-CE30-BE47-B23E-1A04B2C0A51A}" dt="2022-01-22T15:54:59.585" v="1"/>
          <ac:picMkLst>
            <pc:docMk/>
            <pc:sldMk cId="259130044" sldId="258"/>
            <ac:picMk id="9" creationId="{08A0B5A4-7C67-834C-8C9F-FAE26C8163F5}"/>
          </ac:picMkLst>
        </pc:picChg>
      </pc:sldChg>
      <pc:sldChg chg="modSp mod">
        <pc:chgData name="Buehler, Jana Stefanie" userId="ee417f53-d201-4685-a481-6e546633a560" providerId="ADAL" clId="{33248DC7-CE30-BE47-B23E-1A04B2C0A51A}" dt="2022-01-23T13:59:50.773" v="15" actId="20577"/>
        <pc:sldMkLst>
          <pc:docMk/>
          <pc:sldMk cId="1932494345" sldId="260"/>
        </pc:sldMkLst>
        <pc:spChg chg="mod">
          <ac:chgData name="Buehler, Jana Stefanie" userId="ee417f53-d201-4685-a481-6e546633a560" providerId="ADAL" clId="{33248DC7-CE30-BE47-B23E-1A04B2C0A51A}" dt="2022-01-23T13:59:50.773" v="15" actId="20577"/>
          <ac:spMkLst>
            <pc:docMk/>
            <pc:sldMk cId="1932494345" sldId="260"/>
            <ac:spMk id="13" creationId="{9CE9BC05-CD91-464E-85D6-D13FCF4B67DC}"/>
          </ac:spMkLst>
        </pc:spChg>
      </pc:sldChg>
      <pc:sldChg chg="modSp mod">
        <pc:chgData name="Buehler, Jana Stefanie" userId="ee417f53-d201-4685-a481-6e546633a560" providerId="ADAL" clId="{33248DC7-CE30-BE47-B23E-1A04B2C0A51A}" dt="2022-01-23T14:00:26.693" v="35" actId="20577"/>
        <pc:sldMkLst>
          <pc:docMk/>
          <pc:sldMk cId="64822043" sldId="270"/>
        </pc:sldMkLst>
        <pc:spChg chg="mod">
          <ac:chgData name="Buehler, Jana Stefanie" userId="ee417f53-d201-4685-a481-6e546633a560" providerId="ADAL" clId="{33248DC7-CE30-BE47-B23E-1A04B2C0A51A}" dt="2022-01-23T14:00:26.693" v="35" actId="20577"/>
          <ac:spMkLst>
            <pc:docMk/>
            <pc:sldMk cId="64822043" sldId="270"/>
            <ac:spMk id="16" creationId="{C3D8057C-4308-0344-AF42-6F10EAC9C9F7}"/>
          </ac:spMkLst>
        </pc:spChg>
      </pc:sldChg>
      <pc:sldChg chg="modSp mod">
        <pc:chgData name="Buehler, Jana Stefanie" userId="ee417f53-d201-4685-a481-6e546633a560" providerId="ADAL" clId="{33248DC7-CE30-BE47-B23E-1A04B2C0A51A}" dt="2022-01-23T14:03:08.500" v="78" actId="20577"/>
        <pc:sldMkLst>
          <pc:docMk/>
          <pc:sldMk cId="1466210256" sldId="271"/>
        </pc:sldMkLst>
        <pc:spChg chg="mod">
          <ac:chgData name="Buehler, Jana Stefanie" userId="ee417f53-d201-4685-a481-6e546633a560" providerId="ADAL" clId="{33248DC7-CE30-BE47-B23E-1A04B2C0A51A}" dt="2022-01-23T14:03:08.500" v="78" actId="20577"/>
          <ac:spMkLst>
            <pc:docMk/>
            <pc:sldMk cId="1466210256" sldId="271"/>
            <ac:spMk id="3" creationId="{6F65F51B-CE00-4BBD-999F-20D564987273}"/>
          </ac:spMkLst>
        </pc:spChg>
      </pc:sldChg>
      <pc:sldChg chg="modSp mod">
        <pc:chgData name="Buehler, Jana Stefanie" userId="ee417f53-d201-4685-a481-6e546633a560" providerId="ADAL" clId="{33248DC7-CE30-BE47-B23E-1A04B2C0A51A}" dt="2022-01-23T14:05:22.706" v="118" actId="20577"/>
        <pc:sldMkLst>
          <pc:docMk/>
          <pc:sldMk cId="1746015538" sldId="272"/>
        </pc:sldMkLst>
        <pc:spChg chg="mod">
          <ac:chgData name="Buehler, Jana Stefanie" userId="ee417f53-d201-4685-a481-6e546633a560" providerId="ADAL" clId="{33248DC7-CE30-BE47-B23E-1A04B2C0A51A}" dt="2022-01-23T14:05:22.706" v="118" actId="20577"/>
          <ac:spMkLst>
            <pc:docMk/>
            <pc:sldMk cId="1746015538" sldId="272"/>
            <ac:spMk id="3" creationId="{6F65F51B-CE00-4BBD-999F-20D564987273}"/>
          </ac:spMkLst>
        </pc:spChg>
      </pc:sldChg>
      <pc:sldChg chg="modSp mod">
        <pc:chgData name="Buehler, Jana Stefanie" userId="ee417f53-d201-4685-a481-6e546633a560" providerId="ADAL" clId="{33248DC7-CE30-BE47-B23E-1A04B2C0A51A}" dt="2022-01-23T14:08:44.956" v="191" actId="20577"/>
        <pc:sldMkLst>
          <pc:docMk/>
          <pc:sldMk cId="1155177804" sldId="273"/>
        </pc:sldMkLst>
        <pc:spChg chg="mod">
          <ac:chgData name="Buehler, Jana Stefanie" userId="ee417f53-d201-4685-a481-6e546633a560" providerId="ADAL" clId="{33248DC7-CE30-BE47-B23E-1A04B2C0A51A}" dt="2022-01-23T14:08:44.956" v="191" actId="20577"/>
          <ac:spMkLst>
            <pc:docMk/>
            <pc:sldMk cId="1155177804" sldId="273"/>
            <ac:spMk id="3" creationId="{6F65F51B-CE00-4BBD-999F-20D564987273}"/>
          </ac:spMkLst>
        </pc:spChg>
      </pc:sldChg>
      <pc:sldChg chg="modSp mod">
        <pc:chgData name="Buehler, Jana Stefanie" userId="ee417f53-d201-4685-a481-6e546633a560" providerId="ADAL" clId="{33248DC7-CE30-BE47-B23E-1A04B2C0A51A}" dt="2022-01-23T14:10:36.803" v="260" actId="20577"/>
        <pc:sldMkLst>
          <pc:docMk/>
          <pc:sldMk cId="1715813634" sldId="274"/>
        </pc:sldMkLst>
        <pc:spChg chg="mod">
          <ac:chgData name="Buehler, Jana Stefanie" userId="ee417f53-d201-4685-a481-6e546633a560" providerId="ADAL" clId="{33248DC7-CE30-BE47-B23E-1A04B2C0A51A}" dt="2022-01-23T14:10:36.803" v="260" actId="20577"/>
          <ac:spMkLst>
            <pc:docMk/>
            <pc:sldMk cId="1715813634" sldId="274"/>
            <ac:spMk id="3" creationId="{6F65F51B-CE00-4BBD-999F-20D564987273}"/>
          </ac:spMkLst>
        </pc:spChg>
      </pc:sldChg>
      <pc:sldChg chg="addSp delSp modSp">
        <pc:chgData name="Buehler, Jana Stefanie" userId="ee417f53-d201-4685-a481-6e546633a560" providerId="ADAL" clId="{33248DC7-CE30-BE47-B23E-1A04B2C0A51A}" dt="2022-01-22T15:55:16.380" v="3"/>
        <pc:sldMkLst>
          <pc:docMk/>
          <pc:sldMk cId="3942732477" sldId="275"/>
        </pc:sldMkLst>
        <pc:spChg chg="mod">
          <ac:chgData name="Buehler, Jana Stefanie" userId="ee417f53-d201-4685-a481-6e546633a560" providerId="ADAL" clId="{33248DC7-CE30-BE47-B23E-1A04B2C0A51A}" dt="2022-01-22T15:55:16.380" v="3"/>
          <ac:spMkLst>
            <pc:docMk/>
            <pc:sldMk cId="3942732477" sldId="275"/>
            <ac:spMk id="12" creationId="{82BB4DB1-9060-6343-B82B-6F368EC5FCA3}"/>
          </ac:spMkLst>
        </pc:spChg>
        <pc:spChg chg="mod">
          <ac:chgData name="Buehler, Jana Stefanie" userId="ee417f53-d201-4685-a481-6e546633a560" providerId="ADAL" clId="{33248DC7-CE30-BE47-B23E-1A04B2C0A51A}" dt="2022-01-22T15:55:16.380" v="3"/>
          <ac:spMkLst>
            <pc:docMk/>
            <pc:sldMk cId="3942732477" sldId="275"/>
            <ac:spMk id="13" creationId="{2E03B721-71EF-8747-AA05-B5F249A06FCB}"/>
          </ac:spMkLst>
        </pc:spChg>
        <pc:spChg chg="mod">
          <ac:chgData name="Buehler, Jana Stefanie" userId="ee417f53-d201-4685-a481-6e546633a560" providerId="ADAL" clId="{33248DC7-CE30-BE47-B23E-1A04B2C0A51A}" dt="2022-01-22T15:55:16.380" v="3"/>
          <ac:spMkLst>
            <pc:docMk/>
            <pc:sldMk cId="3942732477" sldId="275"/>
            <ac:spMk id="15" creationId="{B8EDF9CB-4556-B048-BFCC-36E0FE34A6BA}"/>
          </ac:spMkLst>
        </pc:spChg>
        <pc:spChg chg="mod">
          <ac:chgData name="Buehler, Jana Stefanie" userId="ee417f53-d201-4685-a481-6e546633a560" providerId="ADAL" clId="{33248DC7-CE30-BE47-B23E-1A04B2C0A51A}" dt="2022-01-22T15:55:16.380" v="3"/>
          <ac:spMkLst>
            <pc:docMk/>
            <pc:sldMk cId="3942732477" sldId="275"/>
            <ac:spMk id="16" creationId="{24C8928A-0BC3-2740-8C4E-BA0A3E56D6FD}"/>
          </ac:spMkLst>
        </pc:spChg>
        <pc:spChg chg="mod">
          <ac:chgData name="Buehler, Jana Stefanie" userId="ee417f53-d201-4685-a481-6e546633a560" providerId="ADAL" clId="{33248DC7-CE30-BE47-B23E-1A04B2C0A51A}" dt="2022-01-22T15:55:16.380" v="3"/>
          <ac:spMkLst>
            <pc:docMk/>
            <pc:sldMk cId="3942732477" sldId="275"/>
            <ac:spMk id="17" creationId="{EAF4D2AE-EE55-1744-9BB4-7B925A738FEB}"/>
          </ac:spMkLst>
        </pc:spChg>
        <pc:spChg chg="mod">
          <ac:chgData name="Buehler, Jana Stefanie" userId="ee417f53-d201-4685-a481-6e546633a560" providerId="ADAL" clId="{33248DC7-CE30-BE47-B23E-1A04B2C0A51A}" dt="2022-01-22T15:55:16.380" v="3"/>
          <ac:spMkLst>
            <pc:docMk/>
            <pc:sldMk cId="3942732477" sldId="275"/>
            <ac:spMk id="18" creationId="{EC55B79E-432F-5A4D-8CBD-AEDA85523240}"/>
          </ac:spMkLst>
        </pc:spChg>
        <pc:spChg chg="mod">
          <ac:chgData name="Buehler, Jana Stefanie" userId="ee417f53-d201-4685-a481-6e546633a560" providerId="ADAL" clId="{33248DC7-CE30-BE47-B23E-1A04B2C0A51A}" dt="2022-01-22T15:55:16.380" v="3"/>
          <ac:spMkLst>
            <pc:docMk/>
            <pc:sldMk cId="3942732477" sldId="275"/>
            <ac:spMk id="19" creationId="{C1375751-BC7F-344B-8E21-1AE5A9231228}"/>
          </ac:spMkLst>
        </pc:spChg>
        <pc:grpChg chg="add mod">
          <ac:chgData name="Buehler, Jana Stefanie" userId="ee417f53-d201-4685-a481-6e546633a560" providerId="ADAL" clId="{33248DC7-CE30-BE47-B23E-1A04B2C0A51A}" dt="2022-01-22T15:55:16.380" v="3"/>
          <ac:grpSpMkLst>
            <pc:docMk/>
            <pc:sldMk cId="3942732477" sldId="275"/>
            <ac:grpSpMk id="10" creationId="{5131A3EB-FD9F-3145-8A4F-CA55D3F061AA}"/>
          </ac:grpSpMkLst>
        </pc:grpChg>
        <pc:grpChg chg="mod">
          <ac:chgData name="Buehler, Jana Stefanie" userId="ee417f53-d201-4685-a481-6e546633a560" providerId="ADAL" clId="{33248DC7-CE30-BE47-B23E-1A04B2C0A51A}" dt="2022-01-22T15:55:16.380" v="3"/>
          <ac:grpSpMkLst>
            <pc:docMk/>
            <pc:sldMk cId="3942732477" sldId="275"/>
            <ac:grpSpMk id="11" creationId="{BF9E6E59-B9B4-BA46-8344-9EB4F9874034}"/>
          </ac:grpSpMkLst>
        </pc:grpChg>
        <pc:picChg chg="del">
          <ac:chgData name="Buehler, Jana Stefanie" userId="ee417f53-d201-4685-a481-6e546633a560" providerId="ADAL" clId="{33248DC7-CE30-BE47-B23E-1A04B2C0A51A}" dt="2022-01-22T15:55:05.245" v="2" actId="478"/>
          <ac:picMkLst>
            <pc:docMk/>
            <pc:sldMk cId="3942732477" sldId="275"/>
            <ac:picMk id="9" creationId="{D6C70F1F-8B51-8444-9EFE-89494F7FD7E5}"/>
          </ac:picMkLst>
        </pc:picChg>
        <pc:picChg chg="mod">
          <ac:chgData name="Buehler, Jana Stefanie" userId="ee417f53-d201-4685-a481-6e546633a560" providerId="ADAL" clId="{33248DC7-CE30-BE47-B23E-1A04B2C0A51A}" dt="2022-01-22T15:55:16.380" v="3"/>
          <ac:picMkLst>
            <pc:docMk/>
            <pc:sldMk cId="3942732477" sldId="275"/>
            <ac:picMk id="14" creationId="{EFF1D6D1-E0B1-694D-8654-6F7E647AD531}"/>
          </ac:picMkLst>
        </pc:picChg>
      </pc:sldChg>
      <pc:sldChg chg="modSp mod">
        <pc:chgData name="Buehler, Jana Stefanie" userId="ee417f53-d201-4685-a481-6e546633a560" providerId="ADAL" clId="{33248DC7-CE30-BE47-B23E-1A04B2C0A51A}" dt="2022-01-23T14:13:42.564" v="314" actId="20577"/>
        <pc:sldMkLst>
          <pc:docMk/>
          <pc:sldMk cId="913912805" sldId="276"/>
        </pc:sldMkLst>
        <pc:spChg chg="mod">
          <ac:chgData name="Buehler, Jana Stefanie" userId="ee417f53-d201-4685-a481-6e546633a560" providerId="ADAL" clId="{33248DC7-CE30-BE47-B23E-1A04B2C0A51A}" dt="2022-01-23T14:11:49.225" v="270" actId="20577"/>
          <ac:spMkLst>
            <pc:docMk/>
            <pc:sldMk cId="913912805" sldId="276"/>
            <ac:spMk id="2" creationId="{AB72FC48-F677-3C43-93A1-503D13B113E2}"/>
          </ac:spMkLst>
        </pc:spChg>
        <pc:spChg chg="mod">
          <ac:chgData name="Buehler, Jana Stefanie" userId="ee417f53-d201-4685-a481-6e546633a560" providerId="ADAL" clId="{33248DC7-CE30-BE47-B23E-1A04B2C0A51A}" dt="2022-01-23T14:13:42.564" v="314" actId="20577"/>
          <ac:spMkLst>
            <pc:docMk/>
            <pc:sldMk cId="913912805" sldId="276"/>
            <ac:spMk id="3" creationId="{6F65F51B-CE00-4BBD-999F-20D564987273}"/>
          </ac:spMkLst>
        </pc:spChg>
      </pc:sldChg>
      <pc:sldChg chg="modSp">
        <pc:chgData name="Buehler, Jana Stefanie" userId="ee417f53-d201-4685-a481-6e546633a560" providerId="ADAL" clId="{33248DC7-CE30-BE47-B23E-1A04B2C0A51A}" dt="2022-01-23T13:32:30.319" v="5"/>
        <pc:sldMkLst>
          <pc:docMk/>
          <pc:sldMk cId="1136970144" sldId="281"/>
        </pc:sldMkLst>
        <pc:spChg chg="mod">
          <ac:chgData name="Buehler, Jana Stefanie" userId="ee417f53-d201-4685-a481-6e546633a560" providerId="ADAL" clId="{33248DC7-CE30-BE47-B23E-1A04B2C0A51A}" dt="2022-01-23T13:32:30.319" v="5"/>
          <ac:spMkLst>
            <pc:docMk/>
            <pc:sldMk cId="1136970144" sldId="281"/>
            <ac:spMk id="4" creationId="{AF601F25-B5C3-1148-9EF7-0DF86E1BB51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9BCBF-CBB6-4C4B-BB28-05AF2AFB4269}" type="datetimeFigureOut">
              <a:rPr lang="fr-FR" smtClean="0"/>
              <a:t>23/01/2022</a:t>
            </a:fld>
            <a:endParaRPr lang="fr-FR"/>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endParaRPr lang="fr-F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7EB6DF-F09D-4451-81DF-31F1C0FB1587}" type="slidenum">
              <a:rPr lang="fr-FR" smtClean="0"/>
              <a:t>‹Nr.›</a:t>
            </a:fld>
            <a:endParaRPr lang="fr-FR"/>
          </a:p>
        </p:txBody>
      </p:sp>
    </p:spTree>
    <p:extLst>
      <p:ext uri="{BB962C8B-B14F-4D97-AF65-F5344CB8AC3E}">
        <p14:creationId xmlns:p14="http://schemas.microsoft.com/office/powerpoint/2010/main" val="4158474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online.de/themen/lebensmittel"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t-online.de/themen/energi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The </a:t>
            </a:r>
            <a:r>
              <a:rPr lang="de-DE" dirty="0" err="1"/>
              <a:t>participants</a:t>
            </a:r>
            <a:r>
              <a:rPr lang="de-DE" dirty="0"/>
              <a:t> </a:t>
            </a:r>
            <a:r>
              <a:rPr lang="de-DE" dirty="0" err="1"/>
              <a:t>should</a:t>
            </a:r>
            <a:r>
              <a:rPr lang="de-DE" dirty="0"/>
              <a:t> </a:t>
            </a:r>
            <a:r>
              <a:rPr lang="de-DE" dirty="0" err="1"/>
              <a:t>think</a:t>
            </a:r>
            <a:r>
              <a:rPr lang="de-DE" dirty="0"/>
              <a:t> </a:t>
            </a:r>
            <a:r>
              <a:rPr lang="de-DE" dirty="0" err="1"/>
              <a:t>about</a:t>
            </a:r>
            <a:r>
              <a:rPr lang="de-DE" dirty="0"/>
              <a:t> </a:t>
            </a:r>
            <a:r>
              <a:rPr lang="de-DE" dirty="0" err="1"/>
              <a:t>the</a:t>
            </a:r>
            <a:r>
              <a:rPr lang="de-DE" dirty="0"/>
              <a:t> individual </a:t>
            </a:r>
            <a:r>
              <a:rPr lang="de-DE" dirty="0" err="1"/>
              <a:t>questions</a:t>
            </a:r>
            <a:r>
              <a:rPr lang="de-DE" dirty="0"/>
              <a:t> and </a:t>
            </a:r>
            <a:r>
              <a:rPr lang="de-DE" dirty="0" err="1"/>
              <a:t>these</a:t>
            </a:r>
            <a:r>
              <a:rPr lang="de-DE" dirty="0"/>
              <a:t> </a:t>
            </a:r>
            <a:r>
              <a:rPr lang="de-DE" dirty="0" err="1"/>
              <a:t>should</a:t>
            </a:r>
            <a:r>
              <a:rPr lang="de-DE" dirty="0"/>
              <a:t> </a:t>
            </a:r>
            <a:r>
              <a:rPr lang="de-DE" dirty="0" err="1"/>
              <a:t>be</a:t>
            </a:r>
            <a:r>
              <a:rPr lang="de-DE" dirty="0"/>
              <a:t> </a:t>
            </a:r>
            <a:r>
              <a:rPr lang="de-DE" dirty="0" err="1"/>
              <a:t>compiled</a:t>
            </a:r>
            <a:r>
              <a:rPr lang="de-DE" dirty="0"/>
              <a:t> in </a:t>
            </a:r>
            <a:r>
              <a:rPr lang="de-DE" dirty="0" err="1"/>
              <a:t>the</a:t>
            </a:r>
            <a:r>
              <a:rPr lang="de-DE" dirty="0"/>
              <a:t> </a:t>
            </a:r>
            <a:r>
              <a:rPr lang="de-DE" dirty="0" err="1"/>
              <a:t>round</a:t>
            </a:r>
            <a:r>
              <a:rPr lang="de-DE" dirty="0"/>
              <a:t> </a:t>
            </a:r>
            <a:r>
              <a:rPr lang="de-DE" dirty="0" err="1"/>
              <a:t>later</a:t>
            </a:r>
            <a:r>
              <a:rPr lang="de-DE" dirty="0"/>
              <a:t> on</a:t>
            </a:r>
          </a:p>
          <a:p>
            <a:endParaRPr lang="de-DE" dirty="0"/>
          </a:p>
        </p:txBody>
      </p:sp>
      <p:sp>
        <p:nvSpPr>
          <p:cNvPr id="4" name="Foliennummernplatzhalter 3"/>
          <p:cNvSpPr>
            <a:spLocks noGrp="1"/>
          </p:cNvSpPr>
          <p:nvPr>
            <p:ph type="sldNum" sz="quarter" idx="5"/>
          </p:nvPr>
        </p:nvSpPr>
        <p:spPr/>
        <p:txBody>
          <a:bodyPr/>
          <a:lstStyle/>
          <a:p>
            <a:fld id="{F6A91D7A-C818-3B40-AA96-97D3FB4E13B8}" type="slidenum">
              <a:rPr lang="de-DE" smtClean="0"/>
              <a:t>4</a:t>
            </a:fld>
            <a:endParaRPr lang="de-DE"/>
          </a:p>
        </p:txBody>
      </p:sp>
    </p:spTree>
    <p:extLst>
      <p:ext uri="{BB962C8B-B14F-4D97-AF65-F5344CB8AC3E}">
        <p14:creationId xmlns:p14="http://schemas.microsoft.com/office/powerpoint/2010/main" val="16220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15</a:t>
            </a:fld>
            <a:endParaRPr lang="fr-FR"/>
          </a:p>
        </p:txBody>
      </p:sp>
    </p:spTree>
    <p:extLst>
      <p:ext uri="{BB962C8B-B14F-4D97-AF65-F5344CB8AC3E}">
        <p14:creationId xmlns:p14="http://schemas.microsoft.com/office/powerpoint/2010/main" val="185273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Collect</a:t>
            </a:r>
            <a:r>
              <a:rPr lang="de-DE" dirty="0"/>
              <a:t> </a:t>
            </a:r>
            <a:r>
              <a:rPr lang="de-DE" dirty="0" err="1"/>
              <a:t>ideas</a:t>
            </a:r>
            <a:r>
              <a:rPr lang="de-DE" dirty="0"/>
              <a:t> on </a:t>
            </a:r>
            <a:r>
              <a:rPr lang="de-DE" dirty="0" err="1"/>
              <a:t>the</a:t>
            </a:r>
            <a:r>
              <a:rPr lang="de-DE" dirty="0"/>
              <a:t> </a:t>
            </a:r>
            <a:r>
              <a:rPr lang="de-DE" dirty="0" err="1"/>
              <a:t>board</a:t>
            </a:r>
            <a:r>
              <a:rPr lang="de-DE" dirty="0"/>
              <a:t> </a:t>
            </a:r>
            <a:r>
              <a:rPr lang="de-DE" dirty="0" err="1"/>
              <a:t>then</a:t>
            </a:r>
            <a:r>
              <a:rPr lang="de-DE" dirty="0"/>
              <a:t> </a:t>
            </a:r>
            <a:r>
              <a:rPr lang="de-DE" dirty="0" err="1"/>
              <a:t>show</a:t>
            </a:r>
            <a:r>
              <a:rPr lang="de-DE" dirty="0"/>
              <a:t> </a:t>
            </a:r>
            <a:r>
              <a:rPr lang="de-DE" dirty="0" err="1"/>
              <a:t>the</a:t>
            </a:r>
            <a:r>
              <a:rPr lang="de-DE" dirty="0"/>
              <a:t> </a:t>
            </a:r>
            <a:r>
              <a:rPr lang="de-DE" dirty="0" err="1"/>
              <a:t>overview</a:t>
            </a:r>
            <a:r>
              <a:rPr lang="de-DE" dirty="0"/>
              <a:t> and </a:t>
            </a:r>
            <a:r>
              <a:rPr lang="de-DE" dirty="0" err="1"/>
              <a:t>dissolve</a:t>
            </a:r>
            <a:r>
              <a:rPr lang="de-DE" dirty="0"/>
              <a:t> </a:t>
            </a:r>
            <a:r>
              <a:rPr lang="de-DE" dirty="0" err="1"/>
              <a:t>it</a:t>
            </a:r>
            <a:r>
              <a:rPr lang="de-DE" dirty="0"/>
              <a:t> / 5min</a:t>
            </a:r>
          </a:p>
          <a:p>
            <a:endParaRPr lang="fr-FR" dirty="0"/>
          </a:p>
        </p:txBody>
      </p:sp>
      <p:sp>
        <p:nvSpPr>
          <p:cNvPr id="4" name="Foliennummernplatzhalter 3"/>
          <p:cNvSpPr>
            <a:spLocks noGrp="1"/>
          </p:cNvSpPr>
          <p:nvPr>
            <p:ph type="sldNum" sz="quarter" idx="5"/>
          </p:nvPr>
        </p:nvSpPr>
        <p:spPr/>
        <p:txBody>
          <a:bodyPr/>
          <a:lstStyle/>
          <a:p>
            <a:fld id="{6E7EB6DF-F09D-4451-81DF-31F1C0FB1587}" type="slidenum">
              <a:rPr lang="fr-FR" smtClean="0"/>
              <a:t>5</a:t>
            </a:fld>
            <a:endParaRPr lang="fr-FR"/>
          </a:p>
        </p:txBody>
      </p:sp>
    </p:spTree>
    <p:extLst>
      <p:ext uri="{BB962C8B-B14F-4D97-AF65-F5344CB8AC3E}">
        <p14:creationId xmlns:p14="http://schemas.microsoft.com/office/powerpoint/2010/main" val="197958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a:t> Point 1: </a:t>
            </a:r>
            <a:r>
              <a:rPr lang="de-DE" b="1"/>
              <a:t>- </a:t>
            </a:r>
            <a:r>
              <a:rPr lang="de-DE"/>
              <a:t>Fill cleverly: Refrigerators have different temperature zones. The shelf above the vegetable compartments is the coldest. This is where perishable </a:t>
            </a:r>
            <a:r>
              <a:rPr lang="de-DE">
                <a:hlinkClick r:id="rId3"/>
              </a:rPr>
              <a:t>foods </a:t>
            </a:r>
            <a:r>
              <a:rPr lang="de-DE"/>
              <a:t>such as meat are stored. The top shelf is the warmest - the right place for cooked food. However, these should never be put in the fridge warm, but should first be allowed to cool down completely. Conversely, it is best to defrost frozen food in the refrigerator.</a:t>
            </a:r>
          </a:p>
          <a:p>
            <a:pPr marL="0" indent="0">
              <a:buNone/>
            </a:pPr>
            <a:r>
              <a:rPr lang="de-DE"/>
              <a:t>Point 3: Modern refrigerators with so-called </a:t>
            </a:r>
            <a:r>
              <a:rPr lang="de-DE" err="1"/>
              <a:t>no-frost function do </a:t>
            </a:r>
            <a:r>
              <a:rPr lang="de-DE"/>
              <a:t>not form a layer of ice. However, this technology consumes additional </a:t>
            </a:r>
            <a:r>
              <a:rPr lang="de-DE">
                <a:hlinkClick r:id="rId4"/>
              </a:rPr>
              <a:t>energy</a:t>
            </a:r>
            <a:r>
              <a:rPr lang="de-DE"/>
              <a:t>.</a:t>
            </a:r>
          </a:p>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7</a:t>
            </a:fld>
            <a:endParaRPr lang="fr-FR"/>
          </a:p>
        </p:txBody>
      </p:sp>
    </p:spTree>
    <p:extLst>
      <p:ext uri="{BB962C8B-B14F-4D97-AF65-F5344CB8AC3E}">
        <p14:creationId xmlns:p14="http://schemas.microsoft.com/office/powerpoint/2010/main" val="1894111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On </a:t>
            </a:r>
            <a:r>
              <a:rPr lang="de-DE" dirty="0" err="1"/>
              <a:t>the</a:t>
            </a:r>
            <a:r>
              <a:rPr lang="de-DE" dirty="0"/>
              <a:t> </a:t>
            </a:r>
            <a:r>
              <a:rPr lang="de-DE" dirty="0" err="1"/>
              <a:t>point</a:t>
            </a:r>
            <a:r>
              <a:rPr lang="de-DE" dirty="0"/>
              <a:t> </a:t>
            </a:r>
            <a:r>
              <a:rPr lang="de-DE" dirty="0" err="1"/>
              <a:t>of</a:t>
            </a:r>
            <a:r>
              <a:rPr lang="de-DE" dirty="0"/>
              <a:t> </a:t>
            </a:r>
            <a:r>
              <a:rPr lang="de-DE" dirty="0" err="1"/>
              <a:t>the</a:t>
            </a:r>
            <a:r>
              <a:rPr lang="de-DE" dirty="0"/>
              <a:t> "</a:t>
            </a:r>
            <a:r>
              <a:rPr lang="de-DE" dirty="0" err="1"/>
              <a:t>economy</a:t>
            </a:r>
            <a:r>
              <a:rPr lang="de-DE" dirty="0"/>
              <a:t> </a:t>
            </a:r>
            <a:r>
              <a:rPr lang="de-DE" dirty="0" err="1"/>
              <a:t>shower</a:t>
            </a:r>
            <a:r>
              <a:rPr lang="de-DE" dirty="0"/>
              <a:t> head":   </a:t>
            </a:r>
            <a:endParaRPr lang="en-US" dirty="0"/>
          </a:p>
          <a:p>
            <a:pPr marL="0" indent="0">
              <a:buNone/>
            </a:pPr>
            <a:r>
              <a:rPr lang="de-DE" dirty="0"/>
              <a:t>1. </a:t>
            </a:r>
            <a:r>
              <a:rPr lang="de-DE" dirty="0" err="1"/>
              <a:t>with</a:t>
            </a:r>
            <a:r>
              <a:rPr lang="de-DE" dirty="0"/>
              <a:t> </a:t>
            </a:r>
            <a:r>
              <a:rPr lang="de-DE" dirty="0" err="1"/>
              <a:t>these</a:t>
            </a:r>
            <a:r>
              <a:rPr lang="de-DE" dirty="0"/>
              <a:t>, </a:t>
            </a:r>
            <a:r>
              <a:rPr lang="de-DE" dirty="0" err="1"/>
              <a:t>the</a:t>
            </a:r>
            <a:r>
              <a:rPr lang="de-DE" dirty="0"/>
              <a:t> </a:t>
            </a:r>
            <a:r>
              <a:rPr lang="de-DE" dirty="0" err="1"/>
              <a:t>shower</a:t>
            </a:r>
            <a:r>
              <a:rPr lang="de-DE" dirty="0"/>
              <a:t> </a:t>
            </a:r>
            <a:r>
              <a:rPr lang="de-DE" dirty="0" err="1"/>
              <a:t>water</a:t>
            </a:r>
            <a:r>
              <a:rPr lang="de-DE" dirty="0"/>
              <a:t> </a:t>
            </a:r>
            <a:r>
              <a:rPr lang="de-DE" dirty="0" err="1"/>
              <a:t>is</a:t>
            </a:r>
            <a:r>
              <a:rPr lang="de-DE" dirty="0"/>
              <a:t> </a:t>
            </a:r>
            <a:r>
              <a:rPr lang="de-DE" dirty="0" err="1"/>
              <a:t>mixed</a:t>
            </a:r>
            <a:r>
              <a:rPr lang="de-DE" dirty="0"/>
              <a:t> </a:t>
            </a:r>
            <a:r>
              <a:rPr lang="de-DE" dirty="0" err="1"/>
              <a:t>with</a:t>
            </a:r>
            <a:r>
              <a:rPr lang="de-DE" dirty="0"/>
              <a:t> </a:t>
            </a:r>
            <a:r>
              <a:rPr lang="de-DE" dirty="0" err="1"/>
              <a:t>air</a:t>
            </a:r>
            <a:r>
              <a:rPr lang="de-DE" dirty="0"/>
              <a:t> so </a:t>
            </a:r>
            <a:r>
              <a:rPr lang="de-DE" dirty="0" err="1"/>
              <a:t>that</a:t>
            </a:r>
            <a:r>
              <a:rPr lang="de-DE" dirty="0"/>
              <a:t> </a:t>
            </a:r>
            <a:r>
              <a:rPr lang="de-DE" dirty="0" err="1"/>
              <a:t>less</a:t>
            </a:r>
            <a:r>
              <a:rPr lang="de-DE" dirty="0"/>
              <a:t> </a:t>
            </a:r>
            <a:r>
              <a:rPr lang="de-DE" dirty="0" err="1"/>
              <a:t>water</a:t>
            </a:r>
            <a:r>
              <a:rPr lang="de-DE" dirty="0"/>
              <a:t> per </a:t>
            </a:r>
            <a:r>
              <a:rPr lang="de-DE" dirty="0" err="1"/>
              <a:t>minute</a:t>
            </a:r>
            <a:r>
              <a:rPr lang="de-DE" dirty="0"/>
              <a:t> </a:t>
            </a:r>
            <a:r>
              <a:rPr lang="de-DE" dirty="0" err="1"/>
              <a:t>comes</a:t>
            </a:r>
            <a:r>
              <a:rPr lang="de-DE" dirty="0"/>
              <a:t> out </a:t>
            </a:r>
            <a:r>
              <a:rPr lang="de-DE" dirty="0" err="1"/>
              <a:t>of</a:t>
            </a:r>
            <a:r>
              <a:rPr lang="de-DE" dirty="0"/>
              <a:t> </a:t>
            </a:r>
            <a:r>
              <a:rPr lang="de-DE" dirty="0" err="1"/>
              <a:t>the</a:t>
            </a:r>
            <a:r>
              <a:rPr lang="de-DE" dirty="0"/>
              <a:t> </a:t>
            </a:r>
            <a:r>
              <a:rPr lang="de-DE" dirty="0" err="1"/>
              <a:t>shower</a:t>
            </a:r>
            <a:r>
              <a:rPr lang="de-DE" dirty="0"/>
              <a:t> head </a:t>
            </a:r>
            <a:r>
              <a:rPr lang="de-DE" dirty="0" err="1"/>
              <a:t>without</a:t>
            </a:r>
            <a:r>
              <a:rPr lang="de-DE" dirty="0"/>
              <a:t> </a:t>
            </a:r>
            <a:r>
              <a:rPr lang="de-DE" dirty="0" err="1"/>
              <a:t>you</a:t>
            </a:r>
            <a:r>
              <a:rPr lang="de-DE" dirty="0"/>
              <a:t> </a:t>
            </a:r>
            <a:r>
              <a:rPr lang="de-DE" dirty="0" err="1"/>
              <a:t>noticing</a:t>
            </a:r>
            <a:r>
              <a:rPr lang="de-DE" dirty="0"/>
              <a:t> a </a:t>
            </a:r>
            <a:r>
              <a:rPr lang="de-DE" dirty="0" err="1"/>
              <a:t>difference</a:t>
            </a:r>
            <a:r>
              <a:rPr lang="de-DE" dirty="0"/>
              <a:t>.  </a:t>
            </a:r>
            <a:endParaRPr lang="en-US" dirty="0"/>
          </a:p>
          <a:p>
            <a:pPr marL="0" indent="0">
              <a:buNone/>
            </a:pPr>
            <a:r>
              <a:rPr lang="de-DE" dirty="0"/>
              <a:t>2. </a:t>
            </a:r>
            <a:r>
              <a:rPr lang="de-DE" dirty="0" err="1"/>
              <a:t>how</a:t>
            </a:r>
            <a:r>
              <a:rPr lang="de-DE" dirty="0"/>
              <a:t> </a:t>
            </a:r>
            <a:r>
              <a:rPr lang="de-DE" dirty="0" err="1"/>
              <a:t>much</a:t>
            </a:r>
            <a:r>
              <a:rPr lang="de-DE" dirty="0"/>
              <a:t> </a:t>
            </a:r>
            <a:r>
              <a:rPr lang="de-DE" dirty="0" err="1"/>
              <a:t>water</a:t>
            </a:r>
            <a:r>
              <a:rPr lang="de-DE" dirty="0"/>
              <a:t> </a:t>
            </a:r>
            <a:r>
              <a:rPr lang="de-DE" dirty="0" err="1"/>
              <a:t>does</a:t>
            </a:r>
            <a:r>
              <a:rPr lang="de-DE" dirty="0"/>
              <a:t> </a:t>
            </a:r>
            <a:r>
              <a:rPr lang="de-DE" dirty="0" err="1"/>
              <a:t>my</a:t>
            </a:r>
            <a:r>
              <a:rPr lang="de-DE" dirty="0"/>
              <a:t> </a:t>
            </a:r>
            <a:r>
              <a:rPr lang="de-DE" dirty="0" err="1"/>
              <a:t>current</a:t>
            </a:r>
            <a:r>
              <a:rPr lang="de-DE" dirty="0"/>
              <a:t> </a:t>
            </a:r>
            <a:r>
              <a:rPr lang="de-DE" dirty="0" err="1"/>
              <a:t>shower</a:t>
            </a:r>
            <a:r>
              <a:rPr lang="de-DE" dirty="0"/>
              <a:t> head </a:t>
            </a:r>
            <a:r>
              <a:rPr lang="de-DE" dirty="0" err="1"/>
              <a:t>use</a:t>
            </a:r>
            <a:r>
              <a:rPr lang="de-DE" dirty="0"/>
              <a:t>?</a:t>
            </a:r>
            <a:endParaRPr lang="en-US" dirty="0"/>
          </a:p>
          <a:p>
            <a:pPr marL="0" indent="0">
              <a:buNone/>
            </a:pPr>
            <a:r>
              <a:rPr lang="de-DE" dirty="0"/>
              <a:t>This </a:t>
            </a:r>
            <a:r>
              <a:rPr lang="de-DE" dirty="0" err="1"/>
              <a:t>can</a:t>
            </a:r>
            <a:r>
              <a:rPr lang="de-DE" dirty="0"/>
              <a:t> </a:t>
            </a:r>
            <a:r>
              <a:rPr lang="de-DE" dirty="0" err="1"/>
              <a:t>be</a:t>
            </a:r>
            <a:r>
              <a:rPr lang="de-DE" dirty="0"/>
              <a:t> </a:t>
            </a:r>
            <a:r>
              <a:rPr lang="de-DE" dirty="0" err="1"/>
              <a:t>measured</a:t>
            </a:r>
            <a:r>
              <a:rPr lang="de-DE" dirty="0"/>
              <a:t> </a:t>
            </a:r>
            <a:r>
              <a:rPr lang="de-DE" dirty="0" err="1"/>
              <a:t>easily</a:t>
            </a:r>
            <a:r>
              <a:rPr lang="de-DE" dirty="0"/>
              <a:t>: Take a larger </a:t>
            </a:r>
            <a:r>
              <a:rPr lang="de-DE" dirty="0" err="1"/>
              <a:t>bucket</a:t>
            </a:r>
            <a:r>
              <a:rPr lang="de-DE" dirty="0"/>
              <a:t> and </a:t>
            </a:r>
            <a:r>
              <a:rPr lang="de-DE" dirty="0" err="1"/>
              <a:t>fill</a:t>
            </a:r>
            <a:r>
              <a:rPr lang="de-DE" dirty="0"/>
              <a:t> </a:t>
            </a:r>
            <a:r>
              <a:rPr lang="de-DE" dirty="0" err="1"/>
              <a:t>it</a:t>
            </a:r>
            <a:r>
              <a:rPr lang="de-DE" dirty="0"/>
              <a:t> </a:t>
            </a:r>
            <a:r>
              <a:rPr lang="de-DE" dirty="0" err="1"/>
              <a:t>with</a:t>
            </a:r>
            <a:r>
              <a:rPr lang="de-DE" dirty="0"/>
              <a:t> warm </a:t>
            </a:r>
            <a:r>
              <a:rPr lang="de-DE" dirty="0" err="1"/>
              <a:t>water</a:t>
            </a:r>
            <a:r>
              <a:rPr lang="de-DE" dirty="0"/>
              <a:t>, </a:t>
            </a:r>
            <a:r>
              <a:rPr lang="de-DE" dirty="0" err="1"/>
              <a:t>while</a:t>
            </a:r>
            <a:r>
              <a:rPr lang="de-DE" dirty="0"/>
              <a:t> </a:t>
            </a:r>
            <a:r>
              <a:rPr lang="de-DE" dirty="0" err="1"/>
              <a:t>stopping</a:t>
            </a:r>
            <a:r>
              <a:rPr lang="de-DE" dirty="0"/>
              <a:t> </a:t>
            </a:r>
            <a:r>
              <a:rPr lang="de-DE" dirty="0" err="1"/>
              <a:t>the</a:t>
            </a:r>
            <a:r>
              <a:rPr lang="de-DE" dirty="0"/>
              <a:t> time </a:t>
            </a:r>
            <a:r>
              <a:rPr lang="de-DE" dirty="0" err="1"/>
              <a:t>needed</a:t>
            </a:r>
            <a:r>
              <a:rPr lang="de-DE" dirty="0"/>
              <a:t> </a:t>
            </a:r>
            <a:r>
              <a:rPr lang="de-DE" dirty="0" err="1"/>
              <a:t>to</a:t>
            </a:r>
            <a:r>
              <a:rPr lang="de-DE" dirty="0"/>
              <a:t> </a:t>
            </a:r>
            <a:r>
              <a:rPr lang="de-DE" dirty="0" err="1"/>
              <a:t>fill</a:t>
            </a:r>
            <a:r>
              <a:rPr lang="de-DE" dirty="0"/>
              <a:t> </a:t>
            </a:r>
            <a:r>
              <a:rPr lang="de-DE" dirty="0" err="1"/>
              <a:t>it</a:t>
            </a:r>
            <a:r>
              <a:rPr lang="de-DE" dirty="0"/>
              <a:t> </a:t>
            </a:r>
            <a:r>
              <a:rPr lang="de-DE" dirty="0" err="1"/>
              <a:t>to</a:t>
            </a:r>
            <a:r>
              <a:rPr lang="de-DE" dirty="0"/>
              <a:t> </a:t>
            </a:r>
            <a:r>
              <a:rPr lang="de-DE" dirty="0" err="1"/>
              <a:t>the</a:t>
            </a:r>
            <a:r>
              <a:rPr lang="de-DE" dirty="0"/>
              <a:t> </a:t>
            </a:r>
            <a:r>
              <a:rPr lang="de-DE" dirty="0" err="1"/>
              <a:t>second</a:t>
            </a:r>
            <a:r>
              <a:rPr lang="de-DE" dirty="0"/>
              <a:t>. </a:t>
            </a:r>
            <a:r>
              <a:rPr lang="de-DE" dirty="0" err="1"/>
              <a:t>For</a:t>
            </a:r>
            <a:r>
              <a:rPr lang="de-DE" dirty="0"/>
              <a:t> </a:t>
            </a:r>
            <a:r>
              <a:rPr lang="de-DE" dirty="0" err="1"/>
              <a:t>example</a:t>
            </a:r>
            <a:r>
              <a:rPr lang="de-DE" dirty="0"/>
              <a:t>, </a:t>
            </a:r>
            <a:r>
              <a:rPr lang="de-DE" dirty="0" err="1"/>
              <a:t>if</a:t>
            </a:r>
            <a:r>
              <a:rPr lang="de-DE" dirty="0"/>
              <a:t> </a:t>
            </a:r>
            <a:r>
              <a:rPr lang="de-DE" dirty="0" err="1"/>
              <a:t>it</a:t>
            </a:r>
            <a:r>
              <a:rPr lang="de-DE" dirty="0"/>
              <a:t> </a:t>
            </a:r>
            <a:r>
              <a:rPr lang="de-DE" dirty="0" err="1"/>
              <a:t>takes</a:t>
            </a:r>
            <a:r>
              <a:rPr lang="de-DE" dirty="0"/>
              <a:t> 30 </a:t>
            </a:r>
            <a:r>
              <a:rPr lang="de-DE" dirty="0" err="1"/>
              <a:t>seconds</a:t>
            </a:r>
            <a:r>
              <a:rPr lang="de-DE" dirty="0"/>
              <a:t> </a:t>
            </a:r>
            <a:r>
              <a:rPr lang="de-DE" dirty="0" err="1"/>
              <a:t>to</a:t>
            </a:r>
            <a:r>
              <a:rPr lang="de-DE" dirty="0"/>
              <a:t> </a:t>
            </a:r>
            <a:r>
              <a:rPr lang="de-DE" dirty="0" err="1"/>
              <a:t>fill</a:t>
            </a:r>
            <a:r>
              <a:rPr lang="de-DE" dirty="0"/>
              <a:t> a 5 </a:t>
            </a:r>
            <a:r>
              <a:rPr lang="de-DE" dirty="0" err="1"/>
              <a:t>litre</a:t>
            </a:r>
            <a:r>
              <a:rPr lang="de-DE" dirty="0"/>
              <a:t> </a:t>
            </a:r>
            <a:r>
              <a:rPr lang="de-DE" dirty="0" err="1"/>
              <a:t>bucket</a:t>
            </a:r>
            <a:r>
              <a:rPr lang="de-DE" dirty="0"/>
              <a:t>, </a:t>
            </a:r>
            <a:r>
              <a:rPr lang="de-DE" dirty="0" err="1"/>
              <a:t>the</a:t>
            </a:r>
            <a:r>
              <a:rPr lang="de-DE" dirty="0"/>
              <a:t> </a:t>
            </a:r>
            <a:r>
              <a:rPr lang="de-DE" dirty="0" err="1"/>
              <a:t>shower</a:t>
            </a:r>
            <a:r>
              <a:rPr lang="de-DE" dirty="0"/>
              <a:t> head </a:t>
            </a:r>
            <a:r>
              <a:rPr lang="de-DE" dirty="0" err="1"/>
              <a:t>has</a:t>
            </a:r>
            <a:r>
              <a:rPr lang="de-DE" dirty="0"/>
              <a:t> a </a:t>
            </a:r>
            <a:r>
              <a:rPr lang="de-DE" dirty="0" err="1"/>
              <a:t>water</a:t>
            </a:r>
            <a:r>
              <a:rPr lang="de-DE" dirty="0"/>
              <a:t> </a:t>
            </a:r>
            <a:r>
              <a:rPr lang="de-DE" dirty="0" err="1"/>
              <a:t>flow</a:t>
            </a:r>
            <a:r>
              <a:rPr lang="de-DE" dirty="0"/>
              <a:t> rate </a:t>
            </a:r>
            <a:r>
              <a:rPr lang="de-DE" dirty="0" err="1"/>
              <a:t>of</a:t>
            </a:r>
            <a:r>
              <a:rPr lang="de-DE" dirty="0"/>
              <a:t> 10 </a:t>
            </a:r>
            <a:r>
              <a:rPr lang="de-DE" dirty="0" err="1"/>
              <a:t>litres</a:t>
            </a:r>
            <a:r>
              <a:rPr lang="de-DE" dirty="0"/>
              <a:t> per </a:t>
            </a:r>
            <a:r>
              <a:rPr lang="de-DE" dirty="0" err="1"/>
              <a:t>minute</a:t>
            </a:r>
            <a:r>
              <a:rPr lang="de-DE" dirty="0"/>
              <a:t>.</a:t>
            </a:r>
            <a:endParaRPr lang="en-US" dirty="0"/>
          </a:p>
          <a:p>
            <a:pPr marL="0" indent="0">
              <a:buNone/>
            </a:pPr>
            <a:r>
              <a:rPr lang="de-DE" dirty="0" err="1"/>
              <a:t>Good</a:t>
            </a:r>
            <a:r>
              <a:rPr lang="de-DE" dirty="0"/>
              <a:t> </a:t>
            </a:r>
            <a:r>
              <a:rPr lang="de-DE" dirty="0" err="1"/>
              <a:t>economy</a:t>
            </a:r>
            <a:r>
              <a:rPr lang="de-DE" dirty="0"/>
              <a:t> </a:t>
            </a:r>
            <a:r>
              <a:rPr lang="de-DE" dirty="0" err="1"/>
              <a:t>showerheads</a:t>
            </a:r>
            <a:r>
              <a:rPr lang="de-DE" dirty="0"/>
              <a:t> </a:t>
            </a:r>
            <a:r>
              <a:rPr lang="de-DE" dirty="0" err="1"/>
              <a:t>use</a:t>
            </a:r>
            <a:r>
              <a:rPr lang="de-DE" dirty="0"/>
              <a:t> </a:t>
            </a:r>
            <a:r>
              <a:rPr lang="de-DE" dirty="0" err="1"/>
              <a:t>about</a:t>
            </a:r>
            <a:r>
              <a:rPr lang="de-DE" dirty="0"/>
              <a:t> 6-9 </a:t>
            </a:r>
            <a:r>
              <a:rPr lang="de-DE" dirty="0" err="1"/>
              <a:t>litres</a:t>
            </a:r>
            <a:r>
              <a:rPr lang="de-DE" dirty="0"/>
              <a:t> per </a:t>
            </a:r>
            <a:r>
              <a:rPr lang="de-DE" dirty="0" err="1"/>
              <a:t>minute</a:t>
            </a:r>
            <a:r>
              <a:rPr lang="de-DE" dirty="0"/>
              <a:t>. ( https://</a:t>
            </a:r>
            <a:r>
              <a:rPr lang="de-DE" dirty="0" err="1"/>
              <a:t>autarkia.info</a:t>
            </a:r>
            <a:r>
              <a:rPr lang="de-DE" dirty="0"/>
              <a:t>/</a:t>
            </a:r>
            <a:r>
              <a:rPr lang="de-DE" dirty="0" err="1"/>
              <a:t>blog</a:t>
            </a:r>
            <a:r>
              <a:rPr lang="de-DE" dirty="0"/>
              <a:t>/5-tipps-wie-du-beim-duschen-einfach-wasser-und-energie-sparen-kannst/#:~:</a:t>
            </a:r>
            <a:r>
              <a:rPr lang="de-DE" dirty="0" err="1"/>
              <a:t>text</a:t>
            </a:r>
            <a:r>
              <a:rPr lang="de-DE" dirty="0"/>
              <a:t>=%205%20Tips%2C%20how%20you%20can%20simply%20when%20showering%20,heat%20with%20ecological%20alternatives..%20water%20..%20More%20 )</a:t>
            </a:r>
          </a:p>
          <a:p>
            <a:pPr marL="0" indent="0">
              <a:buNone/>
            </a:pPr>
            <a:r>
              <a:rPr lang="de-DE" dirty="0" err="1"/>
              <a:t>To</a:t>
            </a:r>
            <a:r>
              <a:rPr lang="de-DE" dirty="0"/>
              <a:t> </a:t>
            </a:r>
            <a:r>
              <a:rPr lang="de-DE" dirty="0" err="1"/>
              <a:t>the</a:t>
            </a:r>
            <a:r>
              <a:rPr lang="de-DE" dirty="0"/>
              <a:t> </a:t>
            </a:r>
            <a:r>
              <a:rPr lang="de-DE" dirty="0" err="1"/>
              <a:t>points</a:t>
            </a:r>
            <a:r>
              <a:rPr lang="de-DE" dirty="0"/>
              <a:t> </a:t>
            </a:r>
            <a:r>
              <a:rPr lang="de-DE" dirty="0" err="1"/>
              <a:t>thermometer</a:t>
            </a:r>
            <a:r>
              <a:rPr lang="de-DE" dirty="0"/>
              <a:t> </a:t>
            </a:r>
            <a:r>
              <a:rPr lang="de-DE" dirty="0" err="1"/>
              <a:t>fittings</a:t>
            </a:r>
            <a:r>
              <a:rPr lang="de-DE" dirty="0"/>
              <a:t> and </a:t>
            </a:r>
            <a:r>
              <a:rPr lang="de-DE" dirty="0" err="1"/>
              <a:t>shower</a:t>
            </a:r>
            <a:r>
              <a:rPr lang="de-DE" dirty="0"/>
              <a:t> </a:t>
            </a:r>
            <a:r>
              <a:rPr lang="de-DE" dirty="0" err="1"/>
              <a:t>stops</a:t>
            </a:r>
            <a:r>
              <a:rPr lang="de-DE" dirty="0"/>
              <a:t>:</a:t>
            </a:r>
          </a:p>
          <a:p>
            <a:pPr marL="0" indent="0">
              <a:buNone/>
            </a:pPr>
            <a:r>
              <a:rPr lang="de-DE" dirty="0"/>
              <a:t>These </a:t>
            </a:r>
            <a:r>
              <a:rPr lang="de-DE" dirty="0" err="1"/>
              <a:t>help</a:t>
            </a:r>
            <a:r>
              <a:rPr lang="de-DE" dirty="0"/>
              <a:t> </a:t>
            </a:r>
            <a:r>
              <a:rPr lang="de-DE" dirty="0" err="1"/>
              <a:t>to</a:t>
            </a:r>
            <a:r>
              <a:rPr lang="de-DE" dirty="0"/>
              <a:t> </a:t>
            </a:r>
            <a:r>
              <a:rPr lang="de-DE" dirty="0" err="1"/>
              <a:t>ensure</a:t>
            </a:r>
            <a:r>
              <a:rPr lang="de-DE" dirty="0"/>
              <a:t> </a:t>
            </a:r>
            <a:r>
              <a:rPr lang="de-DE" dirty="0" err="1"/>
              <a:t>that</a:t>
            </a:r>
            <a:r>
              <a:rPr lang="de-DE" dirty="0"/>
              <a:t> </a:t>
            </a:r>
            <a:r>
              <a:rPr lang="de-DE" dirty="0" err="1"/>
              <a:t>the</a:t>
            </a:r>
            <a:r>
              <a:rPr lang="de-DE" dirty="0"/>
              <a:t> </a:t>
            </a:r>
            <a:r>
              <a:rPr lang="de-DE" dirty="0" err="1"/>
              <a:t>water</a:t>
            </a:r>
            <a:r>
              <a:rPr lang="de-DE" dirty="0"/>
              <a:t> </a:t>
            </a:r>
            <a:r>
              <a:rPr lang="de-DE" dirty="0" err="1"/>
              <a:t>reaches</a:t>
            </a:r>
            <a:r>
              <a:rPr lang="de-DE" dirty="0"/>
              <a:t> </a:t>
            </a:r>
            <a:r>
              <a:rPr lang="de-DE" dirty="0" err="1"/>
              <a:t>or</a:t>
            </a:r>
            <a:r>
              <a:rPr lang="de-DE" dirty="0"/>
              <a:t> </a:t>
            </a:r>
            <a:r>
              <a:rPr lang="de-DE" dirty="0" err="1"/>
              <a:t>maintains</a:t>
            </a:r>
            <a:r>
              <a:rPr lang="de-DE" dirty="0"/>
              <a:t> </a:t>
            </a:r>
            <a:r>
              <a:rPr lang="de-DE" dirty="0" err="1"/>
              <a:t>your</a:t>
            </a:r>
            <a:r>
              <a:rPr lang="de-DE" dirty="0"/>
              <a:t> </a:t>
            </a:r>
            <a:r>
              <a:rPr lang="de-DE" dirty="0" err="1"/>
              <a:t>desired</a:t>
            </a:r>
            <a:r>
              <a:rPr lang="de-DE" dirty="0"/>
              <a:t> </a:t>
            </a:r>
            <a:r>
              <a:rPr lang="de-DE" dirty="0" err="1"/>
              <a:t>comfort</a:t>
            </a:r>
            <a:r>
              <a:rPr lang="de-DE" dirty="0"/>
              <a:t> </a:t>
            </a:r>
            <a:r>
              <a:rPr lang="de-DE" dirty="0" err="1"/>
              <a:t>temperature</a:t>
            </a:r>
            <a:r>
              <a:rPr lang="de-DE" dirty="0"/>
              <a:t> </a:t>
            </a:r>
            <a:r>
              <a:rPr lang="de-DE" dirty="0" err="1"/>
              <a:t>more</a:t>
            </a:r>
            <a:r>
              <a:rPr lang="de-DE" dirty="0"/>
              <a:t> </a:t>
            </a:r>
            <a:r>
              <a:rPr lang="de-DE" dirty="0" err="1"/>
              <a:t>quickly</a:t>
            </a:r>
            <a:r>
              <a:rPr lang="de-DE" dirty="0"/>
              <a:t> </a:t>
            </a:r>
            <a:r>
              <a:rPr lang="de-DE" dirty="0" err="1"/>
              <a:t>when</a:t>
            </a:r>
            <a:r>
              <a:rPr lang="de-DE" dirty="0"/>
              <a:t> </a:t>
            </a:r>
            <a:r>
              <a:rPr lang="de-DE" dirty="0" err="1"/>
              <a:t>you</a:t>
            </a:r>
            <a:r>
              <a:rPr lang="de-DE" dirty="0"/>
              <a:t> </a:t>
            </a:r>
            <a:r>
              <a:rPr lang="de-DE" dirty="0" err="1"/>
              <a:t>shower</a:t>
            </a:r>
            <a:r>
              <a:rPr lang="de-DE" dirty="0"/>
              <a:t>. </a:t>
            </a:r>
          </a:p>
          <a:p>
            <a:endParaRPr lang="fr-FR" dirty="0"/>
          </a:p>
        </p:txBody>
      </p:sp>
      <p:sp>
        <p:nvSpPr>
          <p:cNvPr id="4" name="Foliennummernplatzhalter 3"/>
          <p:cNvSpPr>
            <a:spLocks noGrp="1"/>
          </p:cNvSpPr>
          <p:nvPr>
            <p:ph type="sldNum" sz="quarter" idx="5"/>
          </p:nvPr>
        </p:nvSpPr>
        <p:spPr/>
        <p:txBody>
          <a:bodyPr/>
          <a:lstStyle/>
          <a:p>
            <a:fld id="{6E7EB6DF-F09D-4451-81DF-31F1C0FB1587}" type="slidenum">
              <a:rPr lang="fr-FR" smtClean="0"/>
              <a:t>9</a:t>
            </a:fld>
            <a:endParaRPr lang="fr-FR"/>
          </a:p>
        </p:txBody>
      </p:sp>
    </p:spTree>
    <p:extLst>
      <p:ext uri="{BB962C8B-B14F-4D97-AF65-F5344CB8AC3E}">
        <p14:creationId xmlns:p14="http://schemas.microsoft.com/office/powerpoint/2010/main" val="2893676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10</a:t>
            </a:fld>
            <a:endParaRPr lang="fr-FR"/>
          </a:p>
        </p:txBody>
      </p:sp>
    </p:spTree>
    <p:extLst>
      <p:ext uri="{BB962C8B-B14F-4D97-AF65-F5344CB8AC3E}">
        <p14:creationId xmlns:p14="http://schemas.microsoft.com/office/powerpoint/2010/main" val="237367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11</a:t>
            </a:fld>
            <a:endParaRPr lang="fr-FR"/>
          </a:p>
        </p:txBody>
      </p:sp>
    </p:spTree>
    <p:extLst>
      <p:ext uri="{BB962C8B-B14F-4D97-AF65-F5344CB8AC3E}">
        <p14:creationId xmlns:p14="http://schemas.microsoft.com/office/powerpoint/2010/main" val="4036371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12</a:t>
            </a:fld>
            <a:endParaRPr lang="fr-FR"/>
          </a:p>
        </p:txBody>
      </p:sp>
    </p:spTree>
    <p:extLst>
      <p:ext uri="{BB962C8B-B14F-4D97-AF65-F5344CB8AC3E}">
        <p14:creationId xmlns:p14="http://schemas.microsoft.com/office/powerpoint/2010/main" val="2075166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13</a:t>
            </a:fld>
            <a:endParaRPr lang="fr-FR"/>
          </a:p>
        </p:txBody>
      </p:sp>
    </p:spTree>
    <p:extLst>
      <p:ext uri="{BB962C8B-B14F-4D97-AF65-F5344CB8AC3E}">
        <p14:creationId xmlns:p14="http://schemas.microsoft.com/office/powerpoint/2010/main" val="391795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a:p>
        </p:txBody>
      </p:sp>
      <p:sp>
        <p:nvSpPr>
          <p:cNvPr id="4" name="Foliennummernplatzhalter 3"/>
          <p:cNvSpPr>
            <a:spLocks noGrp="1"/>
          </p:cNvSpPr>
          <p:nvPr>
            <p:ph type="sldNum" sz="quarter" idx="5"/>
          </p:nvPr>
        </p:nvSpPr>
        <p:spPr/>
        <p:txBody>
          <a:bodyPr/>
          <a:lstStyle/>
          <a:p>
            <a:fld id="{6E7EB6DF-F09D-4451-81DF-31F1C0FB1587}" type="slidenum">
              <a:rPr lang="fr-FR" smtClean="0"/>
              <a:t>14</a:t>
            </a:fld>
            <a:endParaRPr lang="fr-FR"/>
          </a:p>
        </p:txBody>
      </p:sp>
    </p:spTree>
    <p:extLst>
      <p:ext uri="{BB962C8B-B14F-4D97-AF65-F5344CB8AC3E}">
        <p14:creationId xmlns:p14="http://schemas.microsoft.com/office/powerpoint/2010/main" val="4121909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3214F2-4960-BE48-95C0-DBAF2162D10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E60D7D8-0CD9-3C43-BAB8-6C1DE6E306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883CE25-5984-9C47-BA5C-8C6EF2357766}"/>
              </a:ext>
            </a:extLst>
          </p:cNvPr>
          <p:cNvSpPr>
            <a:spLocks noGrp="1"/>
          </p:cNvSpPr>
          <p:nvPr>
            <p:ph type="dt" sz="half" idx="10"/>
          </p:nvPr>
        </p:nvSpPr>
        <p:spPr/>
        <p:txBody>
          <a:bodyPr/>
          <a:lstStyle/>
          <a:p>
            <a:fld id="{E26BDDB1-C17A-654A-B933-A05F0EF95F79}" type="datetime1">
              <a:rPr lang="de-DE" smtClean="0"/>
              <a:t>23.01.22</a:t>
            </a:fld>
            <a:endParaRPr lang="de-DE"/>
          </a:p>
        </p:txBody>
      </p:sp>
      <p:sp>
        <p:nvSpPr>
          <p:cNvPr id="5" name="Fußzeilenplatzhalter 4">
            <a:extLst>
              <a:ext uri="{FF2B5EF4-FFF2-40B4-BE49-F238E27FC236}">
                <a16:creationId xmlns:a16="http://schemas.microsoft.com/office/drawing/2014/main" id="{3F45EA9B-38F1-1B48-818E-F395E2097E6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F74977C-010F-594E-A139-28E84A7C834D}"/>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2288422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6E37B9-8EF3-264D-AD8F-AA5512D7C34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3337228-3296-3142-AC56-9197AFC5EF1C}"/>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60C4E91-BD61-F942-BA13-72DDA891C783}"/>
              </a:ext>
            </a:extLst>
          </p:cNvPr>
          <p:cNvSpPr>
            <a:spLocks noGrp="1"/>
          </p:cNvSpPr>
          <p:nvPr>
            <p:ph type="dt" sz="half" idx="10"/>
          </p:nvPr>
        </p:nvSpPr>
        <p:spPr/>
        <p:txBody>
          <a:bodyPr/>
          <a:lstStyle/>
          <a:p>
            <a:fld id="{6483FC33-91B8-9742-9AC1-C9F414026A4D}" type="datetime1">
              <a:rPr lang="de-DE" smtClean="0"/>
              <a:t>23.01.22</a:t>
            </a:fld>
            <a:endParaRPr lang="de-DE"/>
          </a:p>
        </p:txBody>
      </p:sp>
      <p:sp>
        <p:nvSpPr>
          <p:cNvPr id="5" name="Fußzeilenplatzhalter 4">
            <a:extLst>
              <a:ext uri="{FF2B5EF4-FFF2-40B4-BE49-F238E27FC236}">
                <a16:creationId xmlns:a16="http://schemas.microsoft.com/office/drawing/2014/main" id="{7A804D50-7E93-E147-AA5A-0F4EE3E8BE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51D0424-E7C1-F443-A5A2-97D2B907C779}"/>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600597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5856249-CADE-9A4A-9AB9-D25853B7EB0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439EE16-811C-B649-8F36-45F467B07BB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42682FA-F409-1948-95ED-58A7F71B7DAB}"/>
              </a:ext>
            </a:extLst>
          </p:cNvPr>
          <p:cNvSpPr>
            <a:spLocks noGrp="1"/>
          </p:cNvSpPr>
          <p:nvPr>
            <p:ph type="dt" sz="half" idx="10"/>
          </p:nvPr>
        </p:nvSpPr>
        <p:spPr/>
        <p:txBody>
          <a:bodyPr/>
          <a:lstStyle/>
          <a:p>
            <a:fld id="{86529DB2-1F84-5A4A-BF3E-07A50479D041}" type="datetime1">
              <a:rPr lang="de-DE" smtClean="0"/>
              <a:t>23.01.22</a:t>
            </a:fld>
            <a:endParaRPr lang="de-DE"/>
          </a:p>
        </p:txBody>
      </p:sp>
      <p:sp>
        <p:nvSpPr>
          <p:cNvPr id="5" name="Fußzeilenplatzhalter 4">
            <a:extLst>
              <a:ext uri="{FF2B5EF4-FFF2-40B4-BE49-F238E27FC236}">
                <a16:creationId xmlns:a16="http://schemas.microsoft.com/office/drawing/2014/main" id="{626CD20D-19B4-ED4E-B886-FCE6E7E3CD6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200ABCA-D68E-FB43-B918-CDF89F3C15F8}"/>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44593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F13ECF-F6D5-FF48-A0D8-2CE4AF675EE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F533597-D4DD-7C4D-ABDB-989C988887F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B048381-668A-DC4E-94EF-ABA2D476DA48}"/>
              </a:ext>
            </a:extLst>
          </p:cNvPr>
          <p:cNvSpPr>
            <a:spLocks noGrp="1"/>
          </p:cNvSpPr>
          <p:nvPr>
            <p:ph type="dt" sz="half" idx="10"/>
          </p:nvPr>
        </p:nvSpPr>
        <p:spPr/>
        <p:txBody>
          <a:bodyPr/>
          <a:lstStyle/>
          <a:p>
            <a:fld id="{4EED2EDF-C6A5-FF42-AC1F-3BA0DCBD2A25}" type="datetime1">
              <a:rPr lang="de-DE" smtClean="0"/>
              <a:t>23.01.22</a:t>
            </a:fld>
            <a:endParaRPr lang="de-DE"/>
          </a:p>
        </p:txBody>
      </p:sp>
      <p:sp>
        <p:nvSpPr>
          <p:cNvPr id="5" name="Fußzeilenplatzhalter 4">
            <a:extLst>
              <a:ext uri="{FF2B5EF4-FFF2-40B4-BE49-F238E27FC236}">
                <a16:creationId xmlns:a16="http://schemas.microsoft.com/office/drawing/2014/main" id="{69C60270-1F13-F24F-AB35-0857349A71F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6152DD1-CFC2-734F-923B-51B84781B1A3}"/>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2213106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D1879C-AB26-FB49-9560-AFC40447959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85F5093-8CA2-A94F-97AA-B37D99172D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A3D3706D-9D17-E743-951B-F3AB5A9A7067}"/>
              </a:ext>
            </a:extLst>
          </p:cNvPr>
          <p:cNvSpPr>
            <a:spLocks noGrp="1"/>
          </p:cNvSpPr>
          <p:nvPr>
            <p:ph type="dt" sz="half" idx="10"/>
          </p:nvPr>
        </p:nvSpPr>
        <p:spPr/>
        <p:txBody>
          <a:bodyPr/>
          <a:lstStyle/>
          <a:p>
            <a:fld id="{0D994204-A640-9D48-962D-5C3BBA588570}" type="datetime1">
              <a:rPr lang="de-DE" smtClean="0"/>
              <a:t>23.01.22</a:t>
            </a:fld>
            <a:endParaRPr lang="de-DE"/>
          </a:p>
        </p:txBody>
      </p:sp>
      <p:sp>
        <p:nvSpPr>
          <p:cNvPr id="5" name="Fußzeilenplatzhalter 4">
            <a:extLst>
              <a:ext uri="{FF2B5EF4-FFF2-40B4-BE49-F238E27FC236}">
                <a16:creationId xmlns:a16="http://schemas.microsoft.com/office/drawing/2014/main" id="{C55B4B83-BE25-254C-BE07-FE0FF337E5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EFC4174-E9BB-2E43-B3E1-DBA22266B5E9}"/>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2677099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B14D89-6481-0247-9702-133030D69AC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460E6D6-7B14-3044-B927-89D13DE8E6D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4BFFDC1-19CB-754F-96B0-20265987C2B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78B0E23-8CA0-924E-AF3F-631E5FBF4055}"/>
              </a:ext>
            </a:extLst>
          </p:cNvPr>
          <p:cNvSpPr>
            <a:spLocks noGrp="1"/>
          </p:cNvSpPr>
          <p:nvPr>
            <p:ph type="dt" sz="half" idx="10"/>
          </p:nvPr>
        </p:nvSpPr>
        <p:spPr/>
        <p:txBody>
          <a:bodyPr/>
          <a:lstStyle/>
          <a:p>
            <a:fld id="{24D183D4-60DF-6744-863E-5B2999264DBE}" type="datetime1">
              <a:rPr lang="de-DE" smtClean="0"/>
              <a:t>23.01.22</a:t>
            </a:fld>
            <a:endParaRPr lang="de-DE"/>
          </a:p>
        </p:txBody>
      </p:sp>
      <p:sp>
        <p:nvSpPr>
          <p:cNvPr id="6" name="Fußzeilenplatzhalter 5">
            <a:extLst>
              <a:ext uri="{FF2B5EF4-FFF2-40B4-BE49-F238E27FC236}">
                <a16:creationId xmlns:a16="http://schemas.microsoft.com/office/drawing/2014/main" id="{90A5EE4E-B2AB-6B44-A1BC-CF280FB98E5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A7D6E91-D8B0-6643-8EE6-BE5E7C63E29A}"/>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11851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C88AC0-EDA2-1C48-A8B5-120105B692B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BF5BE692-F3AE-3149-A7A8-3518F3C2E5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7A1502A-C982-7644-89BB-35F5E8A898AD}"/>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1A747DD-64A8-5F42-ACFE-2EA52FCFF9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27CD074-3EF1-5E48-8E8C-5119ACA9C15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7F7561B-6B47-214E-A55D-D3BFEC545523}"/>
              </a:ext>
            </a:extLst>
          </p:cNvPr>
          <p:cNvSpPr>
            <a:spLocks noGrp="1"/>
          </p:cNvSpPr>
          <p:nvPr>
            <p:ph type="dt" sz="half" idx="10"/>
          </p:nvPr>
        </p:nvSpPr>
        <p:spPr/>
        <p:txBody>
          <a:bodyPr/>
          <a:lstStyle/>
          <a:p>
            <a:fld id="{474556C9-273E-4F49-91D7-6078EEE612A3}" type="datetime1">
              <a:rPr lang="de-DE" smtClean="0"/>
              <a:t>23.01.22</a:t>
            </a:fld>
            <a:endParaRPr lang="de-DE"/>
          </a:p>
        </p:txBody>
      </p:sp>
      <p:sp>
        <p:nvSpPr>
          <p:cNvPr id="8" name="Fußzeilenplatzhalter 7">
            <a:extLst>
              <a:ext uri="{FF2B5EF4-FFF2-40B4-BE49-F238E27FC236}">
                <a16:creationId xmlns:a16="http://schemas.microsoft.com/office/drawing/2014/main" id="{7267B7F8-7310-1A4A-89DE-9CF08CBF93BB}"/>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85EB478-74A2-1A49-ADDC-9DA7E277DE9E}"/>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1674010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5A6FCF-F7F4-334A-A594-72E62899C027}"/>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5778EC9C-4936-8E4F-AA25-ADA4358118B3}"/>
              </a:ext>
            </a:extLst>
          </p:cNvPr>
          <p:cNvSpPr>
            <a:spLocks noGrp="1"/>
          </p:cNvSpPr>
          <p:nvPr>
            <p:ph type="dt" sz="half" idx="10"/>
          </p:nvPr>
        </p:nvSpPr>
        <p:spPr/>
        <p:txBody>
          <a:bodyPr/>
          <a:lstStyle/>
          <a:p>
            <a:fld id="{E1C0069E-DDC4-9547-B93A-F833E872C3BC}" type="datetime1">
              <a:rPr lang="de-DE" smtClean="0"/>
              <a:t>23.01.22</a:t>
            </a:fld>
            <a:endParaRPr lang="de-DE"/>
          </a:p>
        </p:txBody>
      </p:sp>
      <p:sp>
        <p:nvSpPr>
          <p:cNvPr id="4" name="Fußzeilenplatzhalter 3">
            <a:extLst>
              <a:ext uri="{FF2B5EF4-FFF2-40B4-BE49-F238E27FC236}">
                <a16:creationId xmlns:a16="http://schemas.microsoft.com/office/drawing/2014/main" id="{38922F5F-A905-5F45-AB58-6B17F735F27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BD0D8BB-6EF3-8348-8154-8228008DCA00}"/>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387905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4147B17-26A4-D24D-8AB2-DCACA6465A1E}"/>
              </a:ext>
            </a:extLst>
          </p:cNvPr>
          <p:cNvSpPr>
            <a:spLocks noGrp="1"/>
          </p:cNvSpPr>
          <p:nvPr>
            <p:ph type="dt" sz="half" idx="10"/>
          </p:nvPr>
        </p:nvSpPr>
        <p:spPr/>
        <p:txBody>
          <a:bodyPr/>
          <a:lstStyle/>
          <a:p>
            <a:fld id="{F2F774E5-39CD-3F4B-B846-05F2C6D7B7CD}" type="datetime1">
              <a:rPr lang="de-DE" smtClean="0"/>
              <a:t>23.01.22</a:t>
            </a:fld>
            <a:endParaRPr lang="de-DE"/>
          </a:p>
        </p:txBody>
      </p:sp>
      <p:sp>
        <p:nvSpPr>
          <p:cNvPr id="3" name="Fußzeilenplatzhalter 2">
            <a:extLst>
              <a:ext uri="{FF2B5EF4-FFF2-40B4-BE49-F238E27FC236}">
                <a16:creationId xmlns:a16="http://schemas.microsoft.com/office/drawing/2014/main" id="{742BBCE9-6B85-6B4C-999E-22A10F3A8BD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3073FEBE-99ED-D949-917F-53875A3BB816}"/>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2749570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363BC9-19A5-5C48-AFCA-8081427E96A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1368C11-9A1C-1944-BBD6-48D1574104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4F983ED-462C-4F41-B98A-8EEFEF782F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7FD3AA8-CF31-F141-8E50-548976B028F0}"/>
              </a:ext>
            </a:extLst>
          </p:cNvPr>
          <p:cNvSpPr>
            <a:spLocks noGrp="1"/>
          </p:cNvSpPr>
          <p:nvPr>
            <p:ph type="dt" sz="half" idx="10"/>
          </p:nvPr>
        </p:nvSpPr>
        <p:spPr/>
        <p:txBody>
          <a:bodyPr/>
          <a:lstStyle/>
          <a:p>
            <a:fld id="{CD118945-0E2A-C34E-BFF4-D02ECDE3D5E3}" type="datetime1">
              <a:rPr lang="de-DE" smtClean="0"/>
              <a:t>23.01.22</a:t>
            </a:fld>
            <a:endParaRPr lang="de-DE"/>
          </a:p>
        </p:txBody>
      </p:sp>
      <p:sp>
        <p:nvSpPr>
          <p:cNvPr id="6" name="Fußzeilenplatzhalter 5">
            <a:extLst>
              <a:ext uri="{FF2B5EF4-FFF2-40B4-BE49-F238E27FC236}">
                <a16:creationId xmlns:a16="http://schemas.microsoft.com/office/drawing/2014/main" id="{4A125B9F-CAC3-4E45-AAB3-E529547A19E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AFD8A79-DD4B-1244-A20E-C65D81BF157B}"/>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36245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6AD325-A89D-4A45-8FF2-F0CA19A583C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D405E0D-DE64-1C4F-A3F6-A830191902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DB36C33A-DE20-F84C-A3EF-56F35816C7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35D4B54-688B-6D4A-B09A-46AD9DFD824B}"/>
              </a:ext>
            </a:extLst>
          </p:cNvPr>
          <p:cNvSpPr>
            <a:spLocks noGrp="1"/>
          </p:cNvSpPr>
          <p:nvPr>
            <p:ph type="dt" sz="half" idx="10"/>
          </p:nvPr>
        </p:nvSpPr>
        <p:spPr/>
        <p:txBody>
          <a:bodyPr/>
          <a:lstStyle/>
          <a:p>
            <a:fld id="{95266ABD-D62F-564C-B235-40AF3D596AEC}" type="datetime1">
              <a:rPr lang="de-DE" smtClean="0"/>
              <a:t>23.01.22</a:t>
            </a:fld>
            <a:endParaRPr lang="de-DE"/>
          </a:p>
        </p:txBody>
      </p:sp>
      <p:sp>
        <p:nvSpPr>
          <p:cNvPr id="6" name="Fußzeilenplatzhalter 5">
            <a:extLst>
              <a:ext uri="{FF2B5EF4-FFF2-40B4-BE49-F238E27FC236}">
                <a16:creationId xmlns:a16="http://schemas.microsoft.com/office/drawing/2014/main" id="{3DA9BBE1-B41D-884E-BDE1-C682EF3C6BA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397AD13-2DA4-3045-A93C-61BFEE207894}"/>
              </a:ext>
            </a:extLst>
          </p:cNvPr>
          <p:cNvSpPr>
            <a:spLocks noGrp="1"/>
          </p:cNvSpPr>
          <p:nvPr>
            <p:ph type="sldNum" sz="quarter" idx="12"/>
          </p:nvPr>
        </p:nvSpPr>
        <p:spPr/>
        <p:txBody>
          <a:bodyPr/>
          <a:lstStyle/>
          <a:p>
            <a:fld id="{06956133-2164-FA40-A83E-FEF5631EBA22}" type="slidenum">
              <a:rPr lang="de-DE" smtClean="0"/>
              <a:t>‹Nr.›</a:t>
            </a:fld>
            <a:endParaRPr lang="de-DE"/>
          </a:p>
        </p:txBody>
      </p:sp>
    </p:spTree>
    <p:extLst>
      <p:ext uri="{BB962C8B-B14F-4D97-AF65-F5344CB8AC3E}">
        <p14:creationId xmlns:p14="http://schemas.microsoft.com/office/powerpoint/2010/main" val="869603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16A9FB0-DF83-3540-A910-2C38ED06A2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Edit Master Title Format</a:t>
            </a:r>
          </a:p>
        </p:txBody>
      </p:sp>
      <p:sp>
        <p:nvSpPr>
          <p:cNvPr id="3" name="Textplatzhalter 2">
            <a:extLst>
              <a:ext uri="{FF2B5EF4-FFF2-40B4-BE49-F238E27FC236}">
                <a16:creationId xmlns:a16="http://schemas.microsoft.com/office/drawing/2014/main" id="{2B2B7590-D894-AD4A-AAAD-D73EFB847C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4" name="Datumsplatzhalter 3">
            <a:extLst>
              <a:ext uri="{FF2B5EF4-FFF2-40B4-BE49-F238E27FC236}">
                <a16:creationId xmlns:a16="http://schemas.microsoft.com/office/drawing/2014/main" id="{529F86A0-C706-F445-875E-240D47AEB8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024113-2F43-D542-8EF2-79A73B84439C}" type="datetime1">
              <a:rPr lang="de-DE" smtClean="0"/>
              <a:t>23.01.22</a:t>
            </a:fld>
            <a:endParaRPr lang="de-DE"/>
          </a:p>
        </p:txBody>
      </p:sp>
      <p:sp>
        <p:nvSpPr>
          <p:cNvPr id="5" name="Fußzeilenplatzhalter 4">
            <a:extLst>
              <a:ext uri="{FF2B5EF4-FFF2-40B4-BE49-F238E27FC236}">
                <a16:creationId xmlns:a16="http://schemas.microsoft.com/office/drawing/2014/main" id="{4732362D-850C-C446-B81D-100F5E4015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03E947B-7E21-7A4A-ACB5-27B5A46B5B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56133-2164-FA40-A83E-FEF5631EBA22}" type="slidenum">
              <a:rPr lang="de-DE" smtClean="0"/>
              <a:t>‹Nr.›</a:t>
            </a:fld>
            <a:endParaRPr lang="de-DE"/>
          </a:p>
        </p:txBody>
      </p:sp>
    </p:spTree>
    <p:extLst>
      <p:ext uri="{BB962C8B-B14F-4D97-AF65-F5344CB8AC3E}">
        <p14:creationId xmlns:p14="http://schemas.microsoft.com/office/powerpoint/2010/main" val="1314817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in-klimaschutz.de/zu-hause/" TargetMode="External"/><Relationship Id="rId2" Type="http://schemas.openxmlformats.org/officeDocument/2006/relationships/hyperlink" Target="https://www.energis.de/ratgeber/wasser/wasserverbrauch_dusch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3FA4568A-62E5-BA45-A97E-D9CB3E260172}"/>
              </a:ext>
            </a:extLst>
          </p:cNvPr>
          <p:cNvSpPr>
            <a:spLocks noGrp="1"/>
          </p:cNvSpPr>
          <p:nvPr>
            <p:ph type="ctrTitle"/>
          </p:nvPr>
        </p:nvSpPr>
        <p:spPr/>
        <p:txBody>
          <a:bodyPr>
            <a:normAutofit/>
          </a:bodyPr>
          <a:lstStyle/>
          <a:p>
            <a:r>
              <a:rPr lang="de-DE" sz="8000">
                <a:solidFill>
                  <a:srgbClr val="85C28F"/>
                </a:solidFill>
                <a:latin typeface="Arial Rounded MT Bold" panose="020F0704030504030204" pitchFamily="34" charset="77"/>
              </a:rPr>
              <a:t>Climate Challenge</a:t>
            </a:r>
          </a:p>
        </p:txBody>
      </p:sp>
      <p:sp>
        <p:nvSpPr>
          <p:cNvPr id="9" name="Untertitel 8">
            <a:extLst>
              <a:ext uri="{FF2B5EF4-FFF2-40B4-BE49-F238E27FC236}">
                <a16:creationId xmlns:a16="http://schemas.microsoft.com/office/drawing/2014/main" id="{D72AFA9A-9340-414A-A539-D4468C9C7EAA}"/>
              </a:ext>
            </a:extLst>
          </p:cNvPr>
          <p:cNvSpPr>
            <a:spLocks noGrp="1"/>
          </p:cNvSpPr>
          <p:nvPr>
            <p:ph type="subTitle" idx="1"/>
          </p:nvPr>
        </p:nvSpPr>
        <p:spPr>
          <a:xfrm>
            <a:off x="1524000" y="3816508"/>
            <a:ext cx="9144000" cy="1655762"/>
          </a:xfrm>
          <a:noFill/>
        </p:spPr>
        <p:txBody>
          <a:bodyPr>
            <a:normAutofit/>
          </a:bodyPr>
          <a:lstStyle/>
          <a:p>
            <a:r>
              <a:rPr lang="de-DE" sz="3200">
                <a:solidFill>
                  <a:srgbClr val="7EA6AD"/>
                </a:solidFill>
                <a:latin typeface="Arial Unicode MS" panose="020B0604020202020204" pitchFamily="34" charset="-128"/>
                <a:ea typeface="Arial Unicode MS" panose="020B0604020202020204" pitchFamily="34" charset="-128"/>
                <a:cs typeface="Arial Unicode MS" panose="020B0604020202020204" pitchFamily="34" charset="-128"/>
              </a:rPr>
              <a:t>Event 2</a:t>
            </a:r>
          </a:p>
        </p:txBody>
      </p:sp>
      <p:sp>
        <p:nvSpPr>
          <p:cNvPr id="4" name="Träne 3">
            <a:extLst>
              <a:ext uri="{FF2B5EF4-FFF2-40B4-BE49-F238E27FC236}">
                <a16:creationId xmlns:a16="http://schemas.microsoft.com/office/drawing/2014/main" id="{80ED18C1-DCAA-9B41-B8AD-8DAB66FD2896}"/>
              </a:ext>
            </a:extLst>
          </p:cNvPr>
          <p:cNvSpPr/>
          <p:nvPr/>
        </p:nvSpPr>
        <p:spPr>
          <a:xfrm>
            <a:off x="9857229" y="4907666"/>
            <a:ext cx="2881313" cy="2587625"/>
          </a:xfrm>
          <a:prstGeom prst="teardrop">
            <a:avLst>
              <a:gd name="adj" fmla="val 200000"/>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räne 4">
            <a:extLst>
              <a:ext uri="{FF2B5EF4-FFF2-40B4-BE49-F238E27FC236}">
                <a16:creationId xmlns:a16="http://schemas.microsoft.com/office/drawing/2014/main" id="{1C8AFD43-E1B3-674F-B1D3-3D75069EAE0E}"/>
              </a:ext>
            </a:extLst>
          </p:cNvPr>
          <p:cNvSpPr/>
          <p:nvPr/>
        </p:nvSpPr>
        <p:spPr>
          <a:xfrm>
            <a:off x="-827131" y="-1442760"/>
            <a:ext cx="2958769" cy="3629347"/>
          </a:xfrm>
          <a:custGeom>
            <a:avLst/>
            <a:gdLst>
              <a:gd name="connsiteX0" fmla="*/ 0 w 2881314"/>
              <a:gd name="connsiteY0" fmla="*/ 1716289 h 3432578"/>
              <a:gd name="connsiteX1" fmla="*/ 1440657 w 2881314"/>
              <a:gd name="connsiteY1" fmla="*/ 0 h 3432578"/>
              <a:gd name="connsiteX2" fmla="*/ 2881314 w 2881314"/>
              <a:gd name="connsiteY2" fmla="*/ 1716289 h 3432578"/>
              <a:gd name="connsiteX3" fmla="*/ 1440657 w 2881314"/>
              <a:gd name="connsiteY3" fmla="*/ 3432578 h 3432578"/>
              <a:gd name="connsiteX4" fmla="*/ 0 w 2881314"/>
              <a:gd name="connsiteY4" fmla="*/ 1716289 h 3432578"/>
              <a:gd name="connsiteX0" fmla="*/ 77455 w 2958769"/>
              <a:gd name="connsiteY0" fmla="*/ 1913058 h 3629347"/>
              <a:gd name="connsiteX1" fmla="*/ 696310 w 2958769"/>
              <a:gd name="connsiteY1" fmla="*/ 0 h 3629347"/>
              <a:gd name="connsiteX2" fmla="*/ 2958769 w 2958769"/>
              <a:gd name="connsiteY2" fmla="*/ 1913058 h 3629347"/>
              <a:gd name="connsiteX3" fmla="*/ 1518112 w 2958769"/>
              <a:gd name="connsiteY3" fmla="*/ 3629347 h 3629347"/>
              <a:gd name="connsiteX4" fmla="*/ 77455 w 2958769"/>
              <a:gd name="connsiteY4" fmla="*/ 1913058 h 3629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69" h="3629347">
                <a:moveTo>
                  <a:pt x="77455" y="1913058"/>
                </a:moveTo>
                <a:cubicBezTo>
                  <a:pt x="-59512" y="1308167"/>
                  <a:pt x="-99343" y="0"/>
                  <a:pt x="696310" y="0"/>
                </a:cubicBezTo>
                <a:cubicBezTo>
                  <a:pt x="1491963" y="0"/>
                  <a:pt x="2958769" y="965178"/>
                  <a:pt x="2958769" y="1913058"/>
                </a:cubicBezTo>
                <a:cubicBezTo>
                  <a:pt x="2958769" y="2860938"/>
                  <a:pt x="2313765" y="3629347"/>
                  <a:pt x="1518112" y="3629347"/>
                </a:cubicBezTo>
                <a:cubicBezTo>
                  <a:pt x="722459" y="3629347"/>
                  <a:pt x="214422" y="2517949"/>
                  <a:pt x="77455" y="1913058"/>
                </a:cubicBezTo>
                <a:close/>
              </a:path>
            </a:pathLst>
          </a:cu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638212" y="4907666"/>
            <a:ext cx="3126769" cy="2290853"/>
          </a:xfrm>
          <a:prstGeom prst="teardrop">
            <a:avLst>
              <a:gd name="adj" fmla="val 58540"/>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Oval 6">
            <a:extLst>
              <a:ext uri="{FF2B5EF4-FFF2-40B4-BE49-F238E27FC236}">
                <a16:creationId xmlns:a16="http://schemas.microsoft.com/office/drawing/2014/main" id="{EF3AB63C-25C8-1A41-AC03-70250E07852F}"/>
              </a:ext>
            </a:extLst>
          </p:cNvPr>
          <p:cNvSpPr/>
          <p:nvPr/>
        </p:nvSpPr>
        <p:spPr>
          <a:xfrm rot="21448955">
            <a:off x="7691161" y="-739499"/>
            <a:ext cx="5370499" cy="2222827"/>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 name="connsiteX0" fmla="*/ 24126 w 3484174"/>
              <a:gd name="connsiteY0" fmla="*/ 1231180 h 2543276"/>
              <a:gd name="connsiteX1" fmla="*/ 781876 w 3484174"/>
              <a:gd name="connsiteY1" fmla="*/ 5197 h 2543276"/>
              <a:gd name="connsiteX2" fmla="*/ 3484174 w 3484174"/>
              <a:gd name="connsiteY2" fmla="*/ 1717316 h 2543276"/>
              <a:gd name="connsiteX3" fmla="*/ 1464783 w 3484174"/>
              <a:gd name="connsiteY3" fmla="*/ 2524993 h 2543276"/>
              <a:gd name="connsiteX4" fmla="*/ 24126 w 3484174"/>
              <a:gd name="connsiteY4" fmla="*/ 1231180 h 2543276"/>
              <a:gd name="connsiteX0" fmla="*/ 1974048 w 5434096"/>
              <a:gd name="connsiteY0" fmla="*/ 504233 h 1816329"/>
              <a:gd name="connsiteX1" fmla="*/ 108134 w 5434096"/>
              <a:gd name="connsiteY1" fmla="*/ 14424 h 1816329"/>
              <a:gd name="connsiteX2" fmla="*/ 5434096 w 5434096"/>
              <a:gd name="connsiteY2" fmla="*/ 990369 h 1816329"/>
              <a:gd name="connsiteX3" fmla="*/ 3414705 w 5434096"/>
              <a:gd name="connsiteY3" fmla="*/ 1798046 h 1816329"/>
              <a:gd name="connsiteX4" fmla="*/ 1974048 w 5434096"/>
              <a:gd name="connsiteY4" fmla="*/ 504233 h 1816329"/>
              <a:gd name="connsiteX0" fmla="*/ 1910451 w 5370499"/>
              <a:gd name="connsiteY0" fmla="*/ 858946 h 2171042"/>
              <a:gd name="connsiteX1" fmla="*/ 44537 w 5370499"/>
              <a:gd name="connsiteY1" fmla="*/ 369137 h 2171042"/>
              <a:gd name="connsiteX2" fmla="*/ 5370499 w 5370499"/>
              <a:gd name="connsiteY2" fmla="*/ 1345082 h 2171042"/>
              <a:gd name="connsiteX3" fmla="*/ 3351108 w 5370499"/>
              <a:gd name="connsiteY3" fmla="*/ 2152759 h 2171042"/>
              <a:gd name="connsiteX4" fmla="*/ 1910451 w 5370499"/>
              <a:gd name="connsiteY4" fmla="*/ 858946 h 217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0499" h="2171042">
                <a:moveTo>
                  <a:pt x="1910451" y="858946"/>
                </a:moveTo>
                <a:cubicBezTo>
                  <a:pt x="1359356" y="561676"/>
                  <a:pt x="658663" y="1365166"/>
                  <a:pt x="44537" y="369137"/>
                </a:cubicBezTo>
                <a:cubicBezTo>
                  <a:pt x="-569589" y="-626892"/>
                  <a:pt x="5370499" y="630529"/>
                  <a:pt x="5370499" y="1345082"/>
                </a:cubicBezTo>
                <a:cubicBezTo>
                  <a:pt x="5370499" y="2059635"/>
                  <a:pt x="3927783" y="2233782"/>
                  <a:pt x="3351108" y="2152759"/>
                </a:cubicBezTo>
                <a:cubicBezTo>
                  <a:pt x="2774433" y="2071736"/>
                  <a:pt x="2461546" y="1156216"/>
                  <a:pt x="1910451" y="858946"/>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Oval 6">
            <a:extLst>
              <a:ext uri="{FF2B5EF4-FFF2-40B4-BE49-F238E27FC236}">
                <a16:creationId xmlns:a16="http://schemas.microsoft.com/office/drawing/2014/main" id="{1AF4A074-3526-2340-928B-411E08532F89}"/>
              </a:ext>
            </a:extLst>
          </p:cNvPr>
          <p:cNvSpPr/>
          <p:nvPr/>
        </p:nvSpPr>
        <p:spPr>
          <a:xfrm rot="21448955">
            <a:off x="46225" y="-618760"/>
            <a:ext cx="5370499" cy="2222827"/>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 name="connsiteX0" fmla="*/ 24126 w 3484174"/>
              <a:gd name="connsiteY0" fmla="*/ 1231180 h 2543276"/>
              <a:gd name="connsiteX1" fmla="*/ 781876 w 3484174"/>
              <a:gd name="connsiteY1" fmla="*/ 5197 h 2543276"/>
              <a:gd name="connsiteX2" fmla="*/ 3484174 w 3484174"/>
              <a:gd name="connsiteY2" fmla="*/ 1717316 h 2543276"/>
              <a:gd name="connsiteX3" fmla="*/ 1464783 w 3484174"/>
              <a:gd name="connsiteY3" fmla="*/ 2524993 h 2543276"/>
              <a:gd name="connsiteX4" fmla="*/ 24126 w 3484174"/>
              <a:gd name="connsiteY4" fmla="*/ 1231180 h 2543276"/>
              <a:gd name="connsiteX0" fmla="*/ 1974048 w 5434096"/>
              <a:gd name="connsiteY0" fmla="*/ 504233 h 1816329"/>
              <a:gd name="connsiteX1" fmla="*/ 108134 w 5434096"/>
              <a:gd name="connsiteY1" fmla="*/ 14424 h 1816329"/>
              <a:gd name="connsiteX2" fmla="*/ 5434096 w 5434096"/>
              <a:gd name="connsiteY2" fmla="*/ 990369 h 1816329"/>
              <a:gd name="connsiteX3" fmla="*/ 3414705 w 5434096"/>
              <a:gd name="connsiteY3" fmla="*/ 1798046 h 1816329"/>
              <a:gd name="connsiteX4" fmla="*/ 1974048 w 5434096"/>
              <a:gd name="connsiteY4" fmla="*/ 504233 h 1816329"/>
              <a:gd name="connsiteX0" fmla="*/ 1910451 w 5370499"/>
              <a:gd name="connsiteY0" fmla="*/ 858946 h 2171042"/>
              <a:gd name="connsiteX1" fmla="*/ 44537 w 5370499"/>
              <a:gd name="connsiteY1" fmla="*/ 369137 h 2171042"/>
              <a:gd name="connsiteX2" fmla="*/ 5370499 w 5370499"/>
              <a:gd name="connsiteY2" fmla="*/ 1345082 h 2171042"/>
              <a:gd name="connsiteX3" fmla="*/ 3351108 w 5370499"/>
              <a:gd name="connsiteY3" fmla="*/ 2152759 h 2171042"/>
              <a:gd name="connsiteX4" fmla="*/ 1910451 w 5370499"/>
              <a:gd name="connsiteY4" fmla="*/ 858946 h 217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0499" h="2171042">
                <a:moveTo>
                  <a:pt x="1910451" y="858946"/>
                </a:moveTo>
                <a:cubicBezTo>
                  <a:pt x="1359356" y="561676"/>
                  <a:pt x="658663" y="1365166"/>
                  <a:pt x="44537" y="369137"/>
                </a:cubicBezTo>
                <a:cubicBezTo>
                  <a:pt x="-569589" y="-626892"/>
                  <a:pt x="5370499" y="630529"/>
                  <a:pt x="5370499" y="1345082"/>
                </a:cubicBezTo>
                <a:cubicBezTo>
                  <a:pt x="5370499" y="2059635"/>
                  <a:pt x="3927783" y="2233782"/>
                  <a:pt x="3351108" y="2152759"/>
                </a:cubicBezTo>
                <a:cubicBezTo>
                  <a:pt x="2774433" y="2071736"/>
                  <a:pt x="2461546" y="1156216"/>
                  <a:pt x="1910451" y="858946"/>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Picture 2">
            <a:extLst>
              <a:ext uri="{FF2B5EF4-FFF2-40B4-BE49-F238E27FC236}">
                <a16:creationId xmlns:a16="http://schemas.microsoft.com/office/drawing/2014/main" id="{BB4AC24A-016B-1A45-918A-9889E54D89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5819" y="6063349"/>
            <a:ext cx="1688928" cy="56051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98F4549E-42D8-5C42-BED3-310C8F73E99E}"/>
              </a:ext>
            </a:extLst>
          </p:cNvPr>
          <p:cNvSpPr>
            <a:spLocks noGrp="1"/>
          </p:cNvSpPr>
          <p:nvPr>
            <p:ph type="sldNum" sz="quarter" idx="12"/>
          </p:nvPr>
        </p:nvSpPr>
        <p:spPr/>
        <p:txBody>
          <a:bodyPr/>
          <a:lstStyle/>
          <a:p>
            <a:fld id="{06956133-2164-FA40-A83E-FEF5631EBA22}" type="slidenum">
              <a:rPr lang="de-DE" smtClean="0"/>
              <a:t>1</a:t>
            </a:fld>
            <a:endParaRPr lang="de-DE"/>
          </a:p>
        </p:txBody>
      </p:sp>
    </p:spTree>
    <p:extLst>
      <p:ext uri="{BB962C8B-B14F-4D97-AF65-F5344CB8AC3E}">
        <p14:creationId xmlns:p14="http://schemas.microsoft.com/office/powerpoint/2010/main" val="47486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a:solidFill>
                  <a:srgbClr val="71898F"/>
                </a:solidFill>
                <a:latin typeface="Arial Rounded MT Bold" panose="020F0704030504030204" pitchFamily="34" charset="77"/>
              </a:rPr>
              <a:t>Laundry files</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230127" y="1764643"/>
            <a:ext cx="10123673" cy="4093428"/>
          </a:xfrm>
          <a:prstGeom prst="rect">
            <a:avLst/>
          </a:prstGeom>
          <a:noFill/>
        </p:spPr>
        <p:txBody>
          <a:bodyPr wrap="square" lIns="91440" tIns="45720" rIns="91440" bIns="45720" rtlCol="0" anchor="t">
            <a:spAutoFit/>
          </a:bodyPr>
          <a:lstStyle/>
          <a:p>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Many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detergents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contain</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substances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that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are</a:t>
            </a:r>
            <a:r>
              <a:rPr lang="de-DE" sz="2000" dirty="0">
                <a:solidFill>
                  <a:srgbClr val="7EA6AD"/>
                </a:solidFill>
                <a:latin typeface="Arial Unicode MS"/>
                <a:ea typeface="Arial Unicode MS" panose="020B0604020202020204"/>
                <a:cs typeface="Arial Unicode MS"/>
              </a:rPr>
              <a:t> not </a:t>
            </a:r>
            <a:r>
              <a:rPr lang="de-DE" sz="2000" dirty="0" err="1">
                <a:solidFill>
                  <a:srgbClr val="7EA6AD"/>
                </a:solidFill>
                <a:latin typeface="Arial Unicode MS"/>
                <a:ea typeface="Arial Unicode MS" panose="020B0604020202020204"/>
                <a:cs typeface="Arial Unicode MS"/>
              </a:rPr>
              <a:t>easily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completely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biodegradable</a:t>
            </a:r>
            <a:r>
              <a:rPr lang="de-DE" sz="2000" dirty="0">
                <a:solidFill>
                  <a:srgbClr val="7EA6AD"/>
                </a:solidFill>
                <a:latin typeface="Arial Unicode MS"/>
                <a:ea typeface="Arial Unicode MS" panose="020B0604020202020204"/>
                <a:cs typeface="Arial Unicode MS"/>
              </a:rPr>
              <a:t>,</a:t>
            </a:r>
            <a:br>
              <a:rPr lang="de-DE" sz="2000" dirty="0">
                <a:solidFill>
                  <a:srgbClr val="7EA6AD"/>
                </a:solidFill>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accumulate</a:t>
            </a:r>
            <a:r>
              <a:rPr lang="de-DE" sz="2000" dirty="0">
                <a:solidFill>
                  <a:srgbClr val="7EA6AD"/>
                </a:solidFill>
                <a:latin typeface="Arial Unicode MS"/>
                <a:ea typeface="Arial Unicode MS" panose="020B0604020202020204"/>
                <a:cs typeface="Arial Unicode MS"/>
              </a:rPr>
              <a:t> in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environment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organisms</a:t>
            </a:r>
            <a:r>
              <a:rPr lang="de-DE" sz="2000" dirty="0">
                <a:solidFill>
                  <a:srgbClr val="7EA6AD"/>
                </a:solidFill>
                <a:latin typeface="Arial Unicode MS"/>
                <a:ea typeface="Arial Unicode MS" panose="020B0604020202020204"/>
                <a:cs typeface="Arial Unicode MS"/>
              </a:rPr>
              <a:t>.</a:t>
            </a:r>
            <a:br>
              <a:rPr lang="de-DE" sz="2000" dirty="0">
                <a:latin typeface="Arial Unicode MS"/>
                <a:ea typeface="Arial Unicode MS" panose="020B0604020202020204"/>
                <a:cs typeface="Arial Unicode MS"/>
              </a:rPr>
            </a:b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Between</a:t>
            </a:r>
            <a:r>
              <a:rPr lang="de-DE" sz="2000" dirty="0">
                <a:solidFill>
                  <a:srgbClr val="7EA6AD"/>
                </a:solidFill>
                <a:latin typeface="Arial Unicode MS"/>
                <a:ea typeface="Arial Unicode MS" panose="020B0604020202020204"/>
                <a:cs typeface="Arial Unicode MS"/>
              </a:rPr>
              <a:t> 50 and 130 </a:t>
            </a:r>
            <a:r>
              <a:rPr lang="de-DE" sz="2000" dirty="0" err="1">
                <a:solidFill>
                  <a:srgbClr val="7EA6AD"/>
                </a:solidFill>
                <a:latin typeface="Arial Unicode MS"/>
                <a:ea typeface="Arial Unicode MS" panose="020B0604020202020204"/>
                <a:cs typeface="Arial Unicode MS"/>
              </a:rPr>
              <a:t>litres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water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can</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be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used</a:t>
            </a:r>
            <a:r>
              <a:rPr lang="de-DE" sz="2000" dirty="0">
                <a:solidFill>
                  <a:srgbClr val="7EA6AD"/>
                </a:solidFill>
                <a:latin typeface="Arial Unicode MS"/>
                <a:ea typeface="Arial Unicode MS" panose="020B0604020202020204"/>
                <a:cs typeface="Arial Unicode MS"/>
              </a:rPr>
              <a:t> per </a:t>
            </a:r>
            <a:r>
              <a:rPr lang="de-DE" sz="2000" dirty="0" err="1">
                <a:solidFill>
                  <a:srgbClr val="7EA6AD"/>
                </a:solidFill>
                <a:latin typeface="Arial Unicode MS"/>
                <a:ea typeface="Arial Unicode MS" panose="020B0604020202020204"/>
                <a:cs typeface="Arial Unicode MS"/>
              </a:rPr>
              <a:t>wash</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cycle</a:t>
            </a:r>
            <a:r>
              <a:rPr lang="de-DE" sz="2000" dirty="0">
                <a:solidFill>
                  <a:srgbClr val="7EA6AD"/>
                </a:solidFill>
                <a:latin typeface="Arial Unicode MS"/>
                <a:ea typeface="Arial Unicode MS" panose="020B0604020202020204"/>
                <a:cs typeface="Arial Unicode MS"/>
              </a:rPr>
              <a:t> </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depending</a:t>
            </a:r>
            <a:r>
              <a:rPr lang="de-DE" sz="2000" dirty="0">
                <a:solidFill>
                  <a:srgbClr val="7EA6AD"/>
                </a:solidFill>
                <a:latin typeface="Arial Unicode MS"/>
                <a:ea typeface="Arial Unicode MS" panose="020B0604020202020204"/>
                <a:cs typeface="Arial Unicode MS"/>
              </a:rPr>
              <a:t> on </a:t>
            </a:r>
            <a:r>
              <a:rPr lang="de-DE" sz="2000" dirty="0" err="1">
                <a:solidFill>
                  <a:srgbClr val="7EA6AD"/>
                </a:solidFill>
                <a:latin typeface="Arial Unicode MS"/>
                <a:ea typeface="Arial Unicode MS" panose="020B0604020202020204"/>
                <a:cs typeface="Arial Unicode MS"/>
              </a:rPr>
              <a:t>how</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new</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energy-efficient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washing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machine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is</a:t>
            </a:r>
            <a:endParaRPr lang="de-DE" dirty="0"/>
          </a:p>
          <a:p>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Various</a:t>
            </a:r>
            <a:r>
              <a:rPr lang="de-DE" sz="2000" dirty="0">
                <a:solidFill>
                  <a:srgbClr val="7EA6AD"/>
                </a:solidFill>
                <a:latin typeface="Arial Unicode MS"/>
                <a:ea typeface="Arial Unicode MS" panose="020B0604020202020204"/>
                <a:cs typeface="Arial Unicode MS"/>
              </a:rPr>
              <a:t> tricks </a:t>
            </a:r>
            <a:r>
              <a:rPr lang="de-DE" sz="2000" dirty="0" err="1">
                <a:solidFill>
                  <a:srgbClr val="7EA6AD"/>
                </a:solidFill>
                <a:latin typeface="Arial Unicode MS"/>
                <a:ea typeface="Arial Unicode MS" panose="020B0604020202020204"/>
                <a:cs typeface="Arial Unicode MS"/>
              </a:rPr>
              <a:t>can</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be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used</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to</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make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washing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more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climate-friendly</a:t>
            </a:r>
            <a:r>
              <a:rPr lang="de-DE" sz="2000" dirty="0">
                <a:solidFill>
                  <a:srgbClr val="7EA6AD"/>
                </a:solidFill>
                <a:latin typeface="Arial Unicode MS"/>
                <a:ea typeface="Arial Unicode MS" panose="020B0604020202020204"/>
                <a:cs typeface="Arial Unicode MS"/>
              </a:rPr>
              <a:t>:</a:t>
            </a:r>
          </a:p>
          <a:p>
            <a:r>
              <a:rPr lang="de-DE" sz="2000" dirty="0">
                <a:solidFill>
                  <a:srgbClr val="7EA6AD"/>
                </a:solidFill>
                <a:latin typeface="Arial Unicode MS"/>
                <a:ea typeface="Arial Unicode MS" panose="020B0604020202020204"/>
                <a:cs typeface="Arial Unicode MS"/>
                <a:sym typeface="Wingdings" pitchFamily="2" charset="2"/>
              </a:rPr>
              <a:t> </a:t>
            </a:r>
            <a:r>
              <a:rPr lang="de-DE" sz="2000" dirty="0" err="1">
                <a:solidFill>
                  <a:srgbClr val="7EA6AD"/>
                </a:solidFill>
                <a:latin typeface="Arial Unicode MS"/>
                <a:ea typeface="Arial Unicode MS" panose="020B0604020202020204"/>
                <a:cs typeface="Arial Unicode MS"/>
                <a:sym typeface="Wingdings" pitchFamily="2" charset="2"/>
              </a:rPr>
              <a:t>u</a:t>
            </a:r>
            <a:r>
              <a:rPr lang="de-DE" sz="2000" dirty="0" err="1">
                <a:solidFill>
                  <a:srgbClr val="7EA6AD"/>
                </a:solidFill>
                <a:latin typeface="Arial Unicode MS"/>
                <a:ea typeface="Arial Unicode MS" panose="020B0604020202020204"/>
                <a:cs typeface="Arial Unicode MS"/>
              </a:rPr>
              <a:t>tilise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capacity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machine</a:t>
            </a:r>
            <a:r>
              <a:rPr lang="de-DE" sz="2000" dirty="0">
                <a:solidFill>
                  <a:srgbClr val="7EA6AD"/>
                </a:solidFill>
                <a:latin typeface="Arial Unicode MS"/>
                <a:ea typeface="Arial Unicode MS" panose="020B0604020202020204"/>
                <a:cs typeface="Arial Unicode MS"/>
              </a:rPr>
              <a:t> - </a:t>
            </a:r>
            <a:r>
              <a:rPr lang="de-DE" sz="2000" dirty="0" err="1">
                <a:solidFill>
                  <a:srgbClr val="7EA6AD"/>
                </a:solidFill>
                <a:latin typeface="Arial Unicode MS"/>
                <a:ea typeface="Arial Unicode MS" panose="020B0604020202020204"/>
                <a:cs typeface="Arial Unicode MS"/>
              </a:rPr>
              <a:t>fully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loaded</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sym typeface="Wingdings" pitchFamily="2" charset="2"/>
              </a:rPr>
              <a: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wash</a:t>
            </a:r>
            <a:r>
              <a:rPr lang="de-DE" sz="2000" dirty="0">
                <a:solidFill>
                  <a:srgbClr val="7EA6AD"/>
                </a:solidFill>
                <a:latin typeface="Arial Unicode MS"/>
                <a:ea typeface="Arial Unicode MS" panose="020B0604020202020204"/>
                <a:cs typeface="Arial Unicode MS"/>
              </a:rPr>
              <a:t> at a </a:t>
            </a:r>
            <a:r>
              <a:rPr lang="de-DE" sz="2000" dirty="0" err="1">
                <a:solidFill>
                  <a:srgbClr val="7EA6AD"/>
                </a:solidFill>
                <a:latin typeface="Arial Unicode MS"/>
                <a:ea typeface="Arial Unicode MS" panose="020B0604020202020204"/>
                <a:cs typeface="Arial Unicode MS"/>
              </a:rPr>
              <a:t>lower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temperature</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sym typeface="Wingdings" pitchFamily="2" charset="2"/>
              </a:rPr>
              <a:t> </a:t>
            </a:r>
            <a:r>
              <a:rPr lang="de-DE" sz="2000" dirty="0" err="1">
                <a:solidFill>
                  <a:srgbClr val="7EA6AD"/>
                </a:solidFill>
                <a:latin typeface="Arial Unicode MS"/>
                <a:ea typeface="Arial Unicode MS" panose="020B0604020202020204"/>
                <a:cs typeface="Arial Unicode MS"/>
                <a:sym typeface="Wingdings" pitchFamily="2" charset="2"/>
              </a:rPr>
              <a:t>u</a:t>
            </a:r>
            <a:r>
              <a:rPr lang="de-DE" sz="2000" dirty="0" err="1">
                <a:solidFill>
                  <a:srgbClr val="7EA6AD"/>
                </a:solidFill>
                <a:latin typeface="Arial Unicode MS"/>
                <a:ea typeface="Arial Unicode MS" panose="020B0604020202020204"/>
                <a:cs typeface="Arial Unicode MS"/>
              </a:rPr>
              <a:t>se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energy-saving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washing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programmes</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sym typeface="Wingdings" pitchFamily="2" charset="2"/>
              </a:rPr>
              <a:t> </a:t>
            </a:r>
            <a:r>
              <a:rPr lang="de-DE" sz="2000" dirty="0" err="1">
                <a:solidFill>
                  <a:srgbClr val="7EA6AD"/>
                </a:solidFill>
                <a:latin typeface="Arial Unicode MS"/>
                <a:ea typeface="Arial Unicode MS" panose="020B0604020202020204"/>
                <a:cs typeface="Arial Unicode MS"/>
                <a:sym typeface="Wingdings" pitchFamily="2" charset="2"/>
              </a:rPr>
              <a:t>c</a:t>
            </a:r>
            <a:r>
              <a:rPr lang="de-DE" sz="2000" dirty="0" err="1">
                <a:solidFill>
                  <a:srgbClr val="7EA6AD"/>
                </a:solidFill>
                <a:latin typeface="Arial Unicode MS"/>
                <a:ea typeface="Arial Unicode MS" panose="020B0604020202020204"/>
                <a:cs typeface="Arial Unicode MS"/>
              </a:rPr>
              <a:t>hoose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environmentally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friendly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detergents</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(e.g. </a:t>
            </a:r>
            <a:r>
              <a:rPr lang="de-DE" sz="2000" dirty="0" err="1">
                <a:solidFill>
                  <a:srgbClr val="7EA6AD"/>
                </a:solidFill>
                <a:latin typeface="Arial Unicode MS"/>
                <a:ea typeface="Arial Unicode MS" panose="020B0604020202020204"/>
                <a:cs typeface="Arial Unicode MS"/>
              </a:rPr>
              <a:t>washing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powder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instead</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liquid </a:t>
            </a:r>
            <a:r>
              <a:rPr lang="de-DE" sz="2000" dirty="0" err="1">
                <a:solidFill>
                  <a:srgbClr val="7EA6AD"/>
                </a:solidFill>
                <a:latin typeface="Arial Unicode MS"/>
                <a:ea typeface="Arial Unicode MS" panose="020B0604020202020204"/>
                <a:cs typeface="Arial Unicode MS"/>
              </a:rPr>
              <a:t>detergent</a:t>
            </a:r>
            <a:r>
              <a:rPr lang="de-DE" sz="2000" dirty="0">
                <a:solidFill>
                  <a:srgbClr val="7EA6AD"/>
                </a:solidFill>
                <a:latin typeface="Arial Unicode MS"/>
                <a:ea typeface="Arial Unicode MS" panose="020B0604020202020204"/>
                <a:cs typeface="Arial Unicode MS"/>
              </a:rPr>
              <a:t>)</a:t>
            </a:r>
          </a:p>
          <a:p>
            <a:pPr marL="285750" indent="-285750">
              <a:spcAft>
                <a:spcPts val="1200"/>
              </a:spcAft>
              <a:buFontTx/>
              <a:buChar char="-"/>
            </a:pPr>
            <a:endParaRPr lang="fr-FR" sz="2000" dirty="0">
              <a:solidFill>
                <a:srgbClr val="71898F"/>
              </a:solidFill>
              <a:ea typeface="Arial Unicode MS" panose="020B0604020202020204" pitchFamily="34" charset="-128"/>
            </a:endParaRPr>
          </a:p>
        </p:txBody>
      </p:sp>
      <p:sp>
        <p:nvSpPr>
          <p:cNvPr id="9" name="Textfeld 8">
            <a:extLst>
              <a:ext uri="{FF2B5EF4-FFF2-40B4-BE49-F238E27FC236}">
                <a16:creationId xmlns:a16="http://schemas.microsoft.com/office/drawing/2014/main" id="{415F7595-22B5-FC43-9BC9-CC9E729C80CD}"/>
              </a:ext>
            </a:extLst>
          </p:cNvPr>
          <p:cNvSpPr txBox="1"/>
          <p:nvPr/>
        </p:nvSpPr>
        <p:spPr>
          <a:xfrm>
            <a:off x="4185851" y="6433054"/>
            <a:ext cx="2981068" cy="246221"/>
          </a:xfrm>
          <a:prstGeom prst="rect">
            <a:avLst/>
          </a:prstGeom>
          <a:noFill/>
        </p:spPr>
        <p:txBody>
          <a:bodyPr wrap="square">
            <a:spAutoFit/>
          </a:bodyPr>
          <a:lstStyle/>
          <a:p>
            <a:r>
              <a:rPr lang="de-DE" sz="1000">
                <a:solidFill>
                  <a:srgbClr val="71898F"/>
                </a:solidFill>
                <a:effectLst/>
                <a:latin typeface="Arial" panose="020B0604020202020204" pitchFamily="34" charset="0"/>
                <a:ea typeface="Calibri" panose="020F0502020204030204" pitchFamily="34" charset="0"/>
                <a:cs typeface="Times New Roman (Textkörper CS)"/>
              </a:rPr>
              <a:t>(</a:t>
            </a:r>
            <a:r>
              <a:rPr lang="de-DE" sz="1000" err="1">
                <a:solidFill>
                  <a:srgbClr val="71898F"/>
                </a:solidFill>
                <a:effectLst/>
                <a:latin typeface="Arial" panose="020B0604020202020204" pitchFamily="34" charset="0"/>
                <a:ea typeface="Calibri" panose="020F0502020204030204" pitchFamily="34" charset="0"/>
                <a:cs typeface="Times New Roman (Textkörper CS)"/>
              </a:rPr>
              <a:t>ecotopten</a:t>
            </a:r>
            <a:r>
              <a:rPr lang="de-DE" sz="1000">
                <a:solidFill>
                  <a:srgbClr val="71898F"/>
                </a:solidFill>
                <a:effectLst/>
                <a:latin typeface="Arial" panose="020B0604020202020204" pitchFamily="34" charset="0"/>
                <a:ea typeface="Calibri" panose="020F0502020204030204" pitchFamily="34" charset="0"/>
                <a:cs typeface="Times New Roman (Textkörper CS)"/>
              </a:rPr>
              <a:t>, no date) </a:t>
            </a:r>
            <a:endParaRPr lang="de-DE" sz="1000">
              <a:solidFill>
                <a:srgbClr val="71898F"/>
              </a:solidFill>
            </a:endParaRPr>
          </a:p>
        </p:txBody>
      </p:sp>
      <p:sp>
        <p:nvSpPr>
          <p:cNvPr id="5" name="Foliennummernplatzhalter 4">
            <a:extLst>
              <a:ext uri="{FF2B5EF4-FFF2-40B4-BE49-F238E27FC236}">
                <a16:creationId xmlns:a16="http://schemas.microsoft.com/office/drawing/2014/main" id="{B2C5F275-E310-2140-AE53-1A7082A0C5F8}"/>
              </a:ext>
            </a:extLst>
          </p:cNvPr>
          <p:cNvSpPr>
            <a:spLocks noGrp="1"/>
          </p:cNvSpPr>
          <p:nvPr>
            <p:ph type="sldNum" sz="quarter" idx="12"/>
          </p:nvPr>
        </p:nvSpPr>
        <p:spPr/>
        <p:txBody>
          <a:bodyPr/>
          <a:lstStyle/>
          <a:p>
            <a:fld id="{06956133-2164-FA40-A83E-FEF5631EBA22}" type="slidenum">
              <a:rPr lang="de-DE" smtClean="0"/>
              <a:t>10</a:t>
            </a:fld>
            <a:endParaRPr lang="de-DE"/>
          </a:p>
        </p:txBody>
      </p:sp>
    </p:spTree>
    <p:extLst>
      <p:ext uri="{BB962C8B-B14F-4D97-AF65-F5344CB8AC3E}">
        <p14:creationId xmlns:p14="http://schemas.microsoft.com/office/powerpoint/2010/main" val="1715813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a:solidFill>
                  <a:srgbClr val="71898F"/>
                </a:solidFill>
                <a:latin typeface="Arial Rounded MT Bold" panose="020F0704030504030204" pitchFamily="34" charset="77"/>
              </a:rPr>
              <a:t>Laundry files</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3B1486B4-9803-0E43-98BF-A5B86412901B}"/>
              </a:ext>
            </a:extLst>
          </p:cNvPr>
          <p:cNvSpPr txBox="1"/>
          <p:nvPr/>
        </p:nvSpPr>
        <p:spPr>
          <a:xfrm>
            <a:off x="3101545" y="6433054"/>
            <a:ext cx="7389341" cy="246221"/>
          </a:xfrm>
          <a:prstGeom prst="rect">
            <a:avLst/>
          </a:prstGeom>
          <a:noFill/>
        </p:spPr>
        <p:txBody>
          <a:bodyPr wrap="square" rtlCol="0">
            <a:spAutoFit/>
          </a:bodyPr>
          <a:lstStyle/>
          <a:p>
            <a:r>
              <a:rPr lang="de-DE" sz="1000">
                <a:solidFill>
                  <a:srgbClr val="71898F"/>
                </a:solidFill>
              </a:rPr>
              <a:t>(Clean laundry - not a hot thing As the temperature drops, so does the washing machine's electricity consumption, o.D.)</a:t>
            </a:r>
          </a:p>
        </p:txBody>
      </p:sp>
      <p:sp>
        <p:nvSpPr>
          <p:cNvPr id="5" name="Foliennummernplatzhalter 4">
            <a:extLst>
              <a:ext uri="{FF2B5EF4-FFF2-40B4-BE49-F238E27FC236}">
                <a16:creationId xmlns:a16="http://schemas.microsoft.com/office/drawing/2014/main" id="{1A7056E8-7F35-3C46-AC6B-0822D1E44EFE}"/>
              </a:ext>
            </a:extLst>
          </p:cNvPr>
          <p:cNvSpPr>
            <a:spLocks noGrp="1"/>
          </p:cNvSpPr>
          <p:nvPr>
            <p:ph type="sldNum" sz="quarter" idx="12"/>
          </p:nvPr>
        </p:nvSpPr>
        <p:spPr/>
        <p:txBody>
          <a:bodyPr/>
          <a:lstStyle/>
          <a:p>
            <a:fld id="{06956133-2164-FA40-A83E-FEF5631EBA22}" type="slidenum">
              <a:rPr lang="de-DE" smtClean="0"/>
              <a:t>11</a:t>
            </a:fld>
            <a:endParaRPr lang="de-DE"/>
          </a:p>
        </p:txBody>
      </p:sp>
      <p:grpSp>
        <p:nvGrpSpPr>
          <p:cNvPr id="10" name="Gruppieren 9">
            <a:extLst>
              <a:ext uri="{FF2B5EF4-FFF2-40B4-BE49-F238E27FC236}">
                <a16:creationId xmlns:a16="http://schemas.microsoft.com/office/drawing/2014/main" id="{5131A3EB-FD9F-3145-8A4F-CA55D3F061AA}"/>
              </a:ext>
            </a:extLst>
          </p:cNvPr>
          <p:cNvGrpSpPr/>
          <p:nvPr/>
        </p:nvGrpSpPr>
        <p:grpSpPr>
          <a:xfrm>
            <a:off x="3530146" y="1522748"/>
            <a:ext cx="4374242" cy="4374242"/>
            <a:chOff x="3598240" y="1532475"/>
            <a:chExt cx="4374242" cy="4374242"/>
          </a:xfrm>
        </p:grpSpPr>
        <p:grpSp>
          <p:nvGrpSpPr>
            <p:cNvPr id="11" name="Gruppieren 10">
              <a:extLst>
                <a:ext uri="{FF2B5EF4-FFF2-40B4-BE49-F238E27FC236}">
                  <a16:creationId xmlns:a16="http://schemas.microsoft.com/office/drawing/2014/main" id="{BF9E6E59-B9B4-BA46-8344-9EB4F9874034}"/>
                </a:ext>
              </a:extLst>
            </p:cNvPr>
            <p:cNvGrpSpPr/>
            <p:nvPr/>
          </p:nvGrpSpPr>
          <p:grpSpPr>
            <a:xfrm>
              <a:off x="3598240" y="1532475"/>
              <a:ext cx="4374242" cy="4374242"/>
              <a:chOff x="3598240" y="1532475"/>
              <a:chExt cx="4374242" cy="4374242"/>
            </a:xfrm>
          </p:grpSpPr>
          <p:pic>
            <p:nvPicPr>
              <p:cNvPr id="14" name="Picture 2">
                <a:extLst>
                  <a:ext uri="{FF2B5EF4-FFF2-40B4-BE49-F238E27FC236}">
                    <a16:creationId xmlns:a16="http://schemas.microsoft.com/office/drawing/2014/main" id="{EFF1D6D1-E0B1-694D-8654-6F7E647AD5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8240" y="1532475"/>
                <a:ext cx="4374242" cy="4374242"/>
              </a:xfrm>
              <a:prstGeom prst="rect">
                <a:avLst/>
              </a:prstGeom>
              <a:noFill/>
              <a:extLst>
                <a:ext uri="{909E8E84-426E-40DD-AFC4-6F175D3DCCD1}">
                  <a14:hiddenFill xmlns:a14="http://schemas.microsoft.com/office/drawing/2010/main">
                    <a:solidFill>
                      <a:srgbClr val="FFFFFF"/>
                    </a:solidFill>
                  </a14:hiddenFill>
                </a:ext>
              </a:extLst>
            </p:spPr>
          </p:pic>
          <p:sp>
            <p:nvSpPr>
              <p:cNvPr id="15" name="Rechteck 14">
                <a:extLst>
                  <a:ext uri="{FF2B5EF4-FFF2-40B4-BE49-F238E27FC236}">
                    <a16:creationId xmlns:a16="http://schemas.microsoft.com/office/drawing/2014/main" id="{B8EDF9CB-4556-B048-BFCC-36E0FE34A6BA}"/>
                  </a:ext>
                </a:extLst>
              </p:cNvPr>
              <p:cNvSpPr/>
              <p:nvPr/>
            </p:nvSpPr>
            <p:spPr>
              <a:xfrm>
                <a:off x="3817090" y="1532475"/>
                <a:ext cx="3742660" cy="563525"/>
              </a:xfrm>
              <a:prstGeom prst="rect">
                <a:avLst/>
              </a:prstGeom>
              <a:solidFill>
                <a:srgbClr val="EA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chemeClr val="tx1"/>
                    </a:solidFill>
                    <a:latin typeface="Arial" panose="020B0604020202020204" pitchFamily="34" charset="0"/>
                    <a:cs typeface="Arial" panose="020B0604020202020204" pitchFamily="34" charset="0"/>
                  </a:rPr>
                  <a:t>The </a:t>
                </a:r>
                <a:r>
                  <a:rPr lang="de-DE" sz="1200" b="1" dirty="0" err="1">
                    <a:solidFill>
                      <a:schemeClr val="tx1"/>
                    </a:solidFill>
                    <a:latin typeface="Arial" panose="020B0604020202020204" pitchFamily="34" charset="0"/>
                    <a:cs typeface="Arial" panose="020B0604020202020204" pitchFamily="34" charset="0"/>
                  </a:rPr>
                  <a:t>lower</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the</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washing</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temperature</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the</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lower</a:t>
                </a:r>
                <a:r>
                  <a:rPr lang="de-DE" sz="1200" b="1" dirty="0">
                    <a:solidFill>
                      <a:schemeClr val="tx1"/>
                    </a:solidFill>
                    <a:latin typeface="Arial" panose="020B0604020202020204" pitchFamily="34" charset="0"/>
                    <a:cs typeface="Arial" panose="020B0604020202020204" pitchFamily="34" charset="0"/>
                  </a:rPr>
                  <a:t> </a:t>
                </a:r>
                <a:r>
                  <a:rPr lang="de-DE" sz="1200" b="1" dirty="0" err="1">
                    <a:solidFill>
                      <a:schemeClr val="tx1"/>
                    </a:solidFill>
                    <a:latin typeface="Arial" panose="020B0604020202020204" pitchFamily="34" charset="0"/>
                    <a:cs typeface="Arial" panose="020B0604020202020204" pitchFamily="34" charset="0"/>
                  </a:rPr>
                  <a:t>the</a:t>
                </a:r>
                <a:r>
                  <a:rPr lang="de-DE" sz="1200" b="1" dirty="0">
                    <a:solidFill>
                      <a:schemeClr val="tx1"/>
                    </a:solidFill>
                    <a:latin typeface="Arial" panose="020B0604020202020204" pitchFamily="34" charset="0"/>
                    <a:cs typeface="Arial" panose="020B0604020202020204" pitchFamily="34" charset="0"/>
                  </a:rPr>
                  <a:t> consumption and costs</a:t>
                </a:r>
              </a:p>
            </p:txBody>
          </p:sp>
          <p:sp>
            <p:nvSpPr>
              <p:cNvPr id="16" name="Rechteck 15">
                <a:extLst>
                  <a:ext uri="{FF2B5EF4-FFF2-40B4-BE49-F238E27FC236}">
                    <a16:creationId xmlns:a16="http://schemas.microsoft.com/office/drawing/2014/main" id="{24C8928A-0BC3-2740-8C4E-BA0A3E56D6FD}"/>
                  </a:ext>
                </a:extLst>
              </p:cNvPr>
              <p:cNvSpPr/>
              <p:nvPr/>
            </p:nvSpPr>
            <p:spPr>
              <a:xfrm>
                <a:off x="3765176" y="2076122"/>
                <a:ext cx="4040370" cy="656445"/>
              </a:xfrm>
              <a:prstGeom prst="rect">
                <a:avLst/>
              </a:prstGeom>
              <a:solidFill>
                <a:srgbClr val="EA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chemeClr val="tx1"/>
                    </a:solidFill>
                    <a:latin typeface="Arial" panose="020B0604020202020204" pitchFamily="34" charset="0"/>
                    <a:cs typeface="Arial" panose="020B0604020202020204" pitchFamily="34" charset="0"/>
                  </a:rPr>
                  <a:t>The </a:t>
                </a:r>
                <a:r>
                  <a:rPr lang="de-DE" sz="800" dirty="0" err="1">
                    <a:solidFill>
                      <a:schemeClr val="tx1"/>
                    </a:solidFill>
                    <a:latin typeface="Arial" panose="020B0604020202020204" pitchFamily="34" charset="0"/>
                    <a:cs typeface="Arial" panose="020B0604020202020204" pitchFamily="34" charset="0"/>
                  </a:rPr>
                  <a:t>higher</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the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washing</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temperature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the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higher</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the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electricity</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consumption</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If</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you</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wash</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three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times</a:t>
                </a:r>
                <a:r>
                  <a:rPr lang="de-DE" sz="800" dirty="0">
                    <a:solidFill>
                      <a:schemeClr val="tx1"/>
                    </a:solidFill>
                    <a:latin typeface="Arial" panose="020B0604020202020204" pitchFamily="34" charset="0"/>
                    <a:cs typeface="Arial" panose="020B0604020202020204" pitchFamily="34" charset="0"/>
                  </a:rPr>
                  <a:t> a </a:t>
                </a:r>
                <a:r>
                  <a:rPr lang="de-DE" sz="800" dirty="0" err="1">
                    <a:solidFill>
                      <a:schemeClr val="tx1"/>
                    </a:solidFill>
                    <a:latin typeface="Arial" panose="020B0604020202020204" pitchFamily="34" charset="0"/>
                    <a:cs typeface="Arial" panose="020B0604020202020204" pitchFamily="34" charset="0"/>
                  </a:rPr>
                  <a:t>week</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with</a:t>
                </a:r>
                <a:r>
                  <a:rPr lang="de-DE" sz="800" dirty="0">
                    <a:solidFill>
                      <a:schemeClr val="tx1"/>
                    </a:solidFill>
                    <a:latin typeface="Arial" panose="020B0604020202020204" pitchFamily="34" charset="0"/>
                    <a:cs typeface="Arial" panose="020B0604020202020204" pitchFamily="34" charset="0"/>
                  </a:rPr>
                  <a:t> a 6-kilo </a:t>
                </a:r>
                <a:r>
                  <a:rPr lang="de-DE" sz="800" dirty="0" err="1">
                    <a:solidFill>
                      <a:schemeClr val="tx1"/>
                    </a:solidFill>
                    <a:latin typeface="Arial" panose="020B0604020202020204" pitchFamily="34" charset="0"/>
                    <a:cs typeface="Arial" panose="020B0604020202020204" pitchFamily="34" charset="0"/>
                  </a:rPr>
                  <a:t>washing</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machine</a:t>
                </a:r>
                <a:r>
                  <a:rPr lang="de-DE" sz="800" dirty="0">
                    <a:solidFill>
                      <a:schemeClr val="tx1"/>
                    </a:solidFill>
                    <a:latin typeface="Arial" panose="020B0604020202020204" pitchFamily="34" charset="0"/>
                    <a:cs typeface="Arial" panose="020B0604020202020204" pitchFamily="34" charset="0"/>
                  </a:rPr>
                  <a:t> at an </a:t>
                </a:r>
                <a:r>
                  <a:rPr lang="de-DE" sz="800" dirty="0" err="1">
                    <a:solidFill>
                      <a:schemeClr val="tx1"/>
                    </a:solidFill>
                    <a:latin typeface="Arial" panose="020B0604020202020204" pitchFamily="34" charset="0"/>
                    <a:cs typeface="Arial" panose="020B0604020202020204" pitchFamily="34" charset="0"/>
                  </a:rPr>
                  <a:t>electricity</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price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of</a:t>
                </a:r>
                <a:endParaRPr lang="de-DE" sz="800" dirty="0">
                  <a:solidFill>
                    <a:schemeClr val="tx1"/>
                  </a:solidFill>
                  <a:latin typeface="Arial" panose="020B0604020202020204" pitchFamily="34" charset="0"/>
                  <a:cs typeface="Arial" panose="020B0604020202020204" pitchFamily="34" charset="0"/>
                </a:endParaRPr>
              </a:p>
              <a:p>
                <a:pPr algn="ctr"/>
                <a:r>
                  <a:rPr lang="de-DE" sz="800" dirty="0" err="1">
                    <a:solidFill>
                      <a:schemeClr val="tx1"/>
                    </a:solidFill>
                    <a:latin typeface="Arial" panose="020B0604020202020204" pitchFamily="34" charset="0"/>
                    <a:cs typeface="Arial" panose="020B0604020202020204" pitchFamily="34" charset="0"/>
                  </a:rPr>
                  <a:t>of</a:t>
                </a:r>
                <a:r>
                  <a:rPr lang="de-DE" sz="800" dirty="0">
                    <a:solidFill>
                      <a:schemeClr val="tx1"/>
                    </a:solidFill>
                    <a:latin typeface="Arial" panose="020B0604020202020204" pitchFamily="34" charset="0"/>
                    <a:cs typeface="Arial" panose="020B0604020202020204" pitchFamily="34" charset="0"/>
                  </a:rPr>
                  <a:t> 20 </a:t>
                </a:r>
                <a:r>
                  <a:rPr lang="de-DE" sz="800" dirty="0" err="1">
                    <a:solidFill>
                      <a:schemeClr val="tx1"/>
                    </a:solidFill>
                    <a:latin typeface="Arial" panose="020B0604020202020204" pitchFamily="34" charset="0"/>
                    <a:cs typeface="Arial" panose="020B0604020202020204" pitchFamily="34" charset="0"/>
                  </a:rPr>
                  <a:t>cents</a:t>
                </a:r>
                <a:r>
                  <a:rPr lang="de-DE" sz="800" dirty="0">
                    <a:solidFill>
                      <a:schemeClr val="tx1"/>
                    </a:solidFill>
                    <a:latin typeface="Arial" panose="020B0604020202020204" pitchFamily="34" charset="0"/>
                    <a:cs typeface="Arial" panose="020B0604020202020204" pitchFamily="34" charset="0"/>
                  </a:rPr>
                  <a:t>/kWh </a:t>
                </a:r>
                <a:r>
                  <a:rPr lang="de-DE" sz="800" dirty="0" err="1">
                    <a:solidFill>
                      <a:schemeClr val="tx1"/>
                    </a:solidFill>
                    <a:latin typeface="Arial" panose="020B0604020202020204" pitchFamily="34" charset="0"/>
                    <a:cs typeface="Arial" panose="020B0604020202020204" pitchFamily="34" charset="0"/>
                  </a:rPr>
                  <a:t>depending</a:t>
                </a:r>
                <a:r>
                  <a:rPr lang="de-DE" sz="800" dirty="0">
                    <a:solidFill>
                      <a:schemeClr val="tx1"/>
                    </a:solidFill>
                    <a:latin typeface="Arial" panose="020B0604020202020204" pitchFamily="34" charset="0"/>
                    <a:cs typeface="Arial" panose="020B0604020202020204" pitchFamily="34" charset="0"/>
                  </a:rPr>
                  <a:t> on </a:t>
                </a:r>
                <a:r>
                  <a:rPr lang="de-DE" sz="800" dirty="0" err="1">
                    <a:solidFill>
                      <a:schemeClr val="tx1"/>
                    </a:solidFill>
                    <a:latin typeface="Arial" panose="020B0604020202020204" pitchFamily="34" charset="0"/>
                    <a:cs typeface="Arial" panose="020B0604020202020204" pitchFamily="34" charset="0"/>
                  </a:rPr>
                  <a:t>the</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washing</a:t>
                </a:r>
                <a:r>
                  <a:rPr lang="de-DE" sz="800" dirty="0">
                    <a:solidFill>
                      <a:schemeClr val="tx1"/>
                    </a:solidFill>
                    <a:latin typeface="Arial" panose="020B0604020202020204" pitchFamily="34" charset="0"/>
                    <a:cs typeface="Arial" panose="020B0604020202020204" pitchFamily="34" charset="0"/>
                  </a:rPr>
                  <a:t> </a:t>
                </a:r>
                <a:r>
                  <a:rPr lang="de-DE" sz="800" dirty="0" err="1">
                    <a:solidFill>
                      <a:schemeClr val="tx1"/>
                    </a:solidFill>
                    <a:latin typeface="Arial" panose="020B0604020202020204" pitchFamily="34" charset="0"/>
                    <a:cs typeface="Arial" panose="020B0604020202020204" pitchFamily="34" charset="0"/>
                  </a:rPr>
                  <a:t>temperature</a:t>
                </a:r>
                <a:r>
                  <a:rPr lang="de-DE" sz="800" dirty="0">
                    <a:solidFill>
                      <a:schemeClr val="tx1"/>
                    </a:solidFill>
                    <a:latin typeface="Arial" panose="020B0604020202020204" pitchFamily="34" charset="0"/>
                    <a:cs typeface="Arial" panose="020B0604020202020204" pitchFamily="34" charset="0"/>
                  </a:rPr>
                  <a:t>:</a:t>
                </a:r>
              </a:p>
              <a:p>
                <a:pPr algn="ctr"/>
                <a:endParaRPr lang="de-DE" sz="800" dirty="0">
                  <a:solidFill>
                    <a:schemeClr val="tx1"/>
                  </a:solidFill>
                  <a:latin typeface="Arial" panose="020B0604020202020204" pitchFamily="34" charset="0"/>
                  <a:cs typeface="Arial" panose="020B0604020202020204" pitchFamily="34" charset="0"/>
                </a:endParaRPr>
              </a:p>
            </p:txBody>
          </p:sp>
          <p:sp>
            <p:nvSpPr>
              <p:cNvPr id="17" name="Rechteck 16">
                <a:extLst>
                  <a:ext uri="{FF2B5EF4-FFF2-40B4-BE49-F238E27FC236}">
                    <a16:creationId xmlns:a16="http://schemas.microsoft.com/office/drawing/2014/main" id="{EAF4D2AE-EE55-1744-9BB4-7B925A738FEB}"/>
                  </a:ext>
                </a:extLst>
              </p:cNvPr>
              <p:cNvSpPr/>
              <p:nvPr/>
            </p:nvSpPr>
            <p:spPr>
              <a:xfrm>
                <a:off x="3817312" y="5221912"/>
                <a:ext cx="1020726" cy="127591"/>
              </a:xfrm>
              <a:prstGeom prst="rect">
                <a:avLst/>
              </a:prstGeom>
              <a:solidFill>
                <a:srgbClr val="EA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chemeClr val="tx1"/>
                    </a:solidFill>
                  </a:rPr>
                  <a:t>Washing</a:t>
                </a:r>
                <a:r>
                  <a:rPr lang="de-DE" sz="1000" dirty="0">
                    <a:solidFill>
                      <a:schemeClr val="tx1"/>
                    </a:solidFill>
                  </a:rPr>
                  <a:t> at</a:t>
                </a:r>
              </a:p>
            </p:txBody>
          </p:sp>
          <p:sp>
            <p:nvSpPr>
              <p:cNvPr id="18" name="Rechteck 17">
                <a:extLst>
                  <a:ext uri="{FF2B5EF4-FFF2-40B4-BE49-F238E27FC236}">
                    <a16:creationId xmlns:a16="http://schemas.microsoft.com/office/drawing/2014/main" id="{EC55B79E-432F-5A4D-8CBD-AEDA85523240}"/>
                  </a:ext>
                </a:extLst>
              </p:cNvPr>
              <p:cNvSpPr/>
              <p:nvPr/>
            </p:nvSpPr>
            <p:spPr>
              <a:xfrm>
                <a:off x="4897347" y="5221912"/>
                <a:ext cx="1020726" cy="127591"/>
              </a:xfrm>
              <a:prstGeom prst="rect">
                <a:avLst/>
              </a:prstGeom>
              <a:solidFill>
                <a:srgbClr val="EA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chemeClr val="tx1"/>
                    </a:solidFill>
                  </a:rPr>
                  <a:t>Washing</a:t>
                </a:r>
                <a:r>
                  <a:rPr lang="de-DE" sz="1000" dirty="0">
                    <a:solidFill>
                      <a:schemeClr val="tx1"/>
                    </a:solidFill>
                  </a:rPr>
                  <a:t> at</a:t>
                </a:r>
              </a:p>
            </p:txBody>
          </p:sp>
          <p:sp>
            <p:nvSpPr>
              <p:cNvPr id="19" name="Rechteck 18">
                <a:extLst>
                  <a:ext uri="{FF2B5EF4-FFF2-40B4-BE49-F238E27FC236}">
                    <a16:creationId xmlns:a16="http://schemas.microsoft.com/office/drawing/2014/main" id="{C1375751-BC7F-344B-8E21-1AE5A9231228}"/>
                  </a:ext>
                </a:extLst>
              </p:cNvPr>
              <p:cNvSpPr/>
              <p:nvPr/>
            </p:nvSpPr>
            <p:spPr>
              <a:xfrm>
                <a:off x="5977382" y="5221912"/>
                <a:ext cx="1020726" cy="127591"/>
              </a:xfrm>
              <a:prstGeom prst="rect">
                <a:avLst/>
              </a:prstGeom>
              <a:solidFill>
                <a:srgbClr val="EA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chemeClr val="tx1"/>
                    </a:solidFill>
                  </a:rPr>
                  <a:t>Washing</a:t>
                </a:r>
                <a:r>
                  <a:rPr lang="de-DE" sz="1000" dirty="0">
                    <a:solidFill>
                      <a:schemeClr val="tx1"/>
                    </a:solidFill>
                  </a:rPr>
                  <a:t> at</a:t>
                </a:r>
              </a:p>
            </p:txBody>
          </p:sp>
        </p:grpSp>
        <p:sp>
          <p:nvSpPr>
            <p:cNvPr id="12" name="Rechteck 11">
              <a:extLst>
                <a:ext uri="{FF2B5EF4-FFF2-40B4-BE49-F238E27FC236}">
                  <a16:creationId xmlns:a16="http://schemas.microsoft.com/office/drawing/2014/main" id="{82BB4DB1-9060-6343-B82B-6F368EC5FCA3}"/>
                </a:ext>
              </a:extLst>
            </p:cNvPr>
            <p:cNvSpPr/>
            <p:nvPr/>
          </p:nvSpPr>
          <p:spPr>
            <a:xfrm>
              <a:off x="5075274" y="3686537"/>
              <a:ext cx="960923" cy="486136"/>
            </a:xfrm>
            <a:prstGeom prst="rect">
              <a:avLst/>
            </a:prstGeom>
            <a:solidFill>
              <a:srgbClr val="DEE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Save </a:t>
              </a:r>
              <a:r>
                <a:rPr lang="de-DE" sz="900" dirty="0" err="1">
                  <a:solidFill>
                    <a:schemeClr val="tx1"/>
                  </a:solidFill>
                </a:rPr>
                <a:t>up</a:t>
              </a:r>
              <a:r>
                <a:rPr lang="de-DE" sz="900" dirty="0">
                  <a:solidFill>
                    <a:schemeClr val="tx1"/>
                  </a:solidFill>
                </a:rPr>
                <a:t> </a:t>
              </a:r>
              <a:r>
                <a:rPr lang="de-DE" sz="900" dirty="0" err="1">
                  <a:solidFill>
                    <a:schemeClr val="tx1"/>
                  </a:solidFill>
                </a:rPr>
                <a:t>to</a:t>
              </a:r>
              <a:r>
                <a:rPr lang="de-DE" sz="900" dirty="0">
                  <a:solidFill>
                    <a:schemeClr val="tx1"/>
                  </a:solidFill>
                </a:rPr>
                <a:t> 45 % on </a:t>
              </a:r>
              <a:r>
                <a:rPr lang="de-DE" sz="900" dirty="0" err="1">
                  <a:solidFill>
                    <a:schemeClr val="tx1"/>
                  </a:solidFill>
                </a:rPr>
                <a:t>electricity</a:t>
              </a:r>
              <a:r>
                <a:rPr lang="de-DE" sz="900" dirty="0">
                  <a:solidFill>
                    <a:schemeClr val="tx1"/>
                  </a:solidFill>
                </a:rPr>
                <a:t> costs</a:t>
              </a:r>
            </a:p>
          </p:txBody>
        </p:sp>
        <p:sp>
          <p:nvSpPr>
            <p:cNvPr id="13" name="Rechteck 12">
              <a:extLst>
                <a:ext uri="{FF2B5EF4-FFF2-40B4-BE49-F238E27FC236}">
                  <a16:creationId xmlns:a16="http://schemas.microsoft.com/office/drawing/2014/main" id="{2E03B721-71EF-8747-AA05-B5F249A06FCB}"/>
                </a:ext>
              </a:extLst>
            </p:cNvPr>
            <p:cNvSpPr/>
            <p:nvPr/>
          </p:nvSpPr>
          <p:spPr>
            <a:xfrm>
              <a:off x="6125901" y="3686536"/>
              <a:ext cx="960923" cy="833377"/>
            </a:xfrm>
            <a:prstGeom prst="rect">
              <a:avLst/>
            </a:prstGeom>
            <a:solidFill>
              <a:srgbClr val="DEE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Save </a:t>
              </a:r>
              <a:r>
                <a:rPr lang="de-DE" sz="900" dirty="0" err="1">
                  <a:solidFill>
                    <a:schemeClr val="tx1"/>
                  </a:solidFill>
                </a:rPr>
                <a:t>up</a:t>
              </a:r>
              <a:r>
                <a:rPr lang="de-DE" sz="900" dirty="0">
                  <a:solidFill>
                    <a:schemeClr val="tx1"/>
                  </a:solidFill>
                </a:rPr>
                <a:t> </a:t>
              </a:r>
              <a:r>
                <a:rPr lang="de-DE" sz="900" dirty="0" err="1">
                  <a:solidFill>
                    <a:schemeClr val="tx1"/>
                  </a:solidFill>
                </a:rPr>
                <a:t>to</a:t>
              </a:r>
              <a:r>
                <a:rPr lang="de-DE" sz="900" dirty="0">
                  <a:solidFill>
                    <a:schemeClr val="tx1"/>
                  </a:solidFill>
                </a:rPr>
                <a:t> 70 % on </a:t>
              </a:r>
              <a:r>
                <a:rPr lang="de-DE" sz="900" dirty="0" err="1">
                  <a:solidFill>
                    <a:schemeClr val="tx1"/>
                  </a:solidFill>
                </a:rPr>
                <a:t>electricity</a:t>
              </a:r>
              <a:r>
                <a:rPr lang="de-DE" sz="900" dirty="0">
                  <a:solidFill>
                    <a:schemeClr val="tx1"/>
                  </a:solidFill>
                </a:rPr>
                <a:t> costs</a:t>
              </a:r>
            </a:p>
          </p:txBody>
        </p:sp>
      </p:grpSp>
    </p:spTree>
    <p:extLst>
      <p:ext uri="{BB962C8B-B14F-4D97-AF65-F5344CB8AC3E}">
        <p14:creationId xmlns:p14="http://schemas.microsoft.com/office/powerpoint/2010/main" val="3942732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76200" y="1231034"/>
            <a:ext cx="10515600" cy="1325563"/>
          </a:xfrm>
        </p:spPr>
        <p:txBody>
          <a:bodyPr/>
          <a:lstStyle/>
          <a:p>
            <a:pPr algn="ctr"/>
            <a:r>
              <a:rPr lang="de-DE" dirty="0" err="1">
                <a:solidFill>
                  <a:srgbClr val="71898F"/>
                </a:solidFill>
                <a:latin typeface="Arial Rounded MT Bold"/>
              </a:rPr>
              <a:t>Our</a:t>
            </a:r>
            <a:r>
              <a:rPr lang="de-DE" dirty="0">
                <a:solidFill>
                  <a:srgbClr val="71898F"/>
                </a:solidFill>
                <a:latin typeface="Arial Rounded MT Bold"/>
              </a:rPr>
              <a:t> </a:t>
            </a:r>
            <a:r>
              <a:rPr lang="de-DE" dirty="0" err="1">
                <a:solidFill>
                  <a:srgbClr val="71898F"/>
                </a:solidFill>
                <a:latin typeface="Arial Rounded MT Bold"/>
              </a:rPr>
              <a:t>tips</a:t>
            </a:r>
            <a:r>
              <a:rPr lang="de-DE" dirty="0">
                <a:solidFill>
                  <a:srgbClr val="71898F"/>
                </a:solidFill>
                <a:latin typeface="Arial Rounded MT Bold"/>
              </a:rPr>
              <a:t> </a:t>
            </a:r>
            <a:r>
              <a:rPr lang="de-DE" dirty="0" err="1">
                <a:solidFill>
                  <a:srgbClr val="71898F"/>
                </a:solidFill>
                <a:latin typeface="Arial Rounded MT Bold"/>
              </a:rPr>
              <a:t>for</a:t>
            </a:r>
            <a:r>
              <a:rPr lang="de-DE" dirty="0">
                <a:solidFill>
                  <a:srgbClr val="71898F"/>
                </a:solidFill>
                <a:latin typeface="Arial Rounded MT Bold"/>
              </a:rPr>
              <a:t> </a:t>
            </a:r>
            <a:r>
              <a:rPr lang="de-DE" dirty="0" err="1">
                <a:solidFill>
                  <a:srgbClr val="71898F"/>
                </a:solidFill>
                <a:latin typeface="Arial Rounded MT Bold"/>
              </a:rPr>
              <a:t>your</a:t>
            </a:r>
            <a:r>
              <a:rPr lang="de-DE" dirty="0">
                <a:solidFill>
                  <a:srgbClr val="71898F"/>
                </a:solidFill>
                <a:latin typeface="Arial Rounded MT Bold"/>
              </a:rPr>
              <a:t> </a:t>
            </a:r>
            <a:br>
              <a:rPr lang="de-DE" dirty="0">
                <a:latin typeface="Arial Rounded MT Bold" panose="020F0704030504030204" pitchFamily="34" charset="77"/>
              </a:rPr>
            </a:br>
            <a:r>
              <a:rPr lang="de-DE" dirty="0" err="1">
                <a:solidFill>
                  <a:srgbClr val="71898F"/>
                </a:solidFill>
                <a:latin typeface="Arial Rounded MT Bold"/>
              </a:rPr>
              <a:t>commitment</a:t>
            </a:r>
            <a:endParaRPr lang="de-DE" dirty="0">
              <a:solidFill>
                <a:srgbClr val="71898F"/>
              </a:solidFill>
              <a:latin typeface="Arial Rounded MT Bold"/>
            </a:endParaRP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230127" y="2959238"/>
            <a:ext cx="10123673" cy="2400657"/>
          </a:xfrm>
          <a:prstGeom prst="rect">
            <a:avLst/>
          </a:prstGeom>
          <a:noFill/>
        </p:spPr>
        <p:txBody>
          <a:bodyPr wrap="square" lIns="91440" tIns="45720" rIns="91440" bIns="45720" rtlCol="0" anchor="t">
            <a:spAutoFit/>
          </a:bodyPr>
          <a:lstStyle/>
          <a:p>
            <a:pPr marL="285750" indent="-285750">
              <a:spcAft>
                <a:spcPts val="1200"/>
              </a:spcAft>
              <a:buFontTx/>
              <a:buChar char="-"/>
            </a:pPr>
            <a:r>
              <a:rPr lang="de-DE" sz="2200" dirty="0" err="1">
                <a:solidFill>
                  <a:srgbClr val="7EA6AD"/>
                </a:solidFill>
                <a:latin typeface="Arial Unicode MS"/>
                <a:ea typeface="Arial Unicode MS" panose="020B0604020202020204"/>
                <a:cs typeface="Arial Unicode MS"/>
              </a:rPr>
              <a:t>Build</a:t>
            </a:r>
            <a:r>
              <a:rPr lang="de-DE" sz="2200" dirty="0">
                <a:solidFill>
                  <a:srgbClr val="7EA6AD"/>
                </a:solidFill>
                <a:latin typeface="Arial Unicode MS"/>
                <a:ea typeface="Arial Unicode MS" panose="020B0604020202020204"/>
                <a:cs typeface="Arial Unicode MS"/>
              </a:rPr>
              <a:t> a </a:t>
            </a:r>
            <a:r>
              <a:rPr lang="de-DE" sz="2200" dirty="0" err="1">
                <a:solidFill>
                  <a:srgbClr val="7EA6AD"/>
                </a:solidFill>
                <a:latin typeface="Arial Unicode MS"/>
                <a:ea typeface="Arial Unicode MS" panose="020B0604020202020204"/>
                <a:cs typeface="Arial Unicode MS"/>
              </a:rPr>
              <a:t>network</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with</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neighbours</a:t>
            </a:r>
            <a:r>
              <a:rPr lang="de-DE" sz="2200" dirty="0">
                <a:solidFill>
                  <a:srgbClr val="7EA6AD"/>
                </a:solidFill>
                <a:latin typeface="Arial Unicode MS"/>
                <a:ea typeface="Arial Unicode MS" panose="020B0604020202020204"/>
                <a:cs typeface="Arial Unicode MS"/>
              </a:rPr>
              <a:t>/relatives/</a:t>
            </a:r>
            <a:r>
              <a:rPr lang="de-DE" sz="2200" dirty="0" err="1">
                <a:solidFill>
                  <a:srgbClr val="7EA6AD"/>
                </a:solidFill>
                <a:latin typeface="Arial Unicode MS"/>
                <a:ea typeface="Arial Unicode MS" panose="020B0604020202020204"/>
                <a:cs typeface="Arial Unicode MS"/>
              </a:rPr>
              <a:t>friends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support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each</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other</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household</a:t>
            </a:r>
            <a:r>
              <a:rPr lang="de-DE" sz="2200" dirty="0">
                <a:solidFill>
                  <a:srgbClr val="7EA6AD"/>
                </a:solidFill>
                <a:latin typeface="Arial Unicode MS"/>
                <a:ea typeface="Arial Unicode MS" panose="020B0604020202020204"/>
                <a:cs typeface="Arial Unicode MS"/>
              </a:rPr>
              <a:t>.</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a:solidFill>
                  <a:srgbClr val="7EA6AD"/>
                </a:solidFill>
                <a:latin typeface="Arial Unicode MS"/>
                <a:ea typeface="Arial Unicode MS" panose="020B0604020202020204"/>
                <a:cs typeface="Arial Unicode MS"/>
              </a:rPr>
              <a:t>Borrow </a:t>
            </a:r>
            <a:r>
              <a:rPr lang="de-DE" sz="2200" dirty="0" err="1">
                <a:solidFill>
                  <a:srgbClr val="7EA6AD"/>
                </a:solidFill>
                <a:latin typeface="Arial Unicode MS"/>
                <a:ea typeface="Arial Unicode MS" panose="020B0604020202020204"/>
                <a:cs typeface="Arial Unicode MS"/>
              </a:rPr>
              <a:t>household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appliances</a:t>
            </a:r>
            <a:r>
              <a:rPr lang="de-DE" sz="2200" dirty="0">
                <a:solidFill>
                  <a:srgbClr val="7EA6AD"/>
                </a:solidFill>
                <a:latin typeface="Arial Unicode MS"/>
                <a:ea typeface="Arial Unicode MS" panose="020B0604020202020204"/>
                <a:cs typeface="Arial Unicode MS"/>
              </a:rPr>
              <a:t>/</a:t>
            </a:r>
            <a:r>
              <a:rPr lang="de-DE" sz="2200" dirty="0" err="1">
                <a:solidFill>
                  <a:srgbClr val="7EA6AD"/>
                </a:solidFill>
                <a:latin typeface="Arial Unicode MS"/>
                <a:ea typeface="Arial Unicode MS" panose="020B0604020202020204"/>
                <a:cs typeface="Arial Unicode MS"/>
              </a:rPr>
              <a:t>electrical</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equipment</a:t>
            </a:r>
            <a:br>
              <a:rPr lang="de-DE" sz="2200" dirty="0">
                <a:latin typeface="Arial Unicode MS"/>
                <a:ea typeface="Arial Unicode MS" panose="020B0604020202020204"/>
                <a:cs typeface="Arial Unicode MS"/>
              </a:rPr>
            </a:br>
            <a:r>
              <a:rPr lang="de-DE" sz="2200" dirty="0">
                <a:solidFill>
                  <a:srgbClr val="71898F"/>
                </a:solidFill>
                <a:latin typeface="Arial Unicode MS"/>
                <a:ea typeface="Arial Unicode MS" panose="020B0604020202020204"/>
                <a:cs typeface="Arial Unicode MS"/>
                <a:sym typeface="Wingdings" pitchFamily="2" charset="2"/>
              </a:rPr>
              <a:t></a:t>
            </a:r>
            <a:r>
              <a:rPr lang="de-DE" sz="2200" dirty="0">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rPr>
              <a:t>Give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away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food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don't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need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before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expires</a:t>
            </a:r>
            <a:r>
              <a:rPr lang="de-DE" sz="2200" dirty="0">
                <a:solidFill>
                  <a:srgbClr val="7EA6AD"/>
                </a:solidFill>
                <a:latin typeface="Arial Unicode MS"/>
                <a:ea typeface="Arial Unicode MS" panose="020B0604020202020204"/>
                <a:cs typeface="Arial Unicode MS"/>
              </a:rPr>
              <a:t> </a:t>
            </a:r>
          </a:p>
          <a:p>
            <a:pPr marL="285750" indent="-285750">
              <a:spcAft>
                <a:spcPts val="1200"/>
              </a:spcAft>
              <a:buFontTx/>
              <a:buChar char="-"/>
            </a:pPr>
            <a:r>
              <a:rPr lang="de-DE" sz="2200" dirty="0" err="1">
                <a:solidFill>
                  <a:srgbClr val="7EA6AD"/>
                </a:solidFill>
                <a:latin typeface="Arial Unicode MS"/>
                <a:ea typeface="Arial Unicode MS" panose="020B0604020202020204"/>
                <a:cs typeface="Arial Unicode MS"/>
              </a:rPr>
              <a:t>Rent</a:t>
            </a:r>
            <a:r>
              <a:rPr lang="de-DE" sz="2200" dirty="0">
                <a:solidFill>
                  <a:srgbClr val="7EA6AD"/>
                </a:solidFill>
                <a:latin typeface="Arial Unicode MS"/>
                <a:ea typeface="Arial Unicode MS" panose="020B0604020202020204"/>
                <a:cs typeface="Arial Unicode MS"/>
              </a:rPr>
              <a:t> out </a:t>
            </a:r>
            <a:r>
              <a:rPr lang="de-DE" sz="2200" dirty="0" err="1">
                <a:solidFill>
                  <a:srgbClr val="7EA6AD"/>
                </a:solidFill>
                <a:latin typeface="Arial Unicode MS"/>
                <a:ea typeface="Arial Unicode MS" panose="020B0604020202020204"/>
                <a:cs typeface="Arial Unicode MS"/>
              </a:rPr>
              <a:t>free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rooms</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your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own</a:t>
            </a:r>
            <a:r>
              <a:rPr lang="de-DE" sz="2200" dirty="0">
                <a:solidFill>
                  <a:srgbClr val="7EA6AD"/>
                </a:solidFill>
                <a:latin typeface="Arial Unicode MS"/>
                <a:ea typeface="Arial Unicode MS" panose="020B0604020202020204"/>
                <a:cs typeface="Arial Unicode MS"/>
              </a:rPr>
              <a:t> flat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house</a:t>
            </a:r>
            <a:endParaRPr lang="de-DE" sz="2200" dirty="0">
              <a:solidFill>
                <a:srgbClr val="7EA6AD"/>
              </a:solidFill>
              <a:latin typeface="Arial Unicode MS"/>
              <a:ea typeface="Arial Unicode MS" panose="020B0604020202020204"/>
              <a:cs typeface="Arial Unicode MS"/>
            </a:endParaRPr>
          </a:p>
          <a:p>
            <a:pPr marL="285750" indent="-285750">
              <a:spcAft>
                <a:spcPts val="1200"/>
              </a:spcAft>
              <a:buFontTx/>
              <a:buChar char="-"/>
            </a:pPr>
            <a:endParaRPr lang="fr-FR" sz="2000" dirty="0">
              <a:solidFill>
                <a:srgbClr val="71898F"/>
              </a:solidFill>
              <a:ea typeface="Arial Unicode MS" panose="020B0604020202020204" pitchFamily="34" charset="-128"/>
            </a:endParaRPr>
          </a:p>
        </p:txBody>
      </p:sp>
      <p:sp>
        <p:nvSpPr>
          <p:cNvPr id="5" name="Foliennummernplatzhalter 4">
            <a:extLst>
              <a:ext uri="{FF2B5EF4-FFF2-40B4-BE49-F238E27FC236}">
                <a16:creationId xmlns:a16="http://schemas.microsoft.com/office/drawing/2014/main" id="{C59A5DE2-0156-1D48-B6AD-CCF8F4E33381}"/>
              </a:ext>
            </a:extLst>
          </p:cNvPr>
          <p:cNvSpPr>
            <a:spLocks noGrp="1"/>
          </p:cNvSpPr>
          <p:nvPr>
            <p:ph type="sldNum" sz="quarter" idx="12"/>
          </p:nvPr>
        </p:nvSpPr>
        <p:spPr/>
        <p:txBody>
          <a:bodyPr/>
          <a:lstStyle/>
          <a:p>
            <a:fld id="{06956133-2164-FA40-A83E-FEF5631EBA22}" type="slidenum">
              <a:rPr lang="de-DE" smtClean="0"/>
              <a:t>12</a:t>
            </a:fld>
            <a:endParaRPr lang="de-DE"/>
          </a:p>
        </p:txBody>
      </p:sp>
    </p:spTree>
    <p:extLst>
      <p:ext uri="{BB962C8B-B14F-4D97-AF65-F5344CB8AC3E}">
        <p14:creationId xmlns:p14="http://schemas.microsoft.com/office/powerpoint/2010/main" val="913912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76200" y="1231034"/>
            <a:ext cx="10515600" cy="1325563"/>
          </a:xfrm>
        </p:spPr>
        <p:txBody>
          <a:bodyPr/>
          <a:lstStyle/>
          <a:p>
            <a:pPr algn="ctr"/>
            <a:r>
              <a:rPr lang="de-DE">
                <a:solidFill>
                  <a:srgbClr val="71898F"/>
                </a:solidFill>
                <a:latin typeface="Arial Rounded MT Bold" panose="020F0704030504030204" pitchFamily="34" charset="77"/>
              </a:rPr>
              <a:t>Outlook</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230127" y="2959238"/>
            <a:ext cx="10123673" cy="2062103"/>
          </a:xfrm>
          <a:prstGeom prst="rect">
            <a:avLst/>
          </a:prstGeom>
          <a:noFill/>
        </p:spPr>
        <p:txBody>
          <a:bodyPr wrap="square" lIns="91440" tIns="45720" rIns="91440" bIns="45720" rtlCol="0" anchor="t">
            <a:spAutoFit/>
          </a:bodyPr>
          <a:lstStyle/>
          <a:p>
            <a:pPr>
              <a:spcAft>
                <a:spcPts val="1200"/>
              </a:spcAft>
            </a:pPr>
            <a:r>
              <a:rPr lang="de-DE" sz="2200" dirty="0">
                <a:solidFill>
                  <a:srgbClr val="7EA6AD"/>
                </a:solidFill>
                <a:latin typeface="Arial Unicode MS"/>
                <a:ea typeface="Arial Unicode MS" panose="020B0604020202020204"/>
                <a:cs typeface="Arial Unicode MS"/>
              </a:rPr>
              <a:t>New </a:t>
            </a:r>
            <a:r>
              <a:rPr lang="de-DE" sz="2200" dirty="0" err="1">
                <a:solidFill>
                  <a:srgbClr val="7EA6AD"/>
                </a:solidFill>
                <a:latin typeface="Arial Unicode MS"/>
                <a:ea typeface="Arial Unicode MS" panose="020B0604020202020204"/>
                <a:cs typeface="Arial Unicode MS"/>
              </a:rPr>
              <a:t>challenges</a:t>
            </a:r>
            <a:r>
              <a:rPr lang="de-DE" sz="2200" dirty="0">
                <a:solidFill>
                  <a:srgbClr val="7EA6AD"/>
                </a:solidFill>
                <a:latin typeface="Arial Unicode MS"/>
                <a:ea typeface="Arial Unicode MS" panose="020B0604020202020204"/>
                <a:cs typeface="Arial Unicode MS"/>
              </a:rPr>
              <a:t> on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topic</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nutrition</a:t>
            </a:r>
            <a:r>
              <a:rPr lang="de-DE" sz="2200" dirty="0">
                <a:solidFill>
                  <a:srgbClr val="7EA6AD"/>
                </a:solidFill>
                <a:latin typeface="Arial Unicode MS"/>
                <a:ea typeface="Arial Unicode MS" panose="020B0604020202020204"/>
                <a:cs typeface="Arial Unicode MS"/>
              </a:rPr>
              <a:t> and consumption </a:t>
            </a:r>
            <a:r>
              <a:rPr lang="de-DE" sz="2200" dirty="0" err="1">
                <a:solidFill>
                  <a:srgbClr val="7EA6AD"/>
                </a:solidFill>
                <a:latin typeface="Arial Unicode MS"/>
                <a:ea typeface="Arial Unicode MS" panose="020B0604020202020204"/>
                <a:cs typeface="Arial Unicode MS"/>
              </a:rPr>
              <a:t>are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coming</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way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next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week</a:t>
            </a:r>
            <a:r>
              <a:rPr lang="de-DE" sz="2200" dirty="0">
                <a:solidFill>
                  <a:srgbClr val="7EA6AD"/>
                </a:solidFill>
                <a:latin typeface="Arial Unicode MS"/>
                <a:ea typeface="Arial Unicode MS" panose="020B0604020202020204"/>
                <a:cs typeface="Arial Unicode MS"/>
              </a:rPr>
              <a:t>!</a:t>
            </a:r>
          </a:p>
          <a:p>
            <a:pPr>
              <a:spcAft>
                <a:spcPts val="1200"/>
              </a:spcAft>
            </a:pPr>
            <a:r>
              <a:rPr lang="de-DE" sz="2200" dirty="0" err="1">
                <a:solidFill>
                  <a:srgbClr val="7EA6AD"/>
                </a:solidFill>
                <a:latin typeface="Arial Unicode MS"/>
                <a:ea typeface="Arial Unicode MS" panose="020B0604020202020204"/>
                <a:cs typeface="Arial Unicode MS"/>
              </a:rPr>
              <a:t>Before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start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week</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familiarise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yourself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with</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new</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challenges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week</a:t>
            </a:r>
            <a:r>
              <a:rPr lang="de-DE" sz="2200" dirty="0">
                <a:solidFill>
                  <a:srgbClr val="7EA6AD"/>
                </a:solidFill>
                <a:latin typeface="Arial Unicode MS"/>
                <a:ea typeface="Arial Unicode MS" panose="020B0604020202020204"/>
                <a:cs typeface="Arial Unicode MS"/>
              </a:rPr>
              <a:t> so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know</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what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expect</a:t>
            </a:r>
            <a:r>
              <a:rPr lang="de-DE" sz="2200" dirty="0">
                <a:solidFill>
                  <a:srgbClr val="7EA6AD"/>
                </a:solidFill>
                <a:latin typeface="Arial Unicode MS"/>
                <a:ea typeface="Arial Unicode MS" panose="020B0604020202020204"/>
                <a:cs typeface="Arial Unicode MS"/>
              </a:rPr>
              <a:t>.</a:t>
            </a:r>
          </a:p>
          <a:p>
            <a:pPr marL="285750" indent="-285750">
              <a:spcAft>
                <a:spcPts val="1200"/>
              </a:spcAft>
              <a:buFontTx/>
              <a:buChar char="-"/>
            </a:pPr>
            <a:endParaRPr lang="fr-FR" sz="2000" dirty="0">
              <a:solidFill>
                <a:srgbClr val="71898F"/>
              </a:solidFill>
              <a:ea typeface="Arial Unicode MS" panose="020B0604020202020204" pitchFamily="34" charset="-128"/>
            </a:endParaRPr>
          </a:p>
        </p:txBody>
      </p:sp>
      <p:sp>
        <p:nvSpPr>
          <p:cNvPr id="5" name="Foliennummernplatzhalter 4">
            <a:extLst>
              <a:ext uri="{FF2B5EF4-FFF2-40B4-BE49-F238E27FC236}">
                <a16:creationId xmlns:a16="http://schemas.microsoft.com/office/drawing/2014/main" id="{C6C14C7B-388D-F547-880A-46E1C4E9FBFE}"/>
              </a:ext>
            </a:extLst>
          </p:cNvPr>
          <p:cNvSpPr>
            <a:spLocks noGrp="1"/>
          </p:cNvSpPr>
          <p:nvPr>
            <p:ph type="sldNum" sz="quarter" idx="12"/>
          </p:nvPr>
        </p:nvSpPr>
        <p:spPr/>
        <p:txBody>
          <a:bodyPr/>
          <a:lstStyle/>
          <a:p>
            <a:fld id="{06956133-2164-FA40-A83E-FEF5631EBA22}" type="slidenum">
              <a:rPr lang="de-DE" smtClean="0"/>
              <a:t>13</a:t>
            </a:fld>
            <a:endParaRPr lang="de-DE"/>
          </a:p>
        </p:txBody>
      </p:sp>
    </p:spTree>
    <p:extLst>
      <p:ext uri="{BB962C8B-B14F-4D97-AF65-F5344CB8AC3E}">
        <p14:creationId xmlns:p14="http://schemas.microsoft.com/office/powerpoint/2010/main" val="1512506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76200" y="1231034"/>
            <a:ext cx="10515600" cy="1325563"/>
          </a:xfrm>
        </p:spPr>
        <p:txBody>
          <a:bodyPr/>
          <a:lstStyle/>
          <a:p>
            <a:pPr algn="ctr"/>
            <a:r>
              <a:rPr lang="de-DE">
                <a:solidFill>
                  <a:srgbClr val="71898F"/>
                </a:solidFill>
                <a:latin typeface="Arial Rounded MT Bold"/>
              </a:rPr>
              <a:t>Warm-up for week 2</a:t>
            </a:r>
            <a:endParaRPr lang="de-DE">
              <a:solidFill>
                <a:srgbClr val="71898F"/>
              </a:solidFill>
              <a:latin typeface="Arial Rounded MT Bold" panose="020F0704030504030204" pitchFamily="34" charset="77"/>
            </a:endParaRP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230127" y="2959238"/>
            <a:ext cx="10123673" cy="2246769"/>
          </a:xfrm>
          <a:prstGeom prst="rect">
            <a:avLst/>
          </a:prstGeom>
          <a:noFill/>
        </p:spPr>
        <p:txBody>
          <a:bodyPr wrap="square" lIns="91440" tIns="45720" rIns="91440" bIns="45720" rtlCol="0" anchor="t">
            <a:spAutoFit/>
          </a:bodyPr>
          <a:lstStyle/>
          <a:p>
            <a:pPr marL="285750" indent="-285750">
              <a:spcAft>
                <a:spcPts val="1200"/>
              </a:spcAft>
              <a:buFontTx/>
              <a:buChar char="-"/>
            </a:pPr>
            <a:r>
              <a:rPr lang="de-DE" sz="2200" dirty="0">
                <a:solidFill>
                  <a:srgbClr val="7EA6AD"/>
                </a:solidFill>
                <a:latin typeface="Arial Unicode MS"/>
                <a:ea typeface="Arial Unicode MS" panose="020B0604020202020204"/>
                <a:cs typeface="Arial Unicode MS"/>
              </a:rPr>
              <a:t>Are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already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vegetarian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vegan?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do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otherwise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pay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attention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diet</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relation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environment</a:t>
            </a:r>
            <a:r>
              <a:rPr lang="de-DE" sz="2200" dirty="0">
                <a:solidFill>
                  <a:srgbClr val="7EA6AD"/>
                </a:solidFill>
                <a:latin typeface="Arial Unicode MS"/>
                <a:ea typeface="Arial Unicode MS" panose="020B0604020202020204"/>
                <a:cs typeface="Arial Unicode MS"/>
              </a:rPr>
              <a:t>?</a:t>
            </a:r>
          </a:p>
          <a:p>
            <a:pPr marL="285750" indent="-285750">
              <a:spcAft>
                <a:spcPts val="1200"/>
              </a:spcAft>
              <a:buFontTx/>
              <a:buChar char="-"/>
            </a:pPr>
            <a:r>
              <a:rPr lang="de-DE" sz="2200" dirty="0">
                <a:solidFill>
                  <a:srgbClr val="7EA6AD"/>
                </a:solidFill>
                <a:latin typeface="Arial Unicode MS"/>
                <a:ea typeface="Arial Unicode MS" panose="020B0604020202020204"/>
                <a:cs typeface="Arial Unicode MS"/>
              </a:rPr>
              <a:t>Do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shop</a:t>
            </a:r>
            <a:r>
              <a:rPr lang="de-DE" sz="2200" dirty="0">
                <a:solidFill>
                  <a:srgbClr val="7EA6AD"/>
                </a:solidFill>
                <a:latin typeface="Arial Unicode MS"/>
                <a:ea typeface="Arial Unicode MS" panose="020B0604020202020204"/>
                <a:cs typeface="Arial Unicode MS"/>
              </a:rPr>
              <a:t> second-hand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do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prefer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new</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clothes</a:t>
            </a:r>
            <a:r>
              <a:rPr lang="de-DE" sz="2200" dirty="0">
                <a:solidFill>
                  <a:srgbClr val="7EA6AD"/>
                </a:solidFill>
                <a:latin typeface="Arial Unicode MS"/>
                <a:ea typeface="Arial Unicode MS" panose="020B0604020202020204"/>
                <a:cs typeface="Arial Unicode MS"/>
              </a:rPr>
              <a:t>?</a:t>
            </a:r>
          </a:p>
          <a:p>
            <a:pPr marL="285750" indent="-285750">
              <a:spcAft>
                <a:spcPts val="1200"/>
              </a:spcAft>
              <a:buFontTx/>
              <a:buChar char="-"/>
            </a:pPr>
            <a:r>
              <a:rPr lang="de-DE" sz="2200" dirty="0" err="1">
                <a:solidFill>
                  <a:srgbClr val="7EA6AD"/>
                </a:solidFill>
                <a:latin typeface="Arial Unicode MS"/>
                <a:ea typeface="Arial Unicode MS" panose="020B0604020202020204"/>
                <a:cs typeface="Arial Unicode MS"/>
              </a:rPr>
              <a:t>What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difference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between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upcycling</a:t>
            </a:r>
            <a:r>
              <a:rPr lang="de-DE" sz="2200" dirty="0">
                <a:solidFill>
                  <a:srgbClr val="7EA6AD"/>
                </a:solidFill>
                <a:latin typeface="Arial Unicode MS"/>
                <a:ea typeface="Arial Unicode MS" panose="020B0604020202020204"/>
                <a:cs typeface="Arial Unicode MS"/>
              </a:rPr>
              <a:t> and </a:t>
            </a:r>
            <a:r>
              <a:rPr lang="de-DE" sz="2200" dirty="0" err="1">
                <a:solidFill>
                  <a:srgbClr val="7EA6AD"/>
                </a:solidFill>
                <a:latin typeface="Arial Unicode MS"/>
                <a:ea typeface="Arial Unicode MS" panose="020B0604020202020204"/>
                <a:cs typeface="Arial Unicode MS"/>
              </a:rPr>
              <a:t>downcycling</a:t>
            </a:r>
            <a:r>
              <a:rPr lang="de-DE" sz="2200" dirty="0">
                <a:solidFill>
                  <a:srgbClr val="7EA6AD"/>
                </a:solidFill>
                <a:latin typeface="Arial Unicode MS"/>
                <a:ea typeface="Arial Unicode MS" panose="020B0604020202020204"/>
                <a:cs typeface="Arial Unicode MS"/>
              </a:rPr>
              <a:t>?</a:t>
            </a:r>
          </a:p>
          <a:p>
            <a:pPr marL="285750" indent="-285750">
              <a:spcAft>
                <a:spcPts val="1200"/>
              </a:spcAft>
              <a:buFontTx/>
              <a:buChar char="-"/>
            </a:pPr>
            <a:endParaRPr lang="fr-FR" sz="2200" dirty="0">
              <a:solidFill>
                <a:srgbClr val="7EA6AD"/>
              </a:solidFill>
              <a:latin typeface="Arial Unicode MS"/>
              <a:ea typeface="Arial Unicode MS" panose="020B0604020202020204"/>
              <a:cs typeface="Arial Unicode MS"/>
            </a:endParaRPr>
          </a:p>
        </p:txBody>
      </p:sp>
      <p:pic>
        <p:nvPicPr>
          <p:cNvPr id="7" name="Grafik 6" descr="Bodybuilder mit einfarbiger Füllung">
            <a:extLst>
              <a:ext uri="{FF2B5EF4-FFF2-40B4-BE49-F238E27FC236}">
                <a16:creationId xmlns:a16="http://schemas.microsoft.com/office/drawing/2014/main" id="{AB2F2A33-5507-4819-ACD3-1917C36443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99426" y="1119973"/>
            <a:ext cx="1336964" cy="1336964"/>
          </a:xfrm>
          <a:prstGeom prst="rect">
            <a:avLst/>
          </a:prstGeom>
        </p:spPr>
      </p:pic>
      <p:sp>
        <p:nvSpPr>
          <p:cNvPr id="5" name="Foliennummernplatzhalter 4">
            <a:extLst>
              <a:ext uri="{FF2B5EF4-FFF2-40B4-BE49-F238E27FC236}">
                <a16:creationId xmlns:a16="http://schemas.microsoft.com/office/drawing/2014/main" id="{3EF03AE6-C2BB-7341-A722-84E9B32FC8A9}"/>
              </a:ext>
            </a:extLst>
          </p:cNvPr>
          <p:cNvSpPr>
            <a:spLocks noGrp="1"/>
          </p:cNvSpPr>
          <p:nvPr>
            <p:ph type="sldNum" sz="quarter" idx="12"/>
          </p:nvPr>
        </p:nvSpPr>
        <p:spPr/>
        <p:txBody>
          <a:bodyPr/>
          <a:lstStyle/>
          <a:p>
            <a:fld id="{06956133-2164-FA40-A83E-FEF5631EBA22}" type="slidenum">
              <a:rPr lang="de-DE" smtClean="0"/>
              <a:t>14</a:t>
            </a:fld>
            <a:endParaRPr lang="de-DE"/>
          </a:p>
        </p:txBody>
      </p:sp>
    </p:spTree>
    <p:extLst>
      <p:ext uri="{BB962C8B-B14F-4D97-AF65-F5344CB8AC3E}">
        <p14:creationId xmlns:p14="http://schemas.microsoft.com/office/powerpoint/2010/main" val="4222768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195963" y="2395674"/>
            <a:ext cx="10515600" cy="1325563"/>
          </a:xfrm>
        </p:spPr>
        <p:txBody>
          <a:bodyPr>
            <a:noAutofit/>
          </a:bodyPr>
          <a:lstStyle/>
          <a:p>
            <a:pPr algn="ctr"/>
            <a:r>
              <a:rPr lang="de-DE" sz="5500">
                <a:solidFill>
                  <a:srgbClr val="71898F"/>
                </a:solidFill>
                <a:latin typeface="Arial Rounded MT Bold"/>
              </a:rPr>
              <a:t>Thank you for your participation</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391926" y="4069187"/>
            <a:ext cx="10123673" cy="954107"/>
          </a:xfrm>
          <a:prstGeom prst="rect">
            <a:avLst/>
          </a:prstGeom>
          <a:noFill/>
        </p:spPr>
        <p:txBody>
          <a:bodyPr wrap="square" lIns="91440" tIns="45720" rIns="91440" bIns="45720" rtlCol="0" anchor="t">
            <a:spAutoFit/>
          </a:bodyPr>
          <a:lstStyle/>
          <a:p>
            <a:pPr algn="ctr">
              <a:spcAft>
                <a:spcPts val="1200"/>
              </a:spcAft>
            </a:pPr>
            <a:r>
              <a:rPr lang="de-DE" sz="2600">
                <a:solidFill>
                  <a:srgbClr val="71898F"/>
                </a:solidFill>
                <a:ea typeface="Arial Unicode MS"/>
              </a:rPr>
              <a:t>Do you have any questions?</a:t>
            </a:r>
          </a:p>
          <a:p>
            <a:pPr marL="285750" indent="-285750">
              <a:spcAft>
                <a:spcPts val="1200"/>
              </a:spcAft>
              <a:buFontTx/>
              <a:buChar char="-"/>
            </a:pPr>
            <a:endParaRPr lang="fr-FR" sz="2000">
              <a:solidFill>
                <a:srgbClr val="71898F"/>
              </a:solidFill>
              <a:ea typeface="Arial Unicode MS" panose="020B0604020202020204" pitchFamily="34" charset="-128"/>
            </a:endParaRPr>
          </a:p>
        </p:txBody>
      </p:sp>
      <p:sp>
        <p:nvSpPr>
          <p:cNvPr id="5" name="Foliennummernplatzhalter 4">
            <a:extLst>
              <a:ext uri="{FF2B5EF4-FFF2-40B4-BE49-F238E27FC236}">
                <a16:creationId xmlns:a16="http://schemas.microsoft.com/office/drawing/2014/main" id="{846693C9-633A-4249-90A9-D6B8C6793B96}"/>
              </a:ext>
            </a:extLst>
          </p:cNvPr>
          <p:cNvSpPr>
            <a:spLocks noGrp="1"/>
          </p:cNvSpPr>
          <p:nvPr>
            <p:ph type="sldNum" sz="quarter" idx="12"/>
          </p:nvPr>
        </p:nvSpPr>
        <p:spPr/>
        <p:txBody>
          <a:bodyPr/>
          <a:lstStyle/>
          <a:p>
            <a:fld id="{06956133-2164-FA40-A83E-FEF5631EBA22}" type="slidenum">
              <a:rPr lang="de-DE" smtClean="0"/>
              <a:t>15</a:t>
            </a:fld>
            <a:endParaRPr lang="de-DE"/>
          </a:p>
        </p:txBody>
      </p:sp>
    </p:spTree>
    <p:extLst>
      <p:ext uri="{BB962C8B-B14F-4D97-AF65-F5344CB8AC3E}">
        <p14:creationId xmlns:p14="http://schemas.microsoft.com/office/powerpoint/2010/main" val="3306971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räne 4">
            <a:extLst>
              <a:ext uri="{FF2B5EF4-FFF2-40B4-BE49-F238E27FC236}">
                <a16:creationId xmlns:a16="http://schemas.microsoft.com/office/drawing/2014/main" id="{D837046C-1DFB-9846-B8EB-0C78D1E33C4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2D96444E-79B2-524A-B879-61E3C924BB3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Verzögerung 6">
            <a:extLst>
              <a:ext uri="{FF2B5EF4-FFF2-40B4-BE49-F238E27FC236}">
                <a16:creationId xmlns:a16="http://schemas.microsoft.com/office/drawing/2014/main" id="{46CBD64F-AC88-F54D-A75E-BF07DAB4E3B7}"/>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3A4709A7-52BB-3D48-AEE6-43FE4C778592}"/>
              </a:ext>
            </a:extLst>
          </p:cNvPr>
          <p:cNvSpPr>
            <a:spLocks noGrp="1"/>
          </p:cNvSpPr>
          <p:nvPr>
            <p:ph type="title"/>
          </p:nvPr>
        </p:nvSpPr>
        <p:spPr>
          <a:xfrm>
            <a:off x="702275" y="365125"/>
            <a:ext cx="10515600" cy="1325563"/>
          </a:xfrm>
        </p:spPr>
        <p:txBody>
          <a:bodyPr>
            <a:normAutofit/>
          </a:bodyPr>
          <a:lstStyle/>
          <a:p>
            <a:r>
              <a:rPr lang="de-DE" sz="5500" dirty="0">
                <a:solidFill>
                  <a:srgbClr val="71898F"/>
                </a:solidFill>
                <a:latin typeface="Arial Rounded MT Bold"/>
              </a:rPr>
              <a:t>List </a:t>
            </a:r>
            <a:r>
              <a:rPr lang="de-DE" sz="5500" dirty="0" err="1">
                <a:solidFill>
                  <a:srgbClr val="71898F"/>
                </a:solidFill>
                <a:latin typeface="Arial Rounded MT Bold"/>
              </a:rPr>
              <a:t>of</a:t>
            </a:r>
            <a:r>
              <a:rPr lang="de-DE" sz="5500" dirty="0">
                <a:solidFill>
                  <a:srgbClr val="71898F"/>
                </a:solidFill>
                <a:latin typeface="Arial Rounded MT Bold"/>
              </a:rPr>
              <a:t> </a:t>
            </a:r>
            <a:r>
              <a:rPr lang="de-DE" sz="5500" dirty="0" err="1">
                <a:solidFill>
                  <a:srgbClr val="71898F"/>
                </a:solidFill>
                <a:latin typeface="Arial Rounded MT Bold"/>
              </a:rPr>
              <a:t>sources</a:t>
            </a:r>
            <a:endParaRPr lang="de-DE" sz="5500" dirty="0">
              <a:solidFill>
                <a:srgbClr val="71898F"/>
              </a:solidFill>
              <a:latin typeface="Arial Rounded MT Bold"/>
            </a:endParaRPr>
          </a:p>
        </p:txBody>
      </p:sp>
      <p:sp>
        <p:nvSpPr>
          <p:cNvPr id="4" name="Rectangle 1">
            <a:extLst>
              <a:ext uri="{FF2B5EF4-FFF2-40B4-BE49-F238E27FC236}">
                <a16:creationId xmlns:a16="http://schemas.microsoft.com/office/drawing/2014/main" id="{AF601F25-B5C3-1148-9EF7-0DF86E1BB510}"/>
              </a:ext>
            </a:extLst>
          </p:cNvPr>
          <p:cNvSpPr>
            <a:spLocks noGrp="1" noChangeArrowheads="1"/>
          </p:cNvSpPr>
          <p:nvPr>
            <p:ph idx="1"/>
          </p:nvPr>
        </p:nvSpPr>
        <p:spPr bwMode="auto">
          <a:xfrm>
            <a:off x="197166" y="1690688"/>
            <a:ext cx="11020709"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lvl="0" indent="0">
              <a:lnSpc>
                <a:spcPct val="100000"/>
              </a:lnSpc>
              <a:buNone/>
            </a:pPr>
            <a:r>
              <a:rPr lang="de-DE" altLang="de-DE" sz="1600" dirty="0" err="1">
                <a:solidFill>
                  <a:srgbClr val="71898F"/>
                </a:solidFill>
                <a:ea typeface="Calibri" panose="020F0502020204030204" pitchFamily="34" charset="0"/>
                <a:cs typeface="Arial" panose="020B0604020202020204" pitchFamily="34" charset="0"/>
              </a:rPr>
              <a:t>ecotopten</a:t>
            </a: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err="1">
                <a:solidFill>
                  <a:srgbClr val="71898F"/>
                </a:solidFill>
                <a:ea typeface="Calibri" panose="020F0502020204030204" pitchFamily="34" charset="0"/>
                <a:cs typeface="Arial" panose="020B0604020202020204" pitchFamily="34" charset="0"/>
              </a:rPr>
              <a:t>o.D</a:t>
            </a:r>
            <a:r>
              <a:rPr lang="de-DE" altLang="de-DE" sz="1600" dirty="0">
                <a:solidFill>
                  <a:srgbClr val="71898F"/>
                </a:solidFill>
                <a:ea typeface="Calibri" panose="020F0502020204030204" pitchFamily="34" charset="0"/>
                <a:cs typeface="Arial" panose="020B0604020202020204" pitchFamily="34" charset="0"/>
              </a:rPr>
              <a:t>.). </a:t>
            </a:r>
            <a:r>
              <a:rPr lang="de-DE" altLang="de-DE" sz="1600" i="1" dirty="0">
                <a:solidFill>
                  <a:srgbClr val="71898F"/>
                </a:solidFill>
                <a:ea typeface="Calibri" panose="020F0502020204030204" pitchFamily="34" charset="0"/>
                <a:cs typeface="Arial" panose="020B0604020202020204" pitchFamily="34" charset="0"/>
              </a:rPr>
              <a:t>Energie sparen bei der Waschmaschine: Die 7 besten Tipps</a:t>
            </a:r>
            <a:r>
              <a:rPr lang="de-DE" altLang="de-DE" sz="1600" dirty="0">
                <a:solidFill>
                  <a:srgbClr val="71898F"/>
                </a:solidFill>
                <a:ea typeface="Calibri" panose="020F0502020204030204" pitchFamily="34" charset="0"/>
                <a:cs typeface="Arial" panose="020B0604020202020204" pitchFamily="34" charset="0"/>
              </a:rPr>
              <a:t>. Abgerufen am 10. Januar 2022 </a:t>
            </a: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               von </a:t>
            </a:r>
            <a:r>
              <a:rPr lang="de-DE" altLang="de-DE" sz="1600" dirty="0" err="1">
                <a:solidFill>
                  <a:srgbClr val="71898F"/>
                </a:solidFill>
                <a:ea typeface="Calibri" panose="020F0502020204030204" pitchFamily="34" charset="0"/>
                <a:cs typeface="Arial" panose="020B0604020202020204" pitchFamily="34" charset="0"/>
              </a:rPr>
              <a:t>ecotopten</a:t>
            </a:r>
            <a:r>
              <a:rPr lang="de-DE" altLang="de-DE" sz="1600" dirty="0">
                <a:solidFill>
                  <a:srgbClr val="71898F"/>
                </a:solidFill>
                <a:ea typeface="Calibri" panose="020F0502020204030204" pitchFamily="34" charset="0"/>
                <a:cs typeface="Arial" panose="020B0604020202020204" pitchFamily="34" charset="0"/>
              </a:rPr>
              <a:t>: https://</a:t>
            </a:r>
            <a:r>
              <a:rPr lang="de-DE" altLang="de-DE" sz="1600" dirty="0" err="1">
                <a:solidFill>
                  <a:srgbClr val="71898F"/>
                </a:solidFill>
                <a:ea typeface="Calibri" panose="020F0502020204030204" pitchFamily="34" charset="0"/>
                <a:cs typeface="Arial" panose="020B0604020202020204" pitchFamily="34" charset="0"/>
              </a:rPr>
              <a:t>www.ecotopten.de</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grosse-haushaltsgeraete</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waschmaschinen</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spartipps-fuer</a:t>
            </a:r>
            <a:r>
              <a:rPr lang="de-DE" altLang="de-DE" sz="1600" dirty="0">
                <a:solidFill>
                  <a:srgbClr val="71898F"/>
                </a:solidFill>
                <a:ea typeface="Calibri" panose="020F0502020204030204" pitchFamily="34" charset="0"/>
                <a:cs typeface="Arial" panose="020B0604020202020204" pitchFamily="34" charset="0"/>
              </a:rPr>
              <a:t>-</a:t>
            </a:r>
            <a:br>
              <a:rPr lang="de-DE" altLang="de-DE" sz="1600" dirty="0">
                <a:solidFill>
                  <a:srgbClr val="71898F"/>
                </a:solidFill>
                <a:ea typeface="Calibri" panose="020F0502020204030204" pitchFamily="34" charset="0"/>
                <a:cs typeface="Arial" panose="020B0604020202020204" pitchFamily="34" charset="0"/>
              </a:rPr>
            </a:b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err="1">
                <a:solidFill>
                  <a:srgbClr val="71898F"/>
                </a:solidFill>
                <a:ea typeface="Calibri" panose="020F0502020204030204" pitchFamily="34" charset="0"/>
                <a:cs typeface="Arial" panose="020B0604020202020204" pitchFamily="34" charset="0"/>
              </a:rPr>
              <a:t>waschmaschinen</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text</a:t>
            </a:r>
            <a:r>
              <a:rPr lang="de-DE" altLang="de-DE" sz="1600" dirty="0">
                <a:solidFill>
                  <a:srgbClr val="71898F"/>
                </a:solidFill>
                <a:ea typeface="Calibri" panose="020F0502020204030204" pitchFamily="34" charset="0"/>
                <a:cs typeface="Arial" panose="020B0604020202020204" pitchFamily="34" charset="0"/>
              </a:rPr>
              <a:t>=Energie%20sparen%20bei%20der%20Waschmaschine%3A%20</a:t>
            </a: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               Die%207%20besten,4%20Energiesparende%20Waschprogramme%20nutzen.%20...%20Weitere%20</a:t>
            </a:r>
            <a:br>
              <a:rPr lang="de-DE" altLang="de-DE" sz="1600" dirty="0">
                <a:solidFill>
                  <a:srgbClr val="71898F"/>
                </a:solidFill>
                <a:ea typeface="Calibri" panose="020F0502020204030204" pitchFamily="34" charset="0"/>
                <a:cs typeface="Arial" panose="020B0604020202020204" pitchFamily="34" charset="0"/>
              </a:rPr>
            </a:br>
            <a:r>
              <a:rPr lang="de-DE" altLang="de-DE" sz="1600" dirty="0">
                <a:solidFill>
                  <a:srgbClr val="71898F"/>
                </a:solidFill>
                <a:ea typeface="Calibri" panose="020F0502020204030204" pitchFamily="34" charset="0"/>
                <a:cs typeface="Arial" panose="020B0604020202020204" pitchFamily="34" charset="0"/>
              </a:rPr>
              <a:t>               Artikel...%20</a:t>
            </a:r>
            <a:br>
              <a:rPr lang="de-DE" altLang="de-DE" sz="1600" dirty="0">
                <a:solidFill>
                  <a:srgbClr val="71898F"/>
                </a:solidFill>
                <a:ea typeface="Calibri" panose="020F0502020204030204" pitchFamily="34" charset="0"/>
                <a:cs typeface="Arial" panose="020B0604020202020204" pitchFamily="34" charset="0"/>
              </a:rPr>
            </a:br>
            <a:endParaRPr lang="de-DE" altLang="de-DE" sz="1100" dirty="0">
              <a:solidFill>
                <a:srgbClr val="71898F"/>
              </a:solidFill>
            </a:endParaRPr>
          </a:p>
          <a:p>
            <a:pPr marL="0" lvl="0" indent="0">
              <a:lnSpc>
                <a:spcPct val="100000"/>
              </a:lnSpc>
              <a:buNone/>
            </a:pPr>
            <a:r>
              <a:rPr lang="de-DE" altLang="de-DE" sz="1600" dirty="0" err="1">
                <a:solidFill>
                  <a:srgbClr val="71898F"/>
                </a:solidFill>
                <a:ea typeface="Calibri" panose="020F0502020204030204" pitchFamily="34" charset="0"/>
                <a:cs typeface="Arial" panose="020B0604020202020204" pitchFamily="34" charset="0"/>
              </a:rPr>
              <a:t>energis</a:t>
            </a: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err="1">
                <a:solidFill>
                  <a:srgbClr val="71898F"/>
                </a:solidFill>
                <a:ea typeface="Calibri" panose="020F0502020204030204" pitchFamily="34" charset="0"/>
                <a:cs typeface="Arial" panose="020B0604020202020204" pitchFamily="34" charset="0"/>
              </a:rPr>
              <a:t>o.D</a:t>
            </a:r>
            <a:r>
              <a:rPr lang="de-DE" altLang="de-DE" sz="1600" dirty="0">
                <a:solidFill>
                  <a:srgbClr val="71898F"/>
                </a:solidFill>
                <a:ea typeface="Calibri" panose="020F0502020204030204" pitchFamily="34" charset="0"/>
                <a:cs typeface="Arial" panose="020B0604020202020204" pitchFamily="34" charset="0"/>
              </a:rPr>
              <a:t>.). </a:t>
            </a:r>
            <a:r>
              <a:rPr lang="de-DE" altLang="de-DE" sz="1600" i="1" dirty="0">
                <a:solidFill>
                  <a:srgbClr val="71898F"/>
                </a:solidFill>
                <a:ea typeface="Calibri" panose="020F0502020204030204" pitchFamily="34" charset="0"/>
                <a:cs typeface="Arial" panose="020B0604020202020204" pitchFamily="34" charset="0"/>
              </a:rPr>
              <a:t>So lässt sich der Wasserverbrauch beim Duschen senken</a:t>
            </a:r>
            <a:r>
              <a:rPr lang="de-DE" altLang="de-DE" sz="1600" dirty="0">
                <a:solidFill>
                  <a:srgbClr val="71898F"/>
                </a:solidFill>
                <a:ea typeface="Calibri" panose="020F0502020204030204" pitchFamily="34" charset="0"/>
                <a:cs typeface="Arial" panose="020B0604020202020204" pitchFamily="34" charset="0"/>
              </a:rPr>
              <a:t>. Abgerufen am 10. Januar 2022 </a:t>
            </a:r>
            <a:br>
              <a:rPr lang="de-DE" altLang="de-DE" sz="1600" dirty="0">
                <a:solidFill>
                  <a:srgbClr val="71898F"/>
                </a:solidFill>
                <a:ea typeface="Calibri" panose="020F0502020204030204" pitchFamily="34" charset="0"/>
                <a:cs typeface="Arial" panose="020B0604020202020204" pitchFamily="34" charset="0"/>
              </a:rPr>
            </a:br>
            <a:r>
              <a:rPr lang="de-DE" altLang="de-DE" sz="1600" dirty="0">
                <a:solidFill>
                  <a:srgbClr val="71898F"/>
                </a:solidFill>
                <a:ea typeface="Calibri" panose="020F0502020204030204" pitchFamily="34" charset="0"/>
                <a:cs typeface="Arial" panose="020B0604020202020204" pitchFamily="34" charset="0"/>
              </a:rPr>
              <a:t>              von </a:t>
            </a:r>
            <a:r>
              <a:rPr lang="de-DE" altLang="de-DE" sz="1600" dirty="0" err="1">
                <a:solidFill>
                  <a:srgbClr val="71898F"/>
                </a:solidFill>
                <a:ea typeface="Calibri" panose="020F0502020204030204" pitchFamily="34" charset="0"/>
                <a:cs typeface="Arial" panose="020B0604020202020204" pitchFamily="34" charset="0"/>
              </a:rPr>
              <a:t>energis</a:t>
            </a: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a:solidFill>
                  <a:srgbClr val="71898F"/>
                </a:solidFill>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https://www.energis.de/ratgeber/wasser/wasserverbrauch_duschen</a:t>
            </a:r>
            <a:br>
              <a:rPr lang="de-DE" altLang="de-DE" sz="1600" dirty="0">
                <a:solidFill>
                  <a:srgbClr val="71898F"/>
                </a:solidFill>
                <a:ea typeface="Calibri" panose="020F0502020204030204" pitchFamily="34" charset="0"/>
                <a:cs typeface="Arial" panose="020B0604020202020204" pitchFamily="34" charset="0"/>
              </a:rPr>
            </a:br>
            <a:endParaRPr lang="de-DE" altLang="de-DE" sz="1100" dirty="0">
              <a:solidFill>
                <a:srgbClr val="71898F"/>
              </a:solidFill>
            </a:endParaRP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Heimhelden. (</a:t>
            </a:r>
            <a:r>
              <a:rPr lang="de-DE" altLang="de-DE" sz="1600" dirty="0" err="1">
                <a:solidFill>
                  <a:srgbClr val="71898F"/>
                </a:solidFill>
                <a:ea typeface="Calibri" panose="020F0502020204030204" pitchFamily="34" charset="0"/>
                <a:cs typeface="Arial" panose="020B0604020202020204" pitchFamily="34" charset="0"/>
              </a:rPr>
              <a:t>o.D</a:t>
            </a:r>
            <a:r>
              <a:rPr lang="de-DE" altLang="de-DE" sz="1600" dirty="0">
                <a:solidFill>
                  <a:srgbClr val="71898F"/>
                </a:solidFill>
                <a:ea typeface="Calibri" panose="020F0502020204030204" pitchFamily="34" charset="0"/>
                <a:cs typeface="Arial" panose="020B0604020202020204" pitchFamily="34" charset="0"/>
              </a:rPr>
              <a:t>.). </a:t>
            </a:r>
            <a:r>
              <a:rPr lang="de-DE" altLang="de-DE" sz="1600" i="1" dirty="0">
                <a:solidFill>
                  <a:srgbClr val="71898F"/>
                </a:solidFill>
                <a:ea typeface="Calibri" panose="020F0502020204030204" pitchFamily="34" charset="0"/>
                <a:cs typeface="Arial" panose="020B0604020202020204" pitchFamily="34" charset="0"/>
              </a:rPr>
              <a:t>Strom sparen beim Kühl- und Gefrierschrank – Tipps und Tricks</a:t>
            </a:r>
            <a:r>
              <a:rPr lang="de-DE" altLang="de-DE" sz="1600" dirty="0">
                <a:solidFill>
                  <a:srgbClr val="71898F"/>
                </a:solidFill>
                <a:ea typeface="Calibri" panose="020F0502020204030204" pitchFamily="34" charset="0"/>
                <a:cs typeface="Arial" panose="020B0604020202020204" pitchFamily="34" charset="0"/>
              </a:rPr>
              <a:t>. </a:t>
            </a:r>
            <a:br>
              <a:rPr lang="de-DE" altLang="de-DE" sz="1600" dirty="0">
                <a:solidFill>
                  <a:srgbClr val="71898F"/>
                </a:solidFill>
                <a:ea typeface="Calibri" panose="020F0502020204030204" pitchFamily="34" charset="0"/>
                <a:cs typeface="Arial" panose="020B0604020202020204" pitchFamily="34" charset="0"/>
              </a:rPr>
            </a:br>
            <a:r>
              <a:rPr lang="de-DE" altLang="de-DE" sz="1600" dirty="0">
                <a:solidFill>
                  <a:srgbClr val="71898F"/>
                </a:solidFill>
                <a:ea typeface="Calibri" panose="020F0502020204030204" pitchFamily="34" charset="0"/>
                <a:cs typeface="Arial" panose="020B0604020202020204" pitchFamily="34" charset="0"/>
              </a:rPr>
              <a:t>             Abgerufen am 10. Januar 2022 von Heimhelden: https://</a:t>
            </a:r>
            <a:r>
              <a:rPr lang="de-DE" altLang="de-DE" sz="1600" dirty="0" err="1">
                <a:solidFill>
                  <a:srgbClr val="71898F"/>
                </a:solidFill>
                <a:ea typeface="Calibri" panose="020F0502020204030204" pitchFamily="34" charset="0"/>
                <a:cs typeface="Arial" panose="020B0604020202020204" pitchFamily="34" charset="0"/>
              </a:rPr>
              <a:t>www.heimhelden.de</a:t>
            </a:r>
            <a:r>
              <a:rPr lang="de-DE" altLang="de-DE" sz="1600" dirty="0">
                <a:solidFill>
                  <a:srgbClr val="71898F"/>
                </a:solidFill>
                <a:ea typeface="Calibri" panose="020F0502020204030204" pitchFamily="34" charset="0"/>
                <a:cs typeface="Arial" panose="020B0604020202020204" pitchFamily="34" charset="0"/>
              </a:rPr>
              <a:t>/strom-sparen-beim-</a:t>
            </a:r>
            <a:br>
              <a:rPr lang="de-DE" altLang="de-DE" sz="1600" dirty="0">
                <a:solidFill>
                  <a:srgbClr val="71898F"/>
                </a:solidFill>
                <a:ea typeface="Calibri" panose="020F0502020204030204" pitchFamily="34" charset="0"/>
                <a:cs typeface="Arial" panose="020B0604020202020204" pitchFamily="34" charset="0"/>
              </a:rPr>
            </a:b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err="1">
                <a:solidFill>
                  <a:srgbClr val="71898F"/>
                </a:solidFill>
                <a:ea typeface="Calibri" panose="020F0502020204030204" pitchFamily="34" charset="0"/>
                <a:cs typeface="Arial" panose="020B0604020202020204" pitchFamily="34" charset="0"/>
              </a:rPr>
              <a:t>kuehlschrank</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text</a:t>
            </a:r>
            <a:r>
              <a:rPr lang="de-DE" altLang="de-DE" sz="1600" dirty="0">
                <a:solidFill>
                  <a:srgbClr val="71898F"/>
                </a:solidFill>
                <a:ea typeface="Calibri" panose="020F0502020204030204" pitchFamily="34" charset="0"/>
                <a:cs typeface="Arial" panose="020B0604020202020204" pitchFamily="34" charset="0"/>
              </a:rPr>
              <a:t>=Beachten%20Sie%20die%20folgenden%20Tipps%2C%20um%20die%20Stromkosten%</a:t>
            </a: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             2C,abkühlen%2C%20bevor%20Sie%20diese%20in%20den%20Kühlschrank%20stellen.</a:t>
            </a:r>
            <a:br>
              <a:rPr lang="de-DE" altLang="de-DE" sz="1600" dirty="0">
                <a:solidFill>
                  <a:srgbClr val="71898F"/>
                </a:solidFill>
                <a:ea typeface="Calibri" panose="020F0502020204030204" pitchFamily="34" charset="0"/>
                <a:cs typeface="Arial" panose="020B0604020202020204" pitchFamily="34" charset="0"/>
              </a:rPr>
            </a:br>
            <a:endParaRPr lang="de-DE" altLang="de-DE" sz="1100" dirty="0">
              <a:solidFill>
                <a:srgbClr val="71898F"/>
              </a:solidFill>
            </a:endParaRP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Mein Klimaschutz. (2018). </a:t>
            </a:r>
            <a:r>
              <a:rPr lang="de-DE" altLang="de-DE" sz="1600" i="1" dirty="0">
                <a:solidFill>
                  <a:srgbClr val="71898F"/>
                </a:solidFill>
                <a:ea typeface="Calibri" panose="020F0502020204030204" pitchFamily="34" charset="0"/>
                <a:cs typeface="Arial" panose="020B0604020202020204" pitchFamily="34" charset="0"/>
              </a:rPr>
              <a:t>Klimaschutz zu Hause: Wo Sie am besten anfangen</a:t>
            </a:r>
            <a:r>
              <a:rPr lang="de-DE" altLang="de-DE" sz="1600" dirty="0">
                <a:solidFill>
                  <a:srgbClr val="71898F"/>
                </a:solidFill>
                <a:ea typeface="Calibri" panose="020F0502020204030204" pitchFamily="34" charset="0"/>
                <a:cs typeface="Arial" panose="020B0604020202020204" pitchFamily="34" charset="0"/>
              </a:rPr>
              <a:t>. Abgerufen am 10. Januar 2022 von </a:t>
            </a: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             Mein Klimaschutz: </a:t>
            </a:r>
            <a:r>
              <a:rPr lang="de-DE" altLang="de-DE" sz="1600" dirty="0">
                <a:solidFill>
                  <a:srgbClr val="71898F"/>
                </a:solidFill>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https://www.mein-klimaschutz.de/zu-hause/</a:t>
            </a:r>
            <a:br>
              <a:rPr lang="de-DE" altLang="de-DE" sz="1600" dirty="0">
                <a:solidFill>
                  <a:srgbClr val="71898F"/>
                </a:solidFill>
                <a:ea typeface="Calibri" panose="020F0502020204030204" pitchFamily="34" charset="0"/>
                <a:cs typeface="Arial" panose="020B0604020202020204" pitchFamily="34" charset="0"/>
              </a:rPr>
            </a:br>
            <a:endParaRPr lang="de-DE" altLang="de-DE" sz="1100" dirty="0">
              <a:solidFill>
                <a:srgbClr val="71898F"/>
              </a:solidFill>
            </a:endParaRPr>
          </a:p>
          <a:p>
            <a:pPr marL="0" lvl="0" indent="0">
              <a:lnSpc>
                <a:spcPct val="100000"/>
              </a:lnSpc>
              <a:buNone/>
            </a:pPr>
            <a:r>
              <a:rPr lang="de-DE" altLang="de-DE" sz="1600" i="1" dirty="0">
                <a:solidFill>
                  <a:srgbClr val="71898F"/>
                </a:solidFill>
                <a:ea typeface="Calibri" panose="020F0502020204030204" pitchFamily="34" charset="0"/>
                <a:cs typeface="Arial" panose="020B0604020202020204" pitchFamily="34" charset="0"/>
              </a:rPr>
              <a:t>Saubere Wäsche - keine heiße Sache Mit der Temperatur sinkt auch der Stromverbrauch der Waschmaschine</a:t>
            </a:r>
            <a:r>
              <a:rPr lang="de-DE" altLang="de-DE" sz="1600" dirty="0">
                <a:solidFill>
                  <a:srgbClr val="71898F"/>
                </a:solidFill>
                <a:ea typeface="Calibri" panose="020F0502020204030204" pitchFamily="34" charset="0"/>
                <a:cs typeface="Arial" panose="020B0604020202020204" pitchFamily="34" charset="0"/>
              </a:rPr>
              <a:t>. </a:t>
            </a:r>
          </a:p>
          <a:p>
            <a:pPr marL="0" lvl="0" indent="0">
              <a:lnSpc>
                <a:spcPct val="100000"/>
              </a:lnSpc>
              <a:buNone/>
            </a:pPr>
            <a:r>
              <a:rPr lang="de-DE" altLang="de-DE" sz="1600" dirty="0">
                <a:solidFill>
                  <a:srgbClr val="71898F"/>
                </a:solidFill>
                <a:ea typeface="Calibri" panose="020F0502020204030204" pitchFamily="34" charset="0"/>
                <a:cs typeface="Arial" panose="020B0604020202020204" pitchFamily="34" charset="0"/>
              </a:rPr>
              <a:t>            (</a:t>
            </a:r>
            <a:r>
              <a:rPr lang="de-DE" altLang="de-DE" sz="1600" dirty="0" err="1">
                <a:solidFill>
                  <a:srgbClr val="71898F"/>
                </a:solidFill>
                <a:ea typeface="Calibri" panose="020F0502020204030204" pitchFamily="34" charset="0"/>
                <a:cs typeface="Arial" panose="020B0604020202020204" pitchFamily="34" charset="0"/>
              </a:rPr>
              <a:t>o.D</a:t>
            </a:r>
            <a:r>
              <a:rPr lang="de-DE" altLang="de-DE" sz="1600" dirty="0">
                <a:solidFill>
                  <a:srgbClr val="71898F"/>
                </a:solidFill>
                <a:ea typeface="Calibri" panose="020F0502020204030204" pitchFamily="34" charset="0"/>
                <a:cs typeface="Arial" panose="020B0604020202020204" pitchFamily="34" charset="0"/>
              </a:rPr>
              <a:t>.). Abgerufen am 10. Januar 2022 von </a:t>
            </a:r>
            <a:r>
              <a:rPr lang="de-DE" altLang="de-DE" sz="1600" dirty="0" err="1">
                <a:solidFill>
                  <a:srgbClr val="71898F"/>
                </a:solidFill>
                <a:ea typeface="Calibri" panose="020F0502020204030204" pitchFamily="34" charset="0"/>
                <a:cs typeface="Arial" panose="020B0604020202020204" pitchFamily="34" charset="0"/>
              </a:rPr>
              <a:t>presseportal</a:t>
            </a:r>
            <a:r>
              <a:rPr lang="de-DE" altLang="de-DE" sz="1600" dirty="0">
                <a:solidFill>
                  <a:srgbClr val="71898F"/>
                </a:solidFill>
                <a:ea typeface="Calibri" panose="020F0502020204030204" pitchFamily="34" charset="0"/>
                <a:cs typeface="Arial" panose="020B0604020202020204" pitchFamily="34" charset="0"/>
              </a:rPr>
              <a:t>: https://</a:t>
            </a:r>
            <a:r>
              <a:rPr lang="de-DE" altLang="de-DE" sz="1600" dirty="0" err="1">
                <a:solidFill>
                  <a:srgbClr val="71898F"/>
                </a:solidFill>
                <a:ea typeface="Calibri" panose="020F0502020204030204" pitchFamily="34" charset="0"/>
                <a:cs typeface="Arial" panose="020B0604020202020204" pitchFamily="34" charset="0"/>
              </a:rPr>
              <a:t>www.presseportal.de</a:t>
            </a:r>
            <a:r>
              <a:rPr lang="de-DE" altLang="de-DE" sz="1600" dirty="0">
                <a:solidFill>
                  <a:srgbClr val="71898F"/>
                </a:solidFill>
                <a:ea typeface="Calibri" panose="020F0502020204030204" pitchFamily="34" charset="0"/>
                <a:cs typeface="Arial" panose="020B0604020202020204" pitchFamily="34" charset="0"/>
              </a:rPr>
              <a:t>/</a:t>
            </a:r>
            <a:r>
              <a:rPr lang="de-DE" altLang="de-DE" sz="1600" dirty="0" err="1">
                <a:solidFill>
                  <a:srgbClr val="71898F"/>
                </a:solidFill>
                <a:ea typeface="Calibri" panose="020F0502020204030204" pitchFamily="34" charset="0"/>
                <a:cs typeface="Arial" panose="020B0604020202020204" pitchFamily="34" charset="0"/>
              </a:rPr>
              <a:t>pm</a:t>
            </a:r>
            <a:r>
              <a:rPr lang="de-DE" altLang="de-DE" sz="1600" dirty="0">
                <a:solidFill>
                  <a:srgbClr val="71898F"/>
                </a:solidFill>
                <a:ea typeface="Calibri" panose="020F0502020204030204" pitchFamily="34" charset="0"/>
                <a:cs typeface="Arial" panose="020B0604020202020204" pitchFamily="34" charset="0"/>
              </a:rPr>
              <a:t>/43338/1395861</a:t>
            </a:r>
            <a:endParaRPr lang="de-DE" altLang="de-DE" sz="1100" dirty="0">
              <a:solidFill>
                <a:srgbClr val="71898F"/>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2400" b="0" i="0" u="none" strike="noStrike" cap="none" normalizeH="0" baseline="0" dirty="0">
              <a:ln>
                <a:noFill/>
              </a:ln>
              <a:solidFill>
                <a:schemeClr val="tx1"/>
              </a:solidFill>
              <a:effectLst/>
              <a:latin typeface="Arial" panose="020B0604020202020204" pitchFamily="34" charset="0"/>
            </a:endParaRPr>
          </a:p>
        </p:txBody>
      </p:sp>
      <p:sp>
        <p:nvSpPr>
          <p:cNvPr id="3" name="Foliennummernplatzhalter 2">
            <a:extLst>
              <a:ext uri="{FF2B5EF4-FFF2-40B4-BE49-F238E27FC236}">
                <a16:creationId xmlns:a16="http://schemas.microsoft.com/office/drawing/2014/main" id="{DEC9ACF0-1D2A-FF47-833F-7A8018F515B9}"/>
              </a:ext>
            </a:extLst>
          </p:cNvPr>
          <p:cNvSpPr>
            <a:spLocks noGrp="1"/>
          </p:cNvSpPr>
          <p:nvPr>
            <p:ph type="sldNum" sz="quarter" idx="12"/>
          </p:nvPr>
        </p:nvSpPr>
        <p:spPr/>
        <p:txBody>
          <a:bodyPr/>
          <a:lstStyle/>
          <a:p>
            <a:fld id="{06956133-2164-FA40-A83E-FEF5631EBA22}" type="slidenum">
              <a:rPr lang="de-DE" smtClean="0"/>
              <a:t>16</a:t>
            </a:fld>
            <a:endParaRPr lang="de-DE"/>
          </a:p>
        </p:txBody>
      </p:sp>
    </p:spTree>
    <p:extLst>
      <p:ext uri="{BB962C8B-B14F-4D97-AF65-F5344CB8AC3E}">
        <p14:creationId xmlns:p14="http://schemas.microsoft.com/office/powerpoint/2010/main" val="1136970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1263540" y="1283107"/>
            <a:ext cx="10515600" cy="1325563"/>
          </a:xfrm>
          <a:noFill/>
          <a:ln>
            <a:noFill/>
          </a:ln>
        </p:spPr>
        <p:txBody>
          <a:bodyPr/>
          <a:lstStyle/>
          <a:p>
            <a:r>
              <a:rPr lang="de-DE" dirty="0">
                <a:solidFill>
                  <a:srgbClr val="7EA6AD"/>
                </a:solidFill>
                <a:latin typeface="Arial Rounded MT Bold" panose="020F0704030504030204" pitchFamily="34" charset="77"/>
              </a:rPr>
              <a:t>Welcome </a:t>
            </a:r>
            <a:r>
              <a:rPr lang="de-DE" dirty="0" err="1">
                <a:solidFill>
                  <a:srgbClr val="7EA6AD"/>
                </a:solidFill>
                <a:latin typeface="Arial Rounded MT Bold" panose="020F0704030504030204" pitchFamily="34" charset="77"/>
              </a:rPr>
              <a:t>to</a:t>
            </a:r>
            <a:r>
              <a:rPr lang="de-DE" dirty="0">
                <a:solidFill>
                  <a:srgbClr val="7EA6AD"/>
                </a:solidFill>
                <a:latin typeface="Arial Rounded MT Bold" panose="020F0704030504030204" pitchFamily="34" charset="77"/>
              </a:rPr>
              <a:t> </a:t>
            </a:r>
            <a:r>
              <a:rPr lang="de-DE" dirty="0" err="1">
                <a:solidFill>
                  <a:srgbClr val="7EA6AD"/>
                </a:solidFill>
                <a:latin typeface="Arial Rounded MT Bold" panose="020F0704030504030204" pitchFamily="34" charset="77"/>
              </a:rPr>
              <a:t>the</a:t>
            </a:r>
            <a:r>
              <a:rPr lang="de-DE" dirty="0">
                <a:solidFill>
                  <a:srgbClr val="7EA6AD"/>
                </a:solidFill>
                <a:latin typeface="Arial Rounded MT Bold" panose="020F0704030504030204" pitchFamily="34" charset="77"/>
              </a:rPr>
              <a:t> </a:t>
            </a:r>
            <a:r>
              <a:rPr lang="de-DE" dirty="0" err="1">
                <a:solidFill>
                  <a:srgbClr val="7EA6AD"/>
                </a:solidFill>
                <a:latin typeface="Arial Rounded MT Bold" panose="020F0704030504030204" pitchFamily="34" charset="77"/>
              </a:rPr>
              <a:t>second</a:t>
            </a:r>
            <a:r>
              <a:rPr lang="de-DE" dirty="0">
                <a:solidFill>
                  <a:srgbClr val="7EA6AD"/>
                </a:solidFill>
                <a:latin typeface="Arial Rounded MT Bold" panose="020F0704030504030204" pitchFamily="34" charset="77"/>
              </a:rPr>
              <a:t> </a:t>
            </a:r>
            <a:r>
              <a:rPr lang="de-DE" dirty="0" err="1">
                <a:solidFill>
                  <a:srgbClr val="7EA6AD"/>
                </a:solidFill>
                <a:latin typeface="Arial Rounded MT Bold" panose="020F0704030504030204" pitchFamily="34" charset="77"/>
              </a:rPr>
              <a:t>week</a:t>
            </a:r>
            <a:endParaRPr lang="de-DE" dirty="0">
              <a:solidFill>
                <a:srgbClr val="7EA6AD"/>
              </a:solidFill>
              <a:latin typeface="Arial Rounded MT Bold" panose="020F0704030504030204" pitchFamily="34" charset="77"/>
            </a:endParaRPr>
          </a:p>
        </p:txBody>
      </p:sp>
      <p:sp>
        <p:nvSpPr>
          <p:cNvPr id="4" name="Träne 3">
            <a:extLst>
              <a:ext uri="{FF2B5EF4-FFF2-40B4-BE49-F238E27FC236}">
                <a16:creationId xmlns:a16="http://schemas.microsoft.com/office/drawing/2014/main" id="{80ED18C1-DCAA-9B41-B8AD-8DAB66FD2896}"/>
              </a:ext>
            </a:extLst>
          </p:cNvPr>
          <p:cNvSpPr/>
          <p:nvPr/>
        </p:nvSpPr>
        <p:spPr>
          <a:xfrm>
            <a:off x="9486839" y="-452438"/>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räne 4">
            <a:extLst>
              <a:ext uri="{FF2B5EF4-FFF2-40B4-BE49-F238E27FC236}">
                <a16:creationId xmlns:a16="http://schemas.microsoft.com/office/drawing/2014/main" id="{1C8AFD43-E1B3-674F-B1D3-3D75069EAE0E}"/>
              </a:ext>
            </a:extLst>
          </p:cNvPr>
          <p:cNvSpPr/>
          <p:nvPr/>
        </p:nvSpPr>
        <p:spPr>
          <a:xfrm>
            <a:off x="-1081773" y="2186933"/>
            <a:ext cx="2958769" cy="3629347"/>
          </a:xfrm>
          <a:custGeom>
            <a:avLst/>
            <a:gdLst>
              <a:gd name="connsiteX0" fmla="*/ 0 w 2881314"/>
              <a:gd name="connsiteY0" fmla="*/ 1716289 h 3432578"/>
              <a:gd name="connsiteX1" fmla="*/ 1440657 w 2881314"/>
              <a:gd name="connsiteY1" fmla="*/ 0 h 3432578"/>
              <a:gd name="connsiteX2" fmla="*/ 2881314 w 2881314"/>
              <a:gd name="connsiteY2" fmla="*/ 1716289 h 3432578"/>
              <a:gd name="connsiteX3" fmla="*/ 1440657 w 2881314"/>
              <a:gd name="connsiteY3" fmla="*/ 3432578 h 3432578"/>
              <a:gd name="connsiteX4" fmla="*/ 0 w 2881314"/>
              <a:gd name="connsiteY4" fmla="*/ 1716289 h 3432578"/>
              <a:gd name="connsiteX0" fmla="*/ 77455 w 2958769"/>
              <a:gd name="connsiteY0" fmla="*/ 1913058 h 3629347"/>
              <a:gd name="connsiteX1" fmla="*/ 696310 w 2958769"/>
              <a:gd name="connsiteY1" fmla="*/ 0 h 3629347"/>
              <a:gd name="connsiteX2" fmla="*/ 2958769 w 2958769"/>
              <a:gd name="connsiteY2" fmla="*/ 1913058 h 3629347"/>
              <a:gd name="connsiteX3" fmla="*/ 1518112 w 2958769"/>
              <a:gd name="connsiteY3" fmla="*/ 3629347 h 3629347"/>
              <a:gd name="connsiteX4" fmla="*/ 77455 w 2958769"/>
              <a:gd name="connsiteY4" fmla="*/ 1913058 h 3629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69" h="3629347">
                <a:moveTo>
                  <a:pt x="77455" y="1913058"/>
                </a:moveTo>
                <a:cubicBezTo>
                  <a:pt x="-59512" y="1308167"/>
                  <a:pt x="-99343" y="0"/>
                  <a:pt x="696310" y="0"/>
                </a:cubicBezTo>
                <a:cubicBezTo>
                  <a:pt x="1491963" y="0"/>
                  <a:pt x="2958769" y="965178"/>
                  <a:pt x="2958769" y="1913058"/>
                </a:cubicBezTo>
                <a:cubicBezTo>
                  <a:pt x="2958769" y="2860938"/>
                  <a:pt x="2313765" y="3629347"/>
                  <a:pt x="1518112" y="3629347"/>
                </a:cubicBezTo>
                <a:cubicBezTo>
                  <a:pt x="722459" y="3629347"/>
                  <a:pt x="214422" y="2517949"/>
                  <a:pt x="77455" y="1913058"/>
                </a:cubicBezTo>
                <a:close/>
              </a:path>
            </a:pathLst>
          </a:cu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074604" y="841375"/>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a:extLst>
              <a:ext uri="{FF2B5EF4-FFF2-40B4-BE49-F238E27FC236}">
                <a16:creationId xmlns:a16="http://schemas.microsoft.com/office/drawing/2014/main" id="{57FD4067-3390-9C4F-8748-9E425B9D2CC8}"/>
              </a:ext>
            </a:extLst>
          </p:cNvPr>
          <p:cNvSpPr/>
          <p:nvPr/>
        </p:nvSpPr>
        <p:spPr>
          <a:xfrm>
            <a:off x="-466484" y="4912111"/>
            <a:ext cx="3460048" cy="2612667"/>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0048" h="2612667">
                <a:moveTo>
                  <a:pt x="0" y="1300571"/>
                </a:moveTo>
                <a:cubicBezTo>
                  <a:pt x="0" y="586018"/>
                  <a:pt x="863982" y="-74265"/>
                  <a:pt x="1440657" y="6758"/>
                </a:cubicBezTo>
                <a:cubicBezTo>
                  <a:pt x="2017332" y="87781"/>
                  <a:pt x="3460048" y="1072154"/>
                  <a:pt x="3460048" y="1786707"/>
                </a:cubicBezTo>
                <a:cubicBezTo>
                  <a:pt x="3460048" y="2501260"/>
                  <a:pt x="2017332" y="2675407"/>
                  <a:pt x="1440657" y="2594384"/>
                </a:cubicBezTo>
                <a:cubicBezTo>
                  <a:pt x="863982" y="2513361"/>
                  <a:pt x="0" y="2015124"/>
                  <a:pt x="0" y="1300571"/>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a:extLst>
              <a:ext uri="{FF2B5EF4-FFF2-40B4-BE49-F238E27FC236}">
                <a16:creationId xmlns:a16="http://schemas.microsoft.com/office/drawing/2014/main" id="{4D42FC61-2068-6F49-89B3-20A6BFB466A4}"/>
              </a:ext>
            </a:extLst>
          </p:cNvPr>
          <p:cNvSpPr>
            <a:spLocks noGrp="1"/>
          </p:cNvSpPr>
          <p:nvPr>
            <p:ph idx="1"/>
          </p:nvPr>
        </p:nvSpPr>
        <p:spPr>
          <a:xfrm>
            <a:off x="1596484" y="3342636"/>
            <a:ext cx="10515600" cy="4351338"/>
          </a:xfrm>
        </p:spPr>
        <p:txBody>
          <a:bodyPr vert="horz" lIns="91440" tIns="45720" rIns="91440" bIns="45720" rtlCol="0" anchor="t">
            <a:normAutofit/>
          </a:bodyPr>
          <a:lstStyle/>
          <a:p>
            <a:pPr marL="0" indent="0" algn="ctr">
              <a:spcBef>
                <a:spcPts val="0"/>
              </a:spcBef>
              <a:buNone/>
            </a:pPr>
            <a:r>
              <a:rPr lang="de-DE" sz="3200" dirty="0" err="1">
                <a:solidFill>
                  <a:srgbClr val="7EA6AD"/>
                </a:solidFill>
                <a:latin typeface="Arial Unicode MS"/>
                <a:ea typeface="Arial Unicode MS"/>
                <a:cs typeface="Arial Unicode MS"/>
              </a:rPr>
              <a:t>It's</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great</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that</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you've</a:t>
            </a:r>
            <a:r>
              <a:rPr lang="de-DE" sz="3200" dirty="0">
                <a:solidFill>
                  <a:srgbClr val="7EA6AD"/>
                </a:solidFill>
                <a:latin typeface="Arial Unicode MS"/>
                <a:ea typeface="Arial Unicode MS"/>
                <a:cs typeface="Arial Unicode MS"/>
              </a:rPr>
              <a:t> stuck </a:t>
            </a:r>
            <a:r>
              <a:rPr lang="de-DE" sz="3200" dirty="0" err="1">
                <a:solidFill>
                  <a:srgbClr val="7EA6AD"/>
                </a:solidFill>
                <a:latin typeface="Arial Unicode MS"/>
                <a:ea typeface="Arial Unicode MS"/>
                <a:cs typeface="Arial Unicode MS"/>
              </a:rPr>
              <a:t>it</a:t>
            </a:r>
            <a:r>
              <a:rPr lang="de-DE" sz="3200" dirty="0">
                <a:solidFill>
                  <a:srgbClr val="7EA6AD"/>
                </a:solidFill>
                <a:latin typeface="Arial Unicode MS"/>
                <a:ea typeface="Arial Unicode MS"/>
                <a:cs typeface="Arial Unicode MS"/>
              </a:rPr>
              <a:t> out so </a:t>
            </a:r>
            <a:r>
              <a:rPr lang="de-DE" sz="3200" dirty="0" err="1">
                <a:solidFill>
                  <a:srgbClr val="7EA6AD"/>
                </a:solidFill>
                <a:latin typeface="Arial Unicode MS"/>
                <a:ea typeface="Arial Unicode MS"/>
                <a:cs typeface="Arial Unicode MS"/>
              </a:rPr>
              <a:t>far</a:t>
            </a:r>
            <a:r>
              <a:rPr lang="de-DE" sz="3200" dirty="0">
                <a:solidFill>
                  <a:srgbClr val="7EA6AD"/>
                </a:solidFill>
                <a:latin typeface="Arial Unicode MS"/>
                <a:ea typeface="Arial Unicode MS"/>
                <a:cs typeface="Arial Unicode MS"/>
              </a:rPr>
              <a:t>!</a:t>
            </a:r>
            <a:endParaRPr lang="de-DE" dirty="0"/>
          </a:p>
          <a:p>
            <a:pPr marL="0" indent="0" algn="ctr">
              <a:spcBef>
                <a:spcPts val="0"/>
              </a:spcBef>
              <a:buNone/>
            </a:pPr>
            <a:r>
              <a:rPr lang="de-DE" sz="3200" dirty="0" err="1">
                <a:solidFill>
                  <a:srgbClr val="7EA6AD"/>
                </a:solidFill>
                <a:latin typeface="Arial Unicode MS"/>
                <a:ea typeface="Arial Unicode MS"/>
                <a:cs typeface="Arial Unicode MS"/>
              </a:rPr>
              <a:t>Get</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ready</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for</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more</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challenges</a:t>
            </a:r>
            <a:r>
              <a:rPr lang="de-DE" sz="3200" dirty="0">
                <a:solidFill>
                  <a:srgbClr val="7EA6AD"/>
                </a:solidFill>
                <a:latin typeface="Arial Unicode MS"/>
                <a:ea typeface="Arial Unicode MS"/>
                <a:cs typeface="Arial Unicode MS"/>
              </a:rPr>
              <a:t>.</a:t>
            </a:r>
            <a:endParaRPr lang="de-DE" dirty="0"/>
          </a:p>
          <a:p>
            <a:pPr marL="0" indent="0" algn="ctr">
              <a:spcBef>
                <a:spcPts val="0"/>
              </a:spcBef>
              <a:buNone/>
            </a:pPr>
            <a:r>
              <a:rPr lang="de-DE" sz="3200" dirty="0">
                <a:solidFill>
                  <a:srgbClr val="7EA6AD"/>
                </a:solidFill>
                <a:latin typeface="Arial Unicode MS"/>
                <a:ea typeface="Arial Unicode MS"/>
                <a:cs typeface="Arial Unicode MS"/>
              </a:rPr>
              <a:t>This </a:t>
            </a:r>
            <a:r>
              <a:rPr lang="de-DE" sz="3200" dirty="0" err="1">
                <a:solidFill>
                  <a:srgbClr val="7EA6AD"/>
                </a:solidFill>
                <a:latin typeface="Arial Unicode MS"/>
                <a:ea typeface="Arial Unicode MS"/>
                <a:cs typeface="Arial Unicode MS"/>
              </a:rPr>
              <a:t>week</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exciting</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challenges</a:t>
            </a:r>
            <a:r>
              <a:rPr lang="de-DE" sz="3200" dirty="0">
                <a:solidFill>
                  <a:srgbClr val="7EA6AD"/>
                </a:solidFill>
                <a:latin typeface="Arial Unicode MS"/>
                <a:ea typeface="Arial Unicode MS"/>
                <a:cs typeface="Arial Unicode MS"/>
              </a:rPr>
              <a:t> on </a:t>
            </a:r>
            <a:r>
              <a:rPr lang="de-DE" sz="3200" dirty="0" err="1">
                <a:solidFill>
                  <a:srgbClr val="7EA6AD"/>
                </a:solidFill>
                <a:latin typeface="Arial Unicode MS"/>
                <a:ea typeface="Arial Unicode MS"/>
                <a:cs typeface="Arial Unicode MS"/>
              </a:rPr>
              <a:t>the</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topic</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of</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nutrition</a:t>
            </a:r>
            <a:r>
              <a:rPr lang="de-DE" sz="3200" dirty="0">
                <a:solidFill>
                  <a:srgbClr val="7EA6AD"/>
                </a:solidFill>
                <a:latin typeface="Arial Unicode MS"/>
                <a:ea typeface="Arial Unicode MS"/>
                <a:cs typeface="Arial Unicode MS"/>
              </a:rPr>
              <a:t> and consumption </a:t>
            </a:r>
            <a:r>
              <a:rPr lang="de-DE" sz="3200" dirty="0" err="1">
                <a:solidFill>
                  <a:srgbClr val="7EA6AD"/>
                </a:solidFill>
                <a:latin typeface="Arial Unicode MS"/>
                <a:ea typeface="Arial Unicode MS"/>
                <a:cs typeface="Arial Unicode MS"/>
              </a:rPr>
              <a:t>await</a:t>
            </a:r>
            <a:r>
              <a:rPr lang="de-DE" sz="3200" dirty="0">
                <a:solidFill>
                  <a:srgbClr val="7EA6AD"/>
                </a:solidFill>
                <a:latin typeface="Arial Unicode MS"/>
                <a:ea typeface="Arial Unicode MS"/>
                <a:cs typeface="Arial Unicode MS"/>
              </a:rPr>
              <a:t> </a:t>
            </a:r>
            <a:r>
              <a:rPr lang="de-DE" sz="3200" dirty="0" err="1">
                <a:solidFill>
                  <a:srgbClr val="7EA6AD"/>
                </a:solidFill>
                <a:latin typeface="Arial Unicode MS"/>
                <a:ea typeface="Arial Unicode MS"/>
                <a:cs typeface="Arial Unicode MS"/>
              </a:rPr>
              <a:t>you</a:t>
            </a:r>
            <a:r>
              <a:rPr lang="de-DE" sz="3200" dirty="0">
                <a:solidFill>
                  <a:srgbClr val="7EA6AD"/>
                </a:solidFill>
                <a:latin typeface="Arial Unicode MS"/>
                <a:ea typeface="Arial Unicode MS"/>
                <a:cs typeface="Arial Unicode MS"/>
              </a:rPr>
              <a:t>.</a:t>
            </a:r>
          </a:p>
          <a:p>
            <a:pPr marL="0" indent="0">
              <a:buNone/>
            </a:pPr>
            <a:endParaRPr lang="de-DE" dirty="0"/>
          </a:p>
        </p:txBody>
      </p:sp>
      <p:sp>
        <p:nvSpPr>
          <p:cNvPr id="8" name="Foliennummernplatzhalter 7">
            <a:extLst>
              <a:ext uri="{FF2B5EF4-FFF2-40B4-BE49-F238E27FC236}">
                <a16:creationId xmlns:a16="http://schemas.microsoft.com/office/drawing/2014/main" id="{906025A1-19AD-1248-8E66-7798303621C5}"/>
              </a:ext>
            </a:extLst>
          </p:cNvPr>
          <p:cNvSpPr>
            <a:spLocks noGrp="1"/>
          </p:cNvSpPr>
          <p:nvPr>
            <p:ph type="sldNum" sz="quarter" idx="12"/>
          </p:nvPr>
        </p:nvSpPr>
        <p:spPr/>
        <p:txBody>
          <a:bodyPr/>
          <a:lstStyle/>
          <a:p>
            <a:fld id="{06956133-2164-FA40-A83E-FEF5631EBA22}" type="slidenum">
              <a:rPr lang="de-DE" smtClean="0"/>
              <a:t>2</a:t>
            </a:fld>
            <a:endParaRPr lang="de-DE"/>
          </a:p>
        </p:txBody>
      </p:sp>
    </p:spTree>
    <p:extLst>
      <p:ext uri="{BB962C8B-B14F-4D97-AF65-F5344CB8AC3E}">
        <p14:creationId xmlns:p14="http://schemas.microsoft.com/office/powerpoint/2010/main" val="2001471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äne 3">
            <a:extLst>
              <a:ext uri="{FF2B5EF4-FFF2-40B4-BE49-F238E27FC236}">
                <a16:creationId xmlns:a16="http://schemas.microsoft.com/office/drawing/2014/main" id="{80ED18C1-DCAA-9B41-B8AD-8DAB66FD2896}"/>
              </a:ext>
            </a:extLst>
          </p:cNvPr>
          <p:cNvSpPr/>
          <p:nvPr/>
        </p:nvSpPr>
        <p:spPr>
          <a:xfrm>
            <a:off x="-748776" y="-242386"/>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räne 4">
            <a:extLst>
              <a:ext uri="{FF2B5EF4-FFF2-40B4-BE49-F238E27FC236}">
                <a16:creationId xmlns:a16="http://schemas.microsoft.com/office/drawing/2014/main" id="{1C8AFD43-E1B3-674F-B1D3-3D75069EAE0E}"/>
              </a:ext>
            </a:extLst>
          </p:cNvPr>
          <p:cNvSpPr/>
          <p:nvPr/>
        </p:nvSpPr>
        <p:spPr>
          <a:xfrm>
            <a:off x="11114939" y="-849099"/>
            <a:ext cx="2958769" cy="3629347"/>
          </a:xfrm>
          <a:custGeom>
            <a:avLst/>
            <a:gdLst>
              <a:gd name="connsiteX0" fmla="*/ 0 w 2881314"/>
              <a:gd name="connsiteY0" fmla="*/ 1716289 h 3432578"/>
              <a:gd name="connsiteX1" fmla="*/ 1440657 w 2881314"/>
              <a:gd name="connsiteY1" fmla="*/ 0 h 3432578"/>
              <a:gd name="connsiteX2" fmla="*/ 2881314 w 2881314"/>
              <a:gd name="connsiteY2" fmla="*/ 1716289 h 3432578"/>
              <a:gd name="connsiteX3" fmla="*/ 1440657 w 2881314"/>
              <a:gd name="connsiteY3" fmla="*/ 3432578 h 3432578"/>
              <a:gd name="connsiteX4" fmla="*/ 0 w 2881314"/>
              <a:gd name="connsiteY4" fmla="*/ 1716289 h 3432578"/>
              <a:gd name="connsiteX0" fmla="*/ 77455 w 2958769"/>
              <a:gd name="connsiteY0" fmla="*/ 1913058 h 3629347"/>
              <a:gd name="connsiteX1" fmla="*/ 696310 w 2958769"/>
              <a:gd name="connsiteY1" fmla="*/ 0 h 3629347"/>
              <a:gd name="connsiteX2" fmla="*/ 2958769 w 2958769"/>
              <a:gd name="connsiteY2" fmla="*/ 1913058 h 3629347"/>
              <a:gd name="connsiteX3" fmla="*/ 1518112 w 2958769"/>
              <a:gd name="connsiteY3" fmla="*/ 3629347 h 3629347"/>
              <a:gd name="connsiteX4" fmla="*/ 77455 w 2958769"/>
              <a:gd name="connsiteY4" fmla="*/ 1913058 h 3629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69" h="3629347">
                <a:moveTo>
                  <a:pt x="77455" y="1913058"/>
                </a:moveTo>
                <a:cubicBezTo>
                  <a:pt x="-59512" y="1308167"/>
                  <a:pt x="-99343" y="0"/>
                  <a:pt x="696310" y="0"/>
                </a:cubicBezTo>
                <a:cubicBezTo>
                  <a:pt x="1491963" y="0"/>
                  <a:pt x="2958769" y="965178"/>
                  <a:pt x="2958769" y="1913058"/>
                </a:cubicBezTo>
                <a:cubicBezTo>
                  <a:pt x="2958769" y="2860938"/>
                  <a:pt x="2313765" y="3629347"/>
                  <a:pt x="1518112" y="3629347"/>
                </a:cubicBezTo>
                <a:cubicBezTo>
                  <a:pt x="722459" y="3629347"/>
                  <a:pt x="214422" y="2517949"/>
                  <a:pt x="77455" y="1913058"/>
                </a:cubicBezTo>
                <a:close/>
              </a:path>
            </a:pathLst>
          </a:cu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9864349" y="-1333538"/>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a:extLst>
              <a:ext uri="{FF2B5EF4-FFF2-40B4-BE49-F238E27FC236}">
                <a16:creationId xmlns:a16="http://schemas.microsoft.com/office/drawing/2014/main" id="{57FD4067-3390-9C4F-8748-9E425B9D2CC8}"/>
              </a:ext>
            </a:extLst>
          </p:cNvPr>
          <p:cNvSpPr/>
          <p:nvPr/>
        </p:nvSpPr>
        <p:spPr>
          <a:xfrm>
            <a:off x="-659029" y="4020616"/>
            <a:ext cx="3794414" cy="3213565"/>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 name="connsiteX0" fmla="*/ 50385 w 3510433"/>
              <a:gd name="connsiteY0" fmla="*/ 1852757 h 3164853"/>
              <a:gd name="connsiteX1" fmla="*/ 634515 w 3510433"/>
              <a:gd name="connsiteY1" fmla="*/ 3359 h 3164853"/>
              <a:gd name="connsiteX2" fmla="*/ 3510433 w 3510433"/>
              <a:gd name="connsiteY2" fmla="*/ 2338893 h 3164853"/>
              <a:gd name="connsiteX3" fmla="*/ 1491042 w 3510433"/>
              <a:gd name="connsiteY3" fmla="*/ 3146570 h 3164853"/>
              <a:gd name="connsiteX4" fmla="*/ 50385 w 3510433"/>
              <a:gd name="connsiteY4" fmla="*/ 1852757 h 3164853"/>
              <a:gd name="connsiteX0" fmla="*/ 31065 w 2136875"/>
              <a:gd name="connsiteY0" fmla="*/ 1855577 h 3154781"/>
              <a:gd name="connsiteX1" fmla="*/ 615195 w 2136875"/>
              <a:gd name="connsiteY1" fmla="*/ 6179 h 3154781"/>
              <a:gd name="connsiteX2" fmla="*/ 2136875 w 2136875"/>
              <a:gd name="connsiteY2" fmla="*/ 1369439 h 3154781"/>
              <a:gd name="connsiteX3" fmla="*/ 1471722 w 2136875"/>
              <a:gd name="connsiteY3" fmla="*/ 3149390 h 3154781"/>
              <a:gd name="connsiteX4" fmla="*/ 31065 w 2136875"/>
              <a:gd name="connsiteY4" fmla="*/ 1855577 h 3154781"/>
              <a:gd name="connsiteX0" fmla="*/ 56573 w 3794414"/>
              <a:gd name="connsiteY0" fmla="*/ 1856400 h 3213565"/>
              <a:gd name="connsiteX1" fmla="*/ 640703 w 3794414"/>
              <a:gd name="connsiteY1" fmla="*/ 7002 h 3213565"/>
              <a:gd name="connsiteX2" fmla="*/ 3794414 w 3794414"/>
              <a:gd name="connsiteY2" fmla="*/ 2574029 h 3213565"/>
              <a:gd name="connsiteX3" fmla="*/ 1497230 w 3794414"/>
              <a:gd name="connsiteY3" fmla="*/ 3150213 h 3213565"/>
              <a:gd name="connsiteX4" fmla="*/ 56573 w 3794414"/>
              <a:gd name="connsiteY4" fmla="*/ 1856400 h 3213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414" h="3213565">
                <a:moveTo>
                  <a:pt x="56573" y="1856400"/>
                </a:moveTo>
                <a:cubicBezTo>
                  <a:pt x="-86182" y="1332532"/>
                  <a:pt x="17729" y="-112603"/>
                  <a:pt x="640703" y="7002"/>
                </a:cubicBezTo>
                <a:cubicBezTo>
                  <a:pt x="1263677" y="126607"/>
                  <a:pt x="3794414" y="1859476"/>
                  <a:pt x="3794414" y="2574029"/>
                </a:cubicBezTo>
                <a:cubicBezTo>
                  <a:pt x="3794414" y="3288582"/>
                  <a:pt x="2120204" y="3269818"/>
                  <a:pt x="1497230" y="3150213"/>
                </a:cubicBezTo>
                <a:cubicBezTo>
                  <a:pt x="874257" y="3030608"/>
                  <a:pt x="199328" y="2380269"/>
                  <a:pt x="56573" y="1856400"/>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Freihandform 7">
            <a:extLst>
              <a:ext uri="{FF2B5EF4-FFF2-40B4-BE49-F238E27FC236}">
                <a16:creationId xmlns:a16="http://schemas.microsoft.com/office/drawing/2014/main" id="{37FA509E-D412-054E-880A-E86765151B2F}"/>
              </a:ext>
            </a:extLst>
          </p:cNvPr>
          <p:cNvSpPr/>
          <p:nvPr/>
        </p:nvSpPr>
        <p:spPr>
          <a:xfrm>
            <a:off x="-106432" y="3068723"/>
            <a:ext cx="3361275" cy="4224263"/>
          </a:xfrm>
          <a:custGeom>
            <a:avLst/>
            <a:gdLst>
              <a:gd name="connsiteX0" fmla="*/ 0 w 3361275"/>
              <a:gd name="connsiteY0" fmla="*/ 0 h 4224263"/>
              <a:gd name="connsiteX1" fmla="*/ 702365 w 3361275"/>
              <a:gd name="connsiteY1" fmla="*/ 742122 h 4224263"/>
              <a:gd name="connsiteX2" fmla="*/ 2040835 w 3361275"/>
              <a:gd name="connsiteY2" fmla="*/ 609600 h 4224263"/>
              <a:gd name="connsiteX3" fmla="*/ 1391478 w 3361275"/>
              <a:gd name="connsiteY3" fmla="*/ 2637183 h 4224263"/>
              <a:gd name="connsiteX4" fmla="*/ 3352800 w 3361275"/>
              <a:gd name="connsiteY4" fmla="*/ 3829878 h 4224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1275" h="4224263">
                <a:moveTo>
                  <a:pt x="0" y="0"/>
                </a:moveTo>
                <a:cubicBezTo>
                  <a:pt x="181113" y="320261"/>
                  <a:pt x="362226" y="640522"/>
                  <a:pt x="702365" y="742122"/>
                </a:cubicBezTo>
                <a:cubicBezTo>
                  <a:pt x="1042504" y="843722"/>
                  <a:pt x="1925983" y="293757"/>
                  <a:pt x="2040835" y="609600"/>
                </a:cubicBezTo>
                <a:cubicBezTo>
                  <a:pt x="2155687" y="925443"/>
                  <a:pt x="1172817" y="2100470"/>
                  <a:pt x="1391478" y="2637183"/>
                </a:cubicBezTo>
                <a:cubicBezTo>
                  <a:pt x="1610139" y="3173896"/>
                  <a:pt x="3502991" y="5024782"/>
                  <a:pt x="3352800" y="3829878"/>
                </a:cubicBezTo>
              </a:path>
            </a:pathLst>
          </a:custGeom>
          <a:noFill/>
          <a:ln>
            <a:solidFill>
              <a:srgbClr val="8666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866642"/>
              </a:solidFill>
            </a:endParaRPr>
          </a:p>
        </p:txBody>
      </p:sp>
      <p:sp>
        <p:nvSpPr>
          <p:cNvPr id="10" name="Inhaltsplatzhalter 9">
            <a:extLst>
              <a:ext uri="{FF2B5EF4-FFF2-40B4-BE49-F238E27FC236}">
                <a16:creationId xmlns:a16="http://schemas.microsoft.com/office/drawing/2014/main" id="{CBBCDB3B-9E34-EE41-9F2B-16F36763F0FD}"/>
              </a:ext>
            </a:extLst>
          </p:cNvPr>
          <p:cNvSpPr>
            <a:spLocks noGrp="1"/>
          </p:cNvSpPr>
          <p:nvPr>
            <p:ph idx="1"/>
          </p:nvPr>
        </p:nvSpPr>
        <p:spPr>
          <a:xfrm>
            <a:off x="1870549" y="3989677"/>
            <a:ext cx="2943502" cy="1837450"/>
          </a:xfrm>
        </p:spPr>
        <p:txBody>
          <a:bodyPr vert="horz" lIns="91440" tIns="45720" rIns="91440" bIns="45720" rtlCol="0" anchor="t">
            <a:normAutofit/>
          </a:bodyPr>
          <a:lstStyle/>
          <a:p>
            <a:pPr marL="0" indent="0" algn="ctr">
              <a:lnSpc>
                <a:spcPct val="100000"/>
              </a:lnSpc>
              <a:spcBef>
                <a:spcPts val="0"/>
              </a:spcBef>
              <a:buNone/>
            </a:pPr>
            <a:r>
              <a:rPr lang="de-DE" sz="2200" dirty="0">
                <a:solidFill>
                  <a:srgbClr val="7EA6AD"/>
                </a:solidFill>
                <a:latin typeface="Arial Unicode MS"/>
                <a:ea typeface="Arial Unicode MS" panose="020B0604020202020204"/>
                <a:cs typeface="Arial Unicode MS"/>
              </a:rPr>
              <a:t>Share </a:t>
            </a:r>
            <a:r>
              <a:rPr lang="de-DE" sz="2200" dirty="0" err="1">
                <a:solidFill>
                  <a:srgbClr val="7EA6AD"/>
                </a:solidFill>
                <a:latin typeface="Arial Unicode MS"/>
                <a:ea typeface="Arial Unicode MS" panose="020B0604020202020204"/>
                <a:cs typeface="Arial Unicode MS"/>
              </a:rPr>
              <a:t>your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experiences</a:t>
            </a:r>
            <a:r>
              <a:rPr lang="de-DE" sz="2200" dirty="0">
                <a:solidFill>
                  <a:srgbClr val="7EA6AD"/>
                </a:solidFill>
                <a:latin typeface="Arial Unicode MS"/>
                <a:ea typeface="Arial Unicode MS" panose="020B0604020202020204"/>
                <a:cs typeface="Arial Unicode MS"/>
              </a:rPr>
              <a:t> and </a:t>
            </a:r>
            <a:r>
              <a:rPr lang="de-DE" sz="2200" dirty="0" err="1">
                <a:solidFill>
                  <a:srgbClr val="7EA6AD"/>
                </a:solidFill>
                <a:latin typeface="Arial Unicode MS"/>
                <a:ea typeface="Arial Unicode MS" panose="020B0604020202020204"/>
                <a:cs typeface="Arial Unicode MS"/>
              </a:rPr>
              <a:t>results</a:t>
            </a:r>
            <a:r>
              <a:rPr lang="de-DE" sz="2200" dirty="0">
                <a:solidFill>
                  <a:srgbClr val="7EA6AD"/>
                </a:solidFill>
                <a:latin typeface="Arial Unicode MS"/>
                <a:ea typeface="Arial Unicode MS" panose="020B0604020202020204"/>
                <a:cs typeface="Arial Unicode MS"/>
              </a:rPr>
              <a:t>.</a:t>
            </a:r>
          </a:p>
          <a:p>
            <a:pPr marL="0" indent="0">
              <a:buNone/>
            </a:pPr>
            <a:endParaRPr lang="de-DE" dirty="0"/>
          </a:p>
        </p:txBody>
      </p:sp>
      <p:sp>
        <p:nvSpPr>
          <p:cNvPr id="9" name="Oval 21">
            <a:extLst>
              <a:ext uri="{FF2B5EF4-FFF2-40B4-BE49-F238E27FC236}">
                <a16:creationId xmlns:a16="http://schemas.microsoft.com/office/drawing/2014/main" id="{9E91158B-484F-4130-A56E-F02D684F9E2D}"/>
              </a:ext>
            </a:extLst>
          </p:cNvPr>
          <p:cNvSpPr/>
          <p:nvPr/>
        </p:nvSpPr>
        <p:spPr>
          <a:xfrm>
            <a:off x="2659140" y="2008182"/>
            <a:ext cx="1378226" cy="1317832"/>
          </a:xfrm>
          <a:prstGeom prst="ellipse">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7EA6AD"/>
                </a:solidFill>
                <a:latin typeface="Arial Rounded MT Bold" panose="020F0704030504030204" pitchFamily="34" charset="77"/>
              </a:rPr>
              <a:t>01</a:t>
            </a:r>
            <a:endParaRPr lang="de-DE">
              <a:solidFill>
                <a:srgbClr val="7EA6AD"/>
              </a:solidFill>
              <a:latin typeface="Arial Rounded MT Bold" panose="020F0704030504030204" pitchFamily="34" charset="77"/>
            </a:endParaRPr>
          </a:p>
        </p:txBody>
      </p:sp>
      <p:sp>
        <p:nvSpPr>
          <p:cNvPr id="11" name="Oval 21">
            <a:extLst>
              <a:ext uri="{FF2B5EF4-FFF2-40B4-BE49-F238E27FC236}">
                <a16:creationId xmlns:a16="http://schemas.microsoft.com/office/drawing/2014/main" id="{3A9DF5CB-8DEF-4D44-ACF2-BA89DB371594}"/>
              </a:ext>
            </a:extLst>
          </p:cNvPr>
          <p:cNvSpPr/>
          <p:nvPr/>
        </p:nvSpPr>
        <p:spPr>
          <a:xfrm>
            <a:off x="9561800" y="2008182"/>
            <a:ext cx="1378226" cy="1317832"/>
          </a:xfrm>
          <a:prstGeom prst="ellipse">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7EA6AD"/>
                </a:solidFill>
                <a:latin typeface="Arial Rounded MT Bold" panose="020F0704030504030204" pitchFamily="34" charset="77"/>
              </a:rPr>
              <a:t>03</a:t>
            </a:r>
            <a:endParaRPr lang="de-DE">
              <a:solidFill>
                <a:srgbClr val="7EA6AD"/>
              </a:solidFill>
              <a:latin typeface="Arial Rounded MT Bold" panose="020F0704030504030204" pitchFamily="34" charset="77"/>
            </a:endParaRPr>
          </a:p>
        </p:txBody>
      </p:sp>
      <p:sp>
        <p:nvSpPr>
          <p:cNvPr id="12" name="Oval 22">
            <a:extLst>
              <a:ext uri="{FF2B5EF4-FFF2-40B4-BE49-F238E27FC236}">
                <a16:creationId xmlns:a16="http://schemas.microsoft.com/office/drawing/2014/main" id="{B6ED095B-B177-4680-9DDE-171B518F0643}"/>
              </a:ext>
            </a:extLst>
          </p:cNvPr>
          <p:cNvSpPr/>
          <p:nvPr/>
        </p:nvSpPr>
        <p:spPr>
          <a:xfrm>
            <a:off x="6092454" y="3045561"/>
            <a:ext cx="1378226" cy="1317832"/>
          </a:xfrm>
          <a:prstGeom prst="ellipse">
            <a:avLst/>
          </a:prstGeom>
          <a:solidFill>
            <a:srgbClr val="E6F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a:solidFill>
                  <a:srgbClr val="85C28F"/>
                </a:solidFill>
                <a:latin typeface="Arial Rounded MT Bold" panose="020F0704030504030204" pitchFamily="34" charset="77"/>
              </a:rPr>
              <a:t>02</a:t>
            </a:r>
            <a:endParaRPr lang="de-DE">
              <a:solidFill>
                <a:srgbClr val="85C28F"/>
              </a:solidFill>
              <a:latin typeface="Arial Rounded MT Bold" panose="020F0704030504030204" pitchFamily="34" charset="77"/>
            </a:endParaRPr>
          </a:p>
        </p:txBody>
      </p:sp>
      <p:sp>
        <p:nvSpPr>
          <p:cNvPr id="13" name="Textfeld 12">
            <a:extLst>
              <a:ext uri="{FF2B5EF4-FFF2-40B4-BE49-F238E27FC236}">
                <a16:creationId xmlns:a16="http://schemas.microsoft.com/office/drawing/2014/main" id="{9CE9BC05-CD91-464E-85D6-D13FCF4B67DC}"/>
              </a:ext>
            </a:extLst>
          </p:cNvPr>
          <p:cNvSpPr txBox="1"/>
          <p:nvPr/>
        </p:nvSpPr>
        <p:spPr>
          <a:xfrm>
            <a:off x="5278557" y="5073545"/>
            <a:ext cx="3006022" cy="1107996"/>
          </a:xfrm>
          <a:prstGeom prst="rect">
            <a:avLst/>
          </a:prstGeom>
          <a:noFill/>
        </p:spPr>
        <p:txBody>
          <a:bodyPr wrap="square" lIns="91440" tIns="45720" rIns="91440" bIns="45720" rtlCol="0" anchor="t">
            <a:spAutoFit/>
          </a:bodyPr>
          <a:lstStyle/>
          <a:p>
            <a:pPr algn="ctr"/>
            <a:r>
              <a:rPr lang="de-DE" sz="2200" dirty="0" err="1">
                <a:solidFill>
                  <a:srgbClr val="7EA6AD"/>
                </a:solidFill>
                <a:latin typeface="Arial Unicode MS"/>
                <a:ea typeface="Arial Unicode MS" panose="020B0604020202020204"/>
                <a:cs typeface="Arial Unicode MS"/>
              </a:rPr>
              <a:t>Everything</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need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know</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about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household</a:t>
            </a:r>
            <a:r>
              <a:rPr lang="de-DE" sz="2200" dirty="0">
                <a:solidFill>
                  <a:srgbClr val="7EA6AD"/>
                </a:solidFill>
                <a:latin typeface="Arial Unicode MS"/>
                <a:ea typeface="Arial Unicode MS" panose="020B0604020202020204"/>
                <a:cs typeface="Arial Unicode MS"/>
              </a:rPr>
              <a:t>!</a:t>
            </a:r>
            <a:endParaRPr lang="fr-FR" sz="2200" dirty="0">
              <a:solidFill>
                <a:srgbClr val="7EA6AD"/>
              </a:solidFill>
              <a:latin typeface="Arial Unicode MS"/>
              <a:ea typeface="Arial Unicode MS" panose="020B0604020202020204"/>
              <a:cs typeface="Arial Unicode MS"/>
            </a:endParaRPr>
          </a:p>
        </p:txBody>
      </p:sp>
      <p:sp>
        <p:nvSpPr>
          <p:cNvPr id="15" name="Textfeld 14">
            <a:extLst>
              <a:ext uri="{FF2B5EF4-FFF2-40B4-BE49-F238E27FC236}">
                <a16:creationId xmlns:a16="http://schemas.microsoft.com/office/drawing/2014/main" id="{7BB2466C-0B32-44C6-9F0A-086576221BB9}"/>
              </a:ext>
            </a:extLst>
          </p:cNvPr>
          <p:cNvSpPr txBox="1"/>
          <p:nvPr/>
        </p:nvSpPr>
        <p:spPr>
          <a:xfrm>
            <a:off x="2019979" y="3448678"/>
            <a:ext cx="2644642" cy="507831"/>
          </a:xfrm>
          <a:prstGeom prst="rect">
            <a:avLst/>
          </a:prstGeom>
          <a:noFill/>
        </p:spPr>
        <p:txBody>
          <a:bodyPr wrap="square" rtlCol="0">
            <a:spAutoFit/>
          </a:bodyPr>
          <a:lstStyle/>
          <a:p>
            <a:pPr algn="ctr"/>
            <a:r>
              <a:rPr lang="de-DE" sz="2700" b="1">
                <a:solidFill>
                  <a:srgbClr val="7EA6AD"/>
                </a:solidFill>
                <a:latin typeface="Arial Rounded MT Bold" panose="020F0704030504030204" pitchFamily="34" charset="0"/>
                <a:ea typeface="Arial Unicode MS" panose="020B0604020202020204" pitchFamily="34" charset="-128"/>
              </a:rPr>
              <a:t>Exchange</a:t>
            </a:r>
            <a:endParaRPr lang="fr-FR" sz="2700" b="1">
              <a:solidFill>
                <a:srgbClr val="7EA6AD"/>
              </a:solidFill>
              <a:latin typeface="Arial Rounded MT Bold" panose="020F0704030504030204" pitchFamily="34" charset="0"/>
              <a:ea typeface="Arial Unicode MS" panose="020B0604020202020204" pitchFamily="34" charset="-128"/>
            </a:endParaRPr>
          </a:p>
        </p:txBody>
      </p:sp>
      <p:sp>
        <p:nvSpPr>
          <p:cNvPr id="16" name="Textfeld 15">
            <a:extLst>
              <a:ext uri="{FF2B5EF4-FFF2-40B4-BE49-F238E27FC236}">
                <a16:creationId xmlns:a16="http://schemas.microsoft.com/office/drawing/2014/main" id="{3B730FD4-EDEE-4B06-9DCC-85DE4895223C}"/>
              </a:ext>
            </a:extLst>
          </p:cNvPr>
          <p:cNvSpPr txBox="1"/>
          <p:nvPr/>
        </p:nvSpPr>
        <p:spPr>
          <a:xfrm>
            <a:off x="5459246" y="4500315"/>
            <a:ext cx="2644642" cy="507831"/>
          </a:xfrm>
          <a:prstGeom prst="rect">
            <a:avLst/>
          </a:prstGeom>
          <a:noFill/>
        </p:spPr>
        <p:txBody>
          <a:bodyPr wrap="square" rtlCol="0">
            <a:spAutoFit/>
          </a:bodyPr>
          <a:lstStyle/>
          <a:p>
            <a:pPr algn="ctr"/>
            <a:r>
              <a:rPr lang="de-DE" sz="2700" b="1">
                <a:solidFill>
                  <a:srgbClr val="7EA6AD"/>
                </a:solidFill>
                <a:latin typeface="Arial Rounded MT Bold" panose="020F0704030504030204" pitchFamily="34" charset="0"/>
                <a:ea typeface="Arial Unicode MS" panose="020B0604020202020204" pitchFamily="34" charset="-128"/>
              </a:rPr>
              <a:t>Facts</a:t>
            </a:r>
            <a:endParaRPr lang="fr-FR" sz="2700" b="1">
              <a:solidFill>
                <a:srgbClr val="7EA6AD"/>
              </a:solidFill>
              <a:latin typeface="Arial Rounded MT Bold" panose="020F0704030504030204" pitchFamily="34" charset="0"/>
              <a:ea typeface="Arial Unicode MS" panose="020B0604020202020204" pitchFamily="34" charset="-128"/>
            </a:endParaRPr>
          </a:p>
        </p:txBody>
      </p:sp>
      <p:sp>
        <p:nvSpPr>
          <p:cNvPr id="17" name="Textfeld 16">
            <a:extLst>
              <a:ext uri="{FF2B5EF4-FFF2-40B4-BE49-F238E27FC236}">
                <a16:creationId xmlns:a16="http://schemas.microsoft.com/office/drawing/2014/main" id="{35F73790-8D33-4592-8EFD-0E169B3C9366}"/>
              </a:ext>
            </a:extLst>
          </p:cNvPr>
          <p:cNvSpPr txBox="1"/>
          <p:nvPr/>
        </p:nvSpPr>
        <p:spPr>
          <a:xfrm>
            <a:off x="8392059" y="3478084"/>
            <a:ext cx="3717707" cy="507831"/>
          </a:xfrm>
          <a:prstGeom prst="rect">
            <a:avLst/>
          </a:prstGeom>
          <a:noFill/>
        </p:spPr>
        <p:txBody>
          <a:bodyPr wrap="square" rtlCol="0">
            <a:spAutoFit/>
          </a:bodyPr>
          <a:lstStyle/>
          <a:p>
            <a:pPr algn="ctr"/>
            <a:r>
              <a:rPr lang="de-DE" sz="2700" b="1">
                <a:solidFill>
                  <a:srgbClr val="7EA6AD"/>
                </a:solidFill>
                <a:latin typeface="Arial Rounded MT Bold" panose="020F0704030504030204" pitchFamily="34" charset="0"/>
                <a:ea typeface="Arial Unicode MS" panose="020B0604020202020204" pitchFamily="34" charset="-128"/>
              </a:rPr>
              <a:t>Outlook &amp; Warm-Up</a:t>
            </a:r>
            <a:endParaRPr lang="fr-FR" sz="2700" b="1">
              <a:solidFill>
                <a:srgbClr val="7EA6AD"/>
              </a:solidFill>
              <a:latin typeface="Arial Rounded MT Bold" panose="020F0704030504030204" pitchFamily="34" charset="0"/>
              <a:ea typeface="Arial Unicode MS" panose="020B0604020202020204" pitchFamily="34" charset="-128"/>
            </a:endParaRPr>
          </a:p>
        </p:txBody>
      </p:sp>
      <p:sp>
        <p:nvSpPr>
          <p:cNvPr id="18" name="Textfeld 17">
            <a:extLst>
              <a:ext uri="{FF2B5EF4-FFF2-40B4-BE49-F238E27FC236}">
                <a16:creationId xmlns:a16="http://schemas.microsoft.com/office/drawing/2014/main" id="{48BFE3D4-B231-42E8-BB88-420836467D37}"/>
              </a:ext>
            </a:extLst>
          </p:cNvPr>
          <p:cNvSpPr txBox="1"/>
          <p:nvPr/>
        </p:nvSpPr>
        <p:spPr>
          <a:xfrm>
            <a:off x="8747901" y="4018354"/>
            <a:ext cx="3006022" cy="1107996"/>
          </a:xfrm>
          <a:prstGeom prst="rect">
            <a:avLst/>
          </a:prstGeom>
          <a:noFill/>
        </p:spPr>
        <p:txBody>
          <a:bodyPr wrap="square" lIns="91440" tIns="45720" rIns="91440" bIns="45720" rtlCol="0" anchor="t">
            <a:spAutoFit/>
          </a:bodyPr>
          <a:lstStyle/>
          <a:p>
            <a:pPr algn="ctr"/>
            <a:r>
              <a:rPr lang="de-DE" sz="2200">
                <a:solidFill>
                  <a:srgbClr val="7EA6AD"/>
                </a:solidFill>
                <a:latin typeface="Arial Unicode MS"/>
                <a:ea typeface="Arial Unicode MS" panose="020B0604020202020204"/>
                <a:cs typeface="Arial Unicode MS"/>
              </a:rPr>
              <a:t>What's in store for you next week.</a:t>
            </a:r>
            <a:endParaRPr lang="fr-FR" sz="2200">
              <a:solidFill>
                <a:srgbClr val="7EA6AD"/>
              </a:solidFill>
              <a:latin typeface="Arial Unicode MS"/>
              <a:ea typeface="Arial Unicode MS" panose="020B0604020202020204"/>
              <a:cs typeface="Arial Unicode MS"/>
            </a:endParaRPr>
          </a:p>
        </p:txBody>
      </p:sp>
      <p:sp>
        <p:nvSpPr>
          <p:cNvPr id="2" name="Foliennummernplatzhalter 1">
            <a:extLst>
              <a:ext uri="{FF2B5EF4-FFF2-40B4-BE49-F238E27FC236}">
                <a16:creationId xmlns:a16="http://schemas.microsoft.com/office/drawing/2014/main" id="{EA7FFF9E-2628-774E-9B2D-D30D3528EA78}"/>
              </a:ext>
            </a:extLst>
          </p:cNvPr>
          <p:cNvSpPr>
            <a:spLocks noGrp="1"/>
          </p:cNvSpPr>
          <p:nvPr>
            <p:ph type="sldNum" sz="quarter" idx="12"/>
          </p:nvPr>
        </p:nvSpPr>
        <p:spPr/>
        <p:txBody>
          <a:bodyPr/>
          <a:lstStyle/>
          <a:p>
            <a:fld id="{06956133-2164-FA40-A83E-FEF5631EBA22}" type="slidenum">
              <a:rPr lang="de-DE" smtClean="0"/>
              <a:t>3</a:t>
            </a:fld>
            <a:endParaRPr lang="de-DE"/>
          </a:p>
        </p:txBody>
      </p:sp>
    </p:spTree>
    <p:extLst>
      <p:ext uri="{BB962C8B-B14F-4D97-AF65-F5344CB8AC3E}">
        <p14:creationId xmlns:p14="http://schemas.microsoft.com/office/powerpoint/2010/main" val="1932494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noFill/>
          <a:ln>
            <a:noFill/>
          </a:ln>
        </p:spPr>
        <p:txBody>
          <a:bodyPr/>
          <a:lstStyle/>
          <a:p>
            <a:r>
              <a:rPr lang="de-DE">
                <a:solidFill>
                  <a:srgbClr val="71898F"/>
                </a:solidFill>
                <a:latin typeface="Arial Rounded MT Bold" panose="020F0704030504030204" pitchFamily="34" charset="77"/>
              </a:rPr>
              <a:t>Exchange on week 1</a:t>
            </a:r>
          </a:p>
        </p:txBody>
      </p:sp>
      <p:sp>
        <p:nvSpPr>
          <p:cNvPr id="4" name="Träne 3">
            <a:extLst>
              <a:ext uri="{FF2B5EF4-FFF2-40B4-BE49-F238E27FC236}">
                <a16:creationId xmlns:a16="http://schemas.microsoft.com/office/drawing/2014/main" id="{80ED18C1-DCAA-9B41-B8AD-8DAB66FD2896}"/>
              </a:ext>
            </a:extLst>
          </p:cNvPr>
          <p:cNvSpPr/>
          <p:nvPr/>
        </p:nvSpPr>
        <p:spPr>
          <a:xfrm>
            <a:off x="10066507" y="0"/>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räne 4">
            <a:extLst>
              <a:ext uri="{FF2B5EF4-FFF2-40B4-BE49-F238E27FC236}">
                <a16:creationId xmlns:a16="http://schemas.microsoft.com/office/drawing/2014/main" id="{1C8AFD43-E1B3-674F-B1D3-3D75069EAE0E}"/>
              </a:ext>
            </a:extLst>
          </p:cNvPr>
          <p:cNvSpPr/>
          <p:nvPr/>
        </p:nvSpPr>
        <p:spPr>
          <a:xfrm>
            <a:off x="-1332528" y="2186933"/>
            <a:ext cx="2958769" cy="3629347"/>
          </a:xfrm>
          <a:custGeom>
            <a:avLst/>
            <a:gdLst>
              <a:gd name="connsiteX0" fmla="*/ 0 w 2881314"/>
              <a:gd name="connsiteY0" fmla="*/ 1716289 h 3432578"/>
              <a:gd name="connsiteX1" fmla="*/ 1440657 w 2881314"/>
              <a:gd name="connsiteY1" fmla="*/ 0 h 3432578"/>
              <a:gd name="connsiteX2" fmla="*/ 2881314 w 2881314"/>
              <a:gd name="connsiteY2" fmla="*/ 1716289 h 3432578"/>
              <a:gd name="connsiteX3" fmla="*/ 1440657 w 2881314"/>
              <a:gd name="connsiteY3" fmla="*/ 3432578 h 3432578"/>
              <a:gd name="connsiteX4" fmla="*/ 0 w 2881314"/>
              <a:gd name="connsiteY4" fmla="*/ 1716289 h 3432578"/>
              <a:gd name="connsiteX0" fmla="*/ 77455 w 2958769"/>
              <a:gd name="connsiteY0" fmla="*/ 1913058 h 3629347"/>
              <a:gd name="connsiteX1" fmla="*/ 696310 w 2958769"/>
              <a:gd name="connsiteY1" fmla="*/ 0 h 3629347"/>
              <a:gd name="connsiteX2" fmla="*/ 2958769 w 2958769"/>
              <a:gd name="connsiteY2" fmla="*/ 1913058 h 3629347"/>
              <a:gd name="connsiteX3" fmla="*/ 1518112 w 2958769"/>
              <a:gd name="connsiteY3" fmla="*/ 3629347 h 3629347"/>
              <a:gd name="connsiteX4" fmla="*/ 77455 w 2958769"/>
              <a:gd name="connsiteY4" fmla="*/ 1913058 h 3629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69" h="3629347">
                <a:moveTo>
                  <a:pt x="77455" y="1913058"/>
                </a:moveTo>
                <a:cubicBezTo>
                  <a:pt x="-59512" y="1308167"/>
                  <a:pt x="-99343" y="0"/>
                  <a:pt x="696310" y="0"/>
                </a:cubicBezTo>
                <a:cubicBezTo>
                  <a:pt x="1491963" y="0"/>
                  <a:pt x="2958769" y="965178"/>
                  <a:pt x="2958769" y="1913058"/>
                </a:cubicBezTo>
                <a:cubicBezTo>
                  <a:pt x="2958769" y="2860938"/>
                  <a:pt x="2313765" y="3629347"/>
                  <a:pt x="1518112" y="3629347"/>
                </a:cubicBezTo>
                <a:cubicBezTo>
                  <a:pt x="722459" y="3629347"/>
                  <a:pt x="214422" y="2517949"/>
                  <a:pt x="77455" y="1913058"/>
                </a:cubicBezTo>
                <a:close/>
              </a:path>
            </a:pathLst>
          </a:cu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487473" y="2411114"/>
            <a:ext cx="2881314" cy="4865605"/>
          </a:xfrm>
          <a:custGeom>
            <a:avLst/>
            <a:gdLst>
              <a:gd name="connsiteX0" fmla="*/ 0 w 2881313"/>
              <a:gd name="connsiteY0" fmla="*/ 1293813 h 2587625"/>
              <a:gd name="connsiteX1" fmla="*/ 1440657 w 2881313"/>
              <a:gd name="connsiteY1" fmla="*/ 0 h 2587625"/>
              <a:gd name="connsiteX2" fmla="*/ 2881313 w 2881313"/>
              <a:gd name="connsiteY2" fmla="*/ 0 h 2587625"/>
              <a:gd name="connsiteX3" fmla="*/ 2881313 w 2881313"/>
              <a:gd name="connsiteY3" fmla="*/ 1293813 h 2587625"/>
              <a:gd name="connsiteX4" fmla="*/ 1440656 w 2881313"/>
              <a:gd name="connsiteY4" fmla="*/ 2587626 h 2587625"/>
              <a:gd name="connsiteX5" fmla="*/ -1 w 2881313"/>
              <a:gd name="connsiteY5" fmla="*/ 1293813 h 2587625"/>
              <a:gd name="connsiteX6" fmla="*/ 0 w 2881313"/>
              <a:gd name="connsiteY6" fmla="*/ 1293813 h 2587625"/>
              <a:gd name="connsiteX0" fmla="*/ 1 w 2881314"/>
              <a:gd name="connsiteY0" fmla="*/ 1293813 h 4865605"/>
              <a:gd name="connsiteX1" fmla="*/ 1440658 w 2881314"/>
              <a:gd name="connsiteY1" fmla="*/ 0 h 4865605"/>
              <a:gd name="connsiteX2" fmla="*/ 2881314 w 2881314"/>
              <a:gd name="connsiteY2" fmla="*/ 0 h 4865605"/>
              <a:gd name="connsiteX3" fmla="*/ 2881314 w 2881314"/>
              <a:gd name="connsiteY3" fmla="*/ 1293813 h 4865605"/>
              <a:gd name="connsiteX4" fmla="*/ 1568993 w 2881314"/>
              <a:gd name="connsiteY4" fmla="*/ 4865605 h 4865605"/>
              <a:gd name="connsiteX5" fmla="*/ 0 w 2881314"/>
              <a:gd name="connsiteY5" fmla="*/ 1293813 h 4865605"/>
              <a:gd name="connsiteX6" fmla="*/ 1 w 2881314"/>
              <a:gd name="connsiteY6" fmla="*/ 1293813 h 486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81314" h="4865605">
                <a:moveTo>
                  <a:pt x="1" y="1293813"/>
                </a:moveTo>
                <a:cubicBezTo>
                  <a:pt x="1" y="579260"/>
                  <a:pt x="645005" y="0"/>
                  <a:pt x="1440658" y="0"/>
                </a:cubicBezTo>
                <a:lnTo>
                  <a:pt x="2881314" y="0"/>
                </a:lnTo>
                <a:lnTo>
                  <a:pt x="2881314" y="1293813"/>
                </a:lnTo>
                <a:cubicBezTo>
                  <a:pt x="2881314" y="2008366"/>
                  <a:pt x="2364646" y="4865605"/>
                  <a:pt x="1568993" y="4865605"/>
                </a:cubicBezTo>
                <a:cubicBezTo>
                  <a:pt x="773340" y="4865605"/>
                  <a:pt x="0" y="2008366"/>
                  <a:pt x="0" y="1293813"/>
                </a:cubicBezTo>
                <a:lnTo>
                  <a:pt x="1" y="1293813"/>
                </a:ln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a:extLst>
              <a:ext uri="{FF2B5EF4-FFF2-40B4-BE49-F238E27FC236}">
                <a16:creationId xmlns:a16="http://schemas.microsoft.com/office/drawing/2014/main" id="{57FD4067-3390-9C4F-8748-9E425B9D2CC8}"/>
              </a:ext>
            </a:extLst>
          </p:cNvPr>
          <p:cNvSpPr/>
          <p:nvPr/>
        </p:nvSpPr>
        <p:spPr>
          <a:xfrm>
            <a:off x="-466484" y="4912111"/>
            <a:ext cx="3460048" cy="2612667"/>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0048" h="2612667">
                <a:moveTo>
                  <a:pt x="0" y="1300571"/>
                </a:moveTo>
                <a:cubicBezTo>
                  <a:pt x="0" y="586018"/>
                  <a:pt x="863982" y="-74265"/>
                  <a:pt x="1440657" y="6758"/>
                </a:cubicBezTo>
                <a:cubicBezTo>
                  <a:pt x="2017332" y="87781"/>
                  <a:pt x="3460048" y="1072154"/>
                  <a:pt x="3460048" y="1786707"/>
                </a:cubicBezTo>
                <a:cubicBezTo>
                  <a:pt x="3460048" y="2501260"/>
                  <a:pt x="2017332" y="2675407"/>
                  <a:pt x="1440657" y="2594384"/>
                </a:cubicBezTo>
                <a:cubicBezTo>
                  <a:pt x="863982" y="2513361"/>
                  <a:pt x="0" y="2015124"/>
                  <a:pt x="0" y="1300571"/>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Google Shape;1059;p71">
            <a:extLst>
              <a:ext uri="{FF2B5EF4-FFF2-40B4-BE49-F238E27FC236}">
                <a16:creationId xmlns:a16="http://schemas.microsoft.com/office/drawing/2014/main" id="{A2ED22CE-4AE4-264C-840B-46E4EDFDB205}"/>
              </a:ext>
            </a:extLst>
          </p:cNvPr>
          <p:cNvSpPr txBox="1"/>
          <p:nvPr/>
        </p:nvSpPr>
        <p:spPr>
          <a:xfrm>
            <a:off x="8436872" y="2781367"/>
            <a:ext cx="1897237" cy="771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200"/>
              </a:spcAft>
              <a:buNone/>
            </a:pPr>
            <a:r>
              <a:rPr lang="de-DE">
                <a:solidFill>
                  <a:srgbClr val="71898F"/>
                </a:solidFill>
                <a:latin typeface="Arial Unicode MS"/>
                <a:ea typeface="Arial Unicode MS"/>
                <a:cs typeface="Arial Unicode MS"/>
                <a:sym typeface="Bellota Text"/>
              </a:rPr>
              <a:t>What do you take away from the week?</a:t>
            </a:r>
          </a:p>
        </p:txBody>
      </p:sp>
      <p:sp>
        <p:nvSpPr>
          <p:cNvPr id="16" name="Google Shape;1059;p71">
            <a:extLst>
              <a:ext uri="{FF2B5EF4-FFF2-40B4-BE49-F238E27FC236}">
                <a16:creationId xmlns:a16="http://schemas.microsoft.com/office/drawing/2014/main" id="{C3D8057C-4308-0344-AF42-6F10EAC9C9F7}"/>
              </a:ext>
            </a:extLst>
          </p:cNvPr>
          <p:cNvSpPr txBox="1"/>
          <p:nvPr/>
        </p:nvSpPr>
        <p:spPr>
          <a:xfrm>
            <a:off x="1493539" y="3171693"/>
            <a:ext cx="1897237" cy="771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200"/>
              </a:spcAft>
              <a:buNone/>
            </a:pPr>
            <a:r>
              <a:rPr lang="de-DE" dirty="0" err="1">
                <a:solidFill>
                  <a:srgbClr val="71898F"/>
                </a:solidFill>
                <a:latin typeface="Arial Unicode MS"/>
                <a:ea typeface="Arial Unicode MS"/>
                <a:cs typeface="Arial Unicode MS"/>
                <a:sym typeface="Bellota Text"/>
              </a:rPr>
              <a:t>What</a:t>
            </a:r>
            <a:r>
              <a:rPr lang="de-DE" dirty="0">
                <a:solidFill>
                  <a:srgbClr val="71898F"/>
                </a:solidFill>
                <a:latin typeface="Arial Unicode MS"/>
                <a:ea typeface="Arial Unicode MS"/>
                <a:cs typeface="Arial Unicode MS"/>
                <a:sym typeface="Bellota Text"/>
              </a:rPr>
              <a:t> was easy </a:t>
            </a:r>
            <a:r>
              <a:rPr lang="de-DE" dirty="0" err="1">
                <a:solidFill>
                  <a:srgbClr val="71898F"/>
                </a:solidFill>
                <a:latin typeface="Arial Unicode MS"/>
                <a:ea typeface="Arial Unicode MS"/>
                <a:cs typeface="Arial Unicode MS"/>
                <a:sym typeface="Bellota Text"/>
              </a:rPr>
              <a:t>for</a:t>
            </a:r>
            <a:r>
              <a:rPr lang="de-DE" dirty="0">
                <a:solidFill>
                  <a:srgbClr val="71898F"/>
                </a:solidFill>
                <a:latin typeface="Arial Unicode MS"/>
                <a:ea typeface="Arial Unicode MS"/>
                <a:cs typeface="Arial Unicode MS"/>
                <a:sym typeface="Bellota Text"/>
              </a:rPr>
              <a:t> </a:t>
            </a:r>
            <a:r>
              <a:rPr lang="de-DE" dirty="0" err="1">
                <a:solidFill>
                  <a:srgbClr val="71898F"/>
                </a:solidFill>
                <a:latin typeface="Arial Unicode MS"/>
                <a:ea typeface="Arial Unicode MS"/>
                <a:cs typeface="Arial Unicode MS"/>
                <a:sym typeface="Bellota Text"/>
              </a:rPr>
              <a:t>you</a:t>
            </a:r>
            <a:r>
              <a:rPr lang="de-DE" dirty="0">
                <a:solidFill>
                  <a:srgbClr val="71898F"/>
                </a:solidFill>
                <a:latin typeface="Arial Unicode MS"/>
                <a:ea typeface="Arial Unicode MS"/>
                <a:cs typeface="Arial Unicode MS"/>
                <a:sym typeface="Bellota Text"/>
              </a:rPr>
              <a:t>?</a:t>
            </a:r>
          </a:p>
        </p:txBody>
      </p:sp>
      <p:sp>
        <p:nvSpPr>
          <p:cNvPr id="17" name="Google Shape;1059;p71">
            <a:extLst>
              <a:ext uri="{FF2B5EF4-FFF2-40B4-BE49-F238E27FC236}">
                <a16:creationId xmlns:a16="http://schemas.microsoft.com/office/drawing/2014/main" id="{2285803E-B981-B34B-A456-58F672FD5DF2}"/>
              </a:ext>
            </a:extLst>
          </p:cNvPr>
          <p:cNvSpPr txBox="1"/>
          <p:nvPr/>
        </p:nvSpPr>
        <p:spPr>
          <a:xfrm>
            <a:off x="6037390" y="3310412"/>
            <a:ext cx="2135210" cy="771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200"/>
              </a:spcAft>
              <a:buNone/>
            </a:pPr>
            <a:r>
              <a:rPr lang="de-DE" dirty="0" err="1">
                <a:solidFill>
                  <a:srgbClr val="71898F"/>
                </a:solidFill>
                <a:latin typeface="Arial Unicode MS"/>
                <a:ea typeface="Arial Unicode MS"/>
                <a:cs typeface="Arial Unicode MS"/>
                <a:sym typeface="Bellota Text"/>
              </a:rPr>
              <a:t>Which</a:t>
            </a:r>
            <a:r>
              <a:rPr lang="de-DE" dirty="0">
                <a:solidFill>
                  <a:srgbClr val="71898F"/>
                </a:solidFill>
                <a:latin typeface="Arial Unicode MS"/>
                <a:ea typeface="Arial Unicode MS"/>
                <a:cs typeface="Arial Unicode MS"/>
                <a:sym typeface="Bellota Text"/>
              </a:rPr>
              <a:t> </a:t>
            </a:r>
            <a:r>
              <a:rPr lang="de-DE" dirty="0" err="1">
                <a:solidFill>
                  <a:srgbClr val="71898F"/>
                </a:solidFill>
                <a:latin typeface="Arial Unicode MS"/>
                <a:ea typeface="Arial Unicode MS"/>
                <a:cs typeface="Arial Unicode MS"/>
                <a:sym typeface="Bellota Text"/>
              </a:rPr>
              <a:t>challenge</a:t>
            </a:r>
            <a:r>
              <a:rPr lang="de-DE" dirty="0">
                <a:solidFill>
                  <a:srgbClr val="71898F"/>
                </a:solidFill>
                <a:latin typeface="Arial Unicode MS"/>
                <a:ea typeface="Arial Unicode MS"/>
                <a:cs typeface="Arial Unicode MS"/>
                <a:sym typeface="Bellota Text"/>
              </a:rPr>
              <a:t> </a:t>
            </a:r>
            <a:r>
              <a:rPr lang="de-DE" dirty="0" err="1">
                <a:solidFill>
                  <a:srgbClr val="71898F"/>
                </a:solidFill>
                <a:latin typeface="Arial Unicode MS"/>
                <a:ea typeface="Arial Unicode MS"/>
                <a:cs typeface="Arial Unicode MS"/>
                <a:sym typeface="Bellota Text"/>
              </a:rPr>
              <a:t>did</a:t>
            </a:r>
            <a:r>
              <a:rPr lang="de-DE" dirty="0">
                <a:solidFill>
                  <a:srgbClr val="71898F"/>
                </a:solidFill>
                <a:latin typeface="Arial Unicode MS"/>
                <a:ea typeface="Arial Unicode MS"/>
                <a:cs typeface="Arial Unicode MS"/>
                <a:sym typeface="Bellota Text"/>
              </a:rPr>
              <a:t> </a:t>
            </a:r>
            <a:r>
              <a:rPr lang="de-DE" dirty="0" err="1">
                <a:solidFill>
                  <a:srgbClr val="71898F"/>
                </a:solidFill>
                <a:latin typeface="Arial Unicode MS"/>
                <a:ea typeface="Arial Unicode MS"/>
                <a:cs typeface="Arial Unicode MS"/>
                <a:sym typeface="Bellota Text"/>
              </a:rPr>
              <a:t>you</a:t>
            </a:r>
            <a:r>
              <a:rPr lang="de-DE" dirty="0">
                <a:solidFill>
                  <a:srgbClr val="71898F"/>
                </a:solidFill>
                <a:latin typeface="Arial Unicode MS"/>
                <a:ea typeface="Arial Unicode MS"/>
                <a:cs typeface="Arial Unicode MS"/>
                <a:sym typeface="Bellota Text"/>
              </a:rPr>
              <a:t> like </a:t>
            </a:r>
            <a:r>
              <a:rPr lang="de-DE" dirty="0" err="1">
                <a:solidFill>
                  <a:srgbClr val="71898F"/>
                </a:solidFill>
                <a:latin typeface="Arial Unicode MS"/>
                <a:ea typeface="Arial Unicode MS"/>
                <a:cs typeface="Arial Unicode MS"/>
                <a:sym typeface="Bellota Text"/>
              </a:rPr>
              <a:t>best</a:t>
            </a:r>
            <a:r>
              <a:rPr lang="de-DE" dirty="0">
                <a:solidFill>
                  <a:srgbClr val="71898F"/>
                </a:solidFill>
                <a:latin typeface="Arial Unicode MS"/>
                <a:ea typeface="Arial Unicode MS"/>
                <a:cs typeface="Arial Unicode MS"/>
                <a:sym typeface="Bellota Text"/>
              </a:rPr>
              <a:t> and </a:t>
            </a:r>
            <a:r>
              <a:rPr lang="de-DE" dirty="0" err="1">
                <a:solidFill>
                  <a:srgbClr val="71898F"/>
                </a:solidFill>
                <a:latin typeface="Arial Unicode MS"/>
                <a:ea typeface="Arial Unicode MS"/>
                <a:cs typeface="Arial Unicode MS"/>
                <a:sym typeface="Bellota Text"/>
              </a:rPr>
              <a:t>why</a:t>
            </a:r>
            <a:r>
              <a:rPr lang="de-DE" dirty="0">
                <a:solidFill>
                  <a:srgbClr val="71898F"/>
                </a:solidFill>
                <a:latin typeface="Arial Unicode MS"/>
                <a:ea typeface="Arial Unicode MS"/>
                <a:cs typeface="Arial Unicode MS"/>
                <a:sym typeface="Bellota Text"/>
              </a:rPr>
              <a:t>?</a:t>
            </a:r>
          </a:p>
        </p:txBody>
      </p:sp>
      <p:sp>
        <p:nvSpPr>
          <p:cNvPr id="18" name="Google Shape;1059;p71">
            <a:extLst>
              <a:ext uri="{FF2B5EF4-FFF2-40B4-BE49-F238E27FC236}">
                <a16:creationId xmlns:a16="http://schemas.microsoft.com/office/drawing/2014/main" id="{CCA177BE-60A2-534A-8F13-D3D962EA608A}"/>
              </a:ext>
            </a:extLst>
          </p:cNvPr>
          <p:cNvSpPr txBox="1"/>
          <p:nvPr/>
        </p:nvSpPr>
        <p:spPr>
          <a:xfrm>
            <a:off x="3846270" y="3171693"/>
            <a:ext cx="1897237" cy="771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200"/>
              </a:spcAft>
              <a:buNone/>
            </a:pPr>
            <a:r>
              <a:rPr lang="de-DE">
                <a:solidFill>
                  <a:srgbClr val="71898F"/>
                </a:solidFill>
                <a:latin typeface="Arial Unicode MS"/>
                <a:ea typeface="Arial Unicode MS"/>
                <a:cs typeface="Arial Unicode MS"/>
                <a:sym typeface="Bellota Text"/>
              </a:rPr>
              <a:t>What was difficult for you?</a:t>
            </a:r>
          </a:p>
        </p:txBody>
      </p:sp>
      <p:sp>
        <p:nvSpPr>
          <p:cNvPr id="19" name="Freihandform 18">
            <a:extLst>
              <a:ext uri="{FF2B5EF4-FFF2-40B4-BE49-F238E27FC236}">
                <a16:creationId xmlns:a16="http://schemas.microsoft.com/office/drawing/2014/main" id="{C732D3C1-BB81-5042-8A0D-50703E304FE6}"/>
              </a:ext>
            </a:extLst>
          </p:cNvPr>
          <p:cNvSpPr/>
          <p:nvPr/>
        </p:nvSpPr>
        <p:spPr>
          <a:xfrm>
            <a:off x="3075013" y="2580239"/>
            <a:ext cx="6120077" cy="2263678"/>
          </a:xfrm>
          <a:custGeom>
            <a:avLst/>
            <a:gdLst>
              <a:gd name="connsiteX0" fmla="*/ 0 w 6120077"/>
              <a:gd name="connsiteY0" fmla="*/ 93991 h 2263678"/>
              <a:gd name="connsiteX1" fmla="*/ 1108364 w 6120077"/>
              <a:gd name="connsiteY1" fmla="*/ 1839663 h 2263678"/>
              <a:gd name="connsiteX2" fmla="*/ 2382982 w 6120077"/>
              <a:gd name="connsiteY2" fmla="*/ 1867373 h 2263678"/>
              <a:gd name="connsiteX3" fmla="*/ 3380509 w 6120077"/>
              <a:gd name="connsiteY3" fmla="*/ 260245 h 2263678"/>
              <a:gd name="connsiteX4" fmla="*/ 4765964 w 6120077"/>
              <a:gd name="connsiteY4" fmla="*/ 149409 h 2263678"/>
              <a:gd name="connsiteX5" fmla="*/ 5791200 w 6120077"/>
              <a:gd name="connsiteY5" fmla="*/ 1728827 h 226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0077" h="2263678">
                <a:moveTo>
                  <a:pt x="0" y="93991"/>
                </a:moveTo>
                <a:cubicBezTo>
                  <a:pt x="355600" y="819045"/>
                  <a:pt x="711200" y="1544099"/>
                  <a:pt x="1108364" y="1839663"/>
                </a:cubicBezTo>
                <a:cubicBezTo>
                  <a:pt x="1505528" y="2135227"/>
                  <a:pt x="2004291" y="2130609"/>
                  <a:pt x="2382982" y="1867373"/>
                </a:cubicBezTo>
                <a:cubicBezTo>
                  <a:pt x="2761673" y="1604137"/>
                  <a:pt x="2983345" y="546572"/>
                  <a:pt x="3380509" y="260245"/>
                </a:cubicBezTo>
                <a:cubicBezTo>
                  <a:pt x="3777673" y="-26082"/>
                  <a:pt x="4364182" y="-95355"/>
                  <a:pt x="4765964" y="149409"/>
                </a:cubicBezTo>
                <a:cubicBezTo>
                  <a:pt x="5167746" y="394173"/>
                  <a:pt x="6811818" y="3479118"/>
                  <a:pt x="5791200" y="1728827"/>
                </a:cubicBezTo>
              </a:path>
            </a:pathLst>
          </a:custGeom>
          <a:noFill/>
          <a:ln>
            <a:solidFill>
              <a:srgbClr val="7EA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7EA6AD"/>
              </a:solidFill>
            </a:endParaRPr>
          </a:p>
        </p:txBody>
      </p:sp>
      <p:sp>
        <p:nvSpPr>
          <p:cNvPr id="14" name="Oval 13">
            <a:extLst>
              <a:ext uri="{FF2B5EF4-FFF2-40B4-BE49-F238E27FC236}">
                <a16:creationId xmlns:a16="http://schemas.microsoft.com/office/drawing/2014/main" id="{6DC5639B-87A0-9B40-B583-05CD8BC090CC}"/>
              </a:ext>
            </a:extLst>
          </p:cNvPr>
          <p:cNvSpPr/>
          <p:nvPr/>
        </p:nvSpPr>
        <p:spPr>
          <a:xfrm>
            <a:off x="8696378" y="4033895"/>
            <a:ext cx="1378226" cy="876612"/>
          </a:xfrm>
          <a:prstGeom prst="ellipse">
            <a:avLst/>
          </a:prstGeom>
          <a:solidFill>
            <a:srgbClr val="E6F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a:solidFill>
                  <a:srgbClr val="85C28F"/>
                </a:solidFill>
                <a:latin typeface="Arial Rounded MT Bold" panose="020F0704030504030204" pitchFamily="34" charset="77"/>
              </a:rPr>
              <a:t>04</a:t>
            </a:r>
            <a:endParaRPr lang="de-DE">
              <a:solidFill>
                <a:srgbClr val="85C28F"/>
              </a:solidFill>
              <a:latin typeface="Arial Rounded MT Bold" panose="020F0704030504030204" pitchFamily="34" charset="77"/>
            </a:endParaRPr>
          </a:p>
        </p:txBody>
      </p:sp>
      <p:sp>
        <p:nvSpPr>
          <p:cNvPr id="12" name="Oval 11">
            <a:extLst>
              <a:ext uri="{FF2B5EF4-FFF2-40B4-BE49-F238E27FC236}">
                <a16:creationId xmlns:a16="http://schemas.microsoft.com/office/drawing/2014/main" id="{0A05568B-0C67-D04F-B67A-9CF621FE41F0}"/>
              </a:ext>
            </a:extLst>
          </p:cNvPr>
          <p:cNvSpPr/>
          <p:nvPr/>
        </p:nvSpPr>
        <p:spPr>
          <a:xfrm>
            <a:off x="4105775" y="3982275"/>
            <a:ext cx="1378226" cy="876612"/>
          </a:xfrm>
          <a:prstGeom prst="ellipse">
            <a:avLst/>
          </a:prstGeom>
          <a:solidFill>
            <a:srgbClr val="E6F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a:solidFill>
                  <a:srgbClr val="85C28F"/>
                </a:solidFill>
                <a:latin typeface="Arial Rounded MT Bold" panose="020F0704030504030204" pitchFamily="34" charset="77"/>
              </a:rPr>
              <a:t>02</a:t>
            </a:r>
            <a:endParaRPr lang="de-DE">
              <a:solidFill>
                <a:srgbClr val="85C28F"/>
              </a:solidFill>
              <a:latin typeface="Arial Rounded MT Bold" panose="020F0704030504030204" pitchFamily="34" charset="77"/>
            </a:endParaRPr>
          </a:p>
        </p:txBody>
      </p:sp>
      <p:sp>
        <p:nvSpPr>
          <p:cNvPr id="13" name="Oval 12">
            <a:extLst>
              <a:ext uri="{FF2B5EF4-FFF2-40B4-BE49-F238E27FC236}">
                <a16:creationId xmlns:a16="http://schemas.microsoft.com/office/drawing/2014/main" id="{FEDBF0C1-9D3D-6C44-8E08-327DC81F7C79}"/>
              </a:ext>
            </a:extLst>
          </p:cNvPr>
          <p:cNvSpPr/>
          <p:nvPr/>
        </p:nvSpPr>
        <p:spPr>
          <a:xfrm>
            <a:off x="6415882" y="2188520"/>
            <a:ext cx="1378226" cy="980234"/>
          </a:xfrm>
          <a:prstGeom prst="ellipse">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7EA6AD"/>
                </a:solidFill>
                <a:latin typeface="Arial Rounded MT Bold" panose="020F0704030504030204" pitchFamily="34" charset="77"/>
              </a:rPr>
              <a:t>03</a:t>
            </a:r>
            <a:endParaRPr lang="de-DE">
              <a:solidFill>
                <a:srgbClr val="7EA6AD"/>
              </a:solidFill>
              <a:latin typeface="Arial Rounded MT Bold" panose="020F0704030504030204" pitchFamily="34" charset="77"/>
            </a:endParaRPr>
          </a:p>
        </p:txBody>
      </p:sp>
      <p:sp>
        <p:nvSpPr>
          <p:cNvPr id="11" name="Oval 10">
            <a:extLst>
              <a:ext uri="{FF2B5EF4-FFF2-40B4-BE49-F238E27FC236}">
                <a16:creationId xmlns:a16="http://schemas.microsoft.com/office/drawing/2014/main" id="{927CFB23-5D85-8443-843C-7915D8C4B32C}"/>
              </a:ext>
            </a:extLst>
          </p:cNvPr>
          <p:cNvSpPr/>
          <p:nvPr/>
        </p:nvSpPr>
        <p:spPr>
          <a:xfrm>
            <a:off x="1746167" y="2186933"/>
            <a:ext cx="1378226" cy="980234"/>
          </a:xfrm>
          <a:prstGeom prst="ellipse">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7EA6AD"/>
                </a:solidFill>
                <a:latin typeface="Arial Rounded MT Bold" panose="020F0704030504030204" pitchFamily="34" charset="77"/>
              </a:rPr>
              <a:t>01</a:t>
            </a:r>
            <a:endParaRPr lang="de-DE">
              <a:solidFill>
                <a:srgbClr val="7EA6AD"/>
              </a:solidFill>
              <a:latin typeface="Arial Rounded MT Bold" panose="020F0704030504030204" pitchFamily="34" charset="77"/>
            </a:endParaRPr>
          </a:p>
        </p:txBody>
      </p:sp>
      <p:sp>
        <p:nvSpPr>
          <p:cNvPr id="3" name="Foliennummernplatzhalter 2">
            <a:extLst>
              <a:ext uri="{FF2B5EF4-FFF2-40B4-BE49-F238E27FC236}">
                <a16:creationId xmlns:a16="http://schemas.microsoft.com/office/drawing/2014/main" id="{A9D6CD80-9B5F-8147-96A1-B31F277EED0B}"/>
              </a:ext>
            </a:extLst>
          </p:cNvPr>
          <p:cNvSpPr>
            <a:spLocks noGrp="1"/>
          </p:cNvSpPr>
          <p:nvPr>
            <p:ph type="sldNum" sz="quarter" idx="12"/>
          </p:nvPr>
        </p:nvSpPr>
        <p:spPr/>
        <p:txBody>
          <a:bodyPr/>
          <a:lstStyle/>
          <a:p>
            <a:fld id="{06956133-2164-FA40-A83E-FEF5631EBA22}" type="slidenum">
              <a:rPr lang="de-DE" smtClean="0"/>
              <a:t>4</a:t>
            </a:fld>
            <a:endParaRPr lang="de-DE"/>
          </a:p>
        </p:txBody>
      </p:sp>
    </p:spTree>
    <p:extLst>
      <p:ext uri="{BB962C8B-B14F-4D97-AF65-F5344CB8AC3E}">
        <p14:creationId xmlns:p14="http://schemas.microsoft.com/office/powerpoint/2010/main" val="64822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a:xfrm>
            <a:off x="728690" y="2766218"/>
            <a:ext cx="10515600" cy="1325563"/>
          </a:xfrm>
        </p:spPr>
        <p:txBody>
          <a:bodyPr/>
          <a:lstStyle/>
          <a:p>
            <a:pPr algn="ctr"/>
            <a:r>
              <a:rPr lang="de-DE">
                <a:solidFill>
                  <a:srgbClr val="71898F"/>
                </a:solidFill>
                <a:latin typeface="Arial Rounded MT Bold" panose="020F0704030504030204" pitchFamily="34" charset="77"/>
              </a:rPr>
              <a:t>What consumes the most energy in the household?</a:t>
            </a:r>
          </a:p>
        </p:txBody>
      </p:sp>
      <p:sp>
        <p:nvSpPr>
          <p:cNvPr id="4" name="Träne 3">
            <a:extLst>
              <a:ext uri="{FF2B5EF4-FFF2-40B4-BE49-F238E27FC236}">
                <a16:creationId xmlns:a16="http://schemas.microsoft.com/office/drawing/2014/main" id="{80ED18C1-DCAA-9B41-B8AD-8DAB66FD2896}"/>
              </a:ext>
            </a:extLst>
          </p:cNvPr>
          <p:cNvSpPr/>
          <p:nvPr/>
        </p:nvSpPr>
        <p:spPr>
          <a:xfrm>
            <a:off x="9525909" y="-612776"/>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räne 4">
            <a:extLst>
              <a:ext uri="{FF2B5EF4-FFF2-40B4-BE49-F238E27FC236}">
                <a16:creationId xmlns:a16="http://schemas.microsoft.com/office/drawing/2014/main" id="{1C8AFD43-E1B3-674F-B1D3-3D75069EAE0E}"/>
              </a:ext>
            </a:extLst>
          </p:cNvPr>
          <p:cNvSpPr/>
          <p:nvPr/>
        </p:nvSpPr>
        <p:spPr>
          <a:xfrm>
            <a:off x="-1006606" y="-286305"/>
            <a:ext cx="2013212" cy="3112548"/>
          </a:xfrm>
          <a:custGeom>
            <a:avLst/>
            <a:gdLst>
              <a:gd name="connsiteX0" fmla="*/ 0 w 2881314"/>
              <a:gd name="connsiteY0" fmla="*/ 1716289 h 3432578"/>
              <a:gd name="connsiteX1" fmla="*/ 1440657 w 2881314"/>
              <a:gd name="connsiteY1" fmla="*/ 0 h 3432578"/>
              <a:gd name="connsiteX2" fmla="*/ 2881314 w 2881314"/>
              <a:gd name="connsiteY2" fmla="*/ 1716289 h 3432578"/>
              <a:gd name="connsiteX3" fmla="*/ 1440657 w 2881314"/>
              <a:gd name="connsiteY3" fmla="*/ 3432578 h 3432578"/>
              <a:gd name="connsiteX4" fmla="*/ 0 w 2881314"/>
              <a:gd name="connsiteY4" fmla="*/ 1716289 h 3432578"/>
              <a:gd name="connsiteX0" fmla="*/ 77455 w 2958769"/>
              <a:gd name="connsiteY0" fmla="*/ 1913058 h 3629347"/>
              <a:gd name="connsiteX1" fmla="*/ 696310 w 2958769"/>
              <a:gd name="connsiteY1" fmla="*/ 0 h 3629347"/>
              <a:gd name="connsiteX2" fmla="*/ 2958769 w 2958769"/>
              <a:gd name="connsiteY2" fmla="*/ 1913058 h 3629347"/>
              <a:gd name="connsiteX3" fmla="*/ 1518112 w 2958769"/>
              <a:gd name="connsiteY3" fmla="*/ 3629347 h 3629347"/>
              <a:gd name="connsiteX4" fmla="*/ 77455 w 2958769"/>
              <a:gd name="connsiteY4" fmla="*/ 1913058 h 3629347"/>
              <a:gd name="connsiteX0" fmla="*/ 26589 w 2039801"/>
              <a:gd name="connsiteY0" fmla="*/ 1922879 h 3698350"/>
              <a:gd name="connsiteX1" fmla="*/ 645444 w 2039801"/>
              <a:gd name="connsiteY1" fmla="*/ 9821 h 3698350"/>
              <a:gd name="connsiteX2" fmla="*/ 2039801 w 2039801"/>
              <a:gd name="connsiteY2" fmla="*/ 2779405 h 3698350"/>
              <a:gd name="connsiteX3" fmla="*/ 1467246 w 2039801"/>
              <a:gd name="connsiteY3" fmla="*/ 3639168 h 3698350"/>
              <a:gd name="connsiteX4" fmla="*/ 26589 w 2039801"/>
              <a:gd name="connsiteY4" fmla="*/ 1922879 h 3698350"/>
              <a:gd name="connsiteX0" fmla="*/ 0 w 2013212"/>
              <a:gd name="connsiteY0" fmla="*/ 1337077 h 3112548"/>
              <a:gd name="connsiteX1" fmla="*/ 1440658 w 2013212"/>
              <a:gd name="connsiteY1" fmla="*/ 14328 h 3112548"/>
              <a:gd name="connsiteX2" fmla="*/ 2013212 w 2013212"/>
              <a:gd name="connsiteY2" fmla="*/ 2193603 h 3112548"/>
              <a:gd name="connsiteX3" fmla="*/ 1440657 w 2013212"/>
              <a:gd name="connsiteY3" fmla="*/ 3053366 h 3112548"/>
              <a:gd name="connsiteX4" fmla="*/ 0 w 2013212"/>
              <a:gd name="connsiteY4" fmla="*/ 1337077 h 3112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3212" h="3112548">
                <a:moveTo>
                  <a:pt x="0" y="1337077"/>
                </a:moveTo>
                <a:cubicBezTo>
                  <a:pt x="0" y="830571"/>
                  <a:pt x="1105123" y="-128426"/>
                  <a:pt x="1440658" y="14328"/>
                </a:cubicBezTo>
                <a:cubicBezTo>
                  <a:pt x="1776193" y="157082"/>
                  <a:pt x="2013212" y="1245723"/>
                  <a:pt x="2013212" y="2193603"/>
                </a:cubicBezTo>
                <a:cubicBezTo>
                  <a:pt x="2013212" y="3141483"/>
                  <a:pt x="1776192" y="3196120"/>
                  <a:pt x="1440657" y="3053366"/>
                </a:cubicBezTo>
                <a:cubicBezTo>
                  <a:pt x="1105122" y="2910612"/>
                  <a:pt x="0" y="1843583"/>
                  <a:pt x="0" y="1337077"/>
                </a:cubicBezTo>
                <a:close/>
              </a:path>
            </a:pathLst>
          </a:cu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526017" y="1027906"/>
            <a:ext cx="2934627" cy="2301401"/>
          </a:xfrm>
          <a:custGeom>
            <a:avLst/>
            <a:gdLst>
              <a:gd name="connsiteX0" fmla="*/ 0 w 2881313"/>
              <a:gd name="connsiteY0" fmla="*/ 1293813 h 2587625"/>
              <a:gd name="connsiteX1" fmla="*/ 1440657 w 2881313"/>
              <a:gd name="connsiteY1" fmla="*/ 0 h 2587625"/>
              <a:gd name="connsiteX2" fmla="*/ 2881313 w 2881313"/>
              <a:gd name="connsiteY2" fmla="*/ 0 h 2587625"/>
              <a:gd name="connsiteX3" fmla="*/ 2881313 w 2881313"/>
              <a:gd name="connsiteY3" fmla="*/ 1293813 h 2587625"/>
              <a:gd name="connsiteX4" fmla="*/ 1440656 w 2881313"/>
              <a:gd name="connsiteY4" fmla="*/ 2587626 h 2587625"/>
              <a:gd name="connsiteX5" fmla="*/ -1 w 2881313"/>
              <a:gd name="connsiteY5" fmla="*/ 1293813 h 2587625"/>
              <a:gd name="connsiteX6" fmla="*/ 0 w 2881313"/>
              <a:gd name="connsiteY6" fmla="*/ 1293813 h 2587625"/>
              <a:gd name="connsiteX0" fmla="*/ 32304 w 2913617"/>
              <a:gd name="connsiteY0" fmla="*/ 1432709 h 2726522"/>
              <a:gd name="connsiteX1" fmla="*/ 593285 w 2913617"/>
              <a:gd name="connsiteY1" fmla="*/ 0 h 2726522"/>
              <a:gd name="connsiteX2" fmla="*/ 2913617 w 2913617"/>
              <a:gd name="connsiteY2" fmla="*/ 138896 h 2726522"/>
              <a:gd name="connsiteX3" fmla="*/ 2913617 w 2913617"/>
              <a:gd name="connsiteY3" fmla="*/ 1432709 h 2726522"/>
              <a:gd name="connsiteX4" fmla="*/ 1472960 w 2913617"/>
              <a:gd name="connsiteY4" fmla="*/ 2726522 h 2726522"/>
              <a:gd name="connsiteX5" fmla="*/ 32303 w 2913617"/>
              <a:gd name="connsiteY5" fmla="*/ 1432709 h 2726522"/>
              <a:gd name="connsiteX6" fmla="*/ 32304 w 2913617"/>
              <a:gd name="connsiteY6" fmla="*/ 1432709 h 2726522"/>
              <a:gd name="connsiteX0" fmla="*/ 32304 w 2925191"/>
              <a:gd name="connsiteY0" fmla="*/ 1432709 h 2726522"/>
              <a:gd name="connsiteX1" fmla="*/ 593285 w 2925191"/>
              <a:gd name="connsiteY1" fmla="*/ 0 h 2726522"/>
              <a:gd name="connsiteX2" fmla="*/ 2925191 w 2925191"/>
              <a:gd name="connsiteY2" fmla="*/ 1886673 h 2726522"/>
              <a:gd name="connsiteX3" fmla="*/ 2913617 w 2925191"/>
              <a:gd name="connsiteY3" fmla="*/ 1432709 h 2726522"/>
              <a:gd name="connsiteX4" fmla="*/ 1472960 w 2925191"/>
              <a:gd name="connsiteY4" fmla="*/ 2726522 h 2726522"/>
              <a:gd name="connsiteX5" fmla="*/ 32303 w 2925191"/>
              <a:gd name="connsiteY5" fmla="*/ 1432709 h 2726522"/>
              <a:gd name="connsiteX6" fmla="*/ 32304 w 2925191"/>
              <a:gd name="connsiteY6" fmla="*/ 1432709 h 2726522"/>
              <a:gd name="connsiteX0" fmla="*/ 32304 w 2925191"/>
              <a:gd name="connsiteY0" fmla="*/ 1432709 h 2726522"/>
              <a:gd name="connsiteX1" fmla="*/ 593285 w 2925191"/>
              <a:gd name="connsiteY1" fmla="*/ 0 h 2726522"/>
              <a:gd name="connsiteX2" fmla="*/ 2925191 w 2925191"/>
              <a:gd name="connsiteY2" fmla="*/ 1886673 h 2726522"/>
              <a:gd name="connsiteX3" fmla="*/ 2913617 w 2925191"/>
              <a:gd name="connsiteY3" fmla="*/ 1432709 h 2726522"/>
              <a:gd name="connsiteX4" fmla="*/ 1472960 w 2925191"/>
              <a:gd name="connsiteY4" fmla="*/ 2726522 h 2726522"/>
              <a:gd name="connsiteX5" fmla="*/ 32303 w 2925191"/>
              <a:gd name="connsiteY5" fmla="*/ 1432709 h 2726522"/>
              <a:gd name="connsiteX6" fmla="*/ 32304 w 2925191"/>
              <a:gd name="connsiteY6" fmla="*/ 1432709 h 2726522"/>
              <a:gd name="connsiteX0" fmla="*/ 1 w 2892888"/>
              <a:gd name="connsiteY0" fmla="*/ 1513732 h 2807545"/>
              <a:gd name="connsiteX1" fmla="*/ 1452233 w 2892888"/>
              <a:gd name="connsiteY1" fmla="*/ 0 h 2807545"/>
              <a:gd name="connsiteX2" fmla="*/ 2892888 w 2892888"/>
              <a:gd name="connsiteY2" fmla="*/ 1967696 h 2807545"/>
              <a:gd name="connsiteX3" fmla="*/ 2881314 w 2892888"/>
              <a:gd name="connsiteY3" fmla="*/ 1513732 h 2807545"/>
              <a:gd name="connsiteX4" fmla="*/ 1440657 w 2892888"/>
              <a:gd name="connsiteY4" fmla="*/ 2807545 h 2807545"/>
              <a:gd name="connsiteX5" fmla="*/ 0 w 2892888"/>
              <a:gd name="connsiteY5" fmla="*/ 1513732 h 2807545"/>
              <a:gd name="connsiteX6" fmla="*/ 1 w 2892888"/>
              <a:gd name="connsiteY6" fmla="*/ 1513732 h 2807545"/>
              <a:gd name="connsiteX0" fmla="*/ 1 w 2892888"/>
              <a:gd name="connsiteY0" fmla="*/ 669371 h 1963184"/>
              <a:gd name="connsiteX1" fmla="*/ 1591129 w 2892888"/>
              <a:gd name="connsiteY1" fmla="*/ 591 h 1963184"/>
              <a:gd name="connsiteX2" fmla="*/ 2892888 w 2892888"/>
              <a:gd name="connsiteY2" fmla="*/ 1123335 h 1963184"/>
              <a:gd name="connsiteX3" fmla="*/ 2881314 w 2892888"/>
              <a:gd name="connsiteY3" fmla="*/ 669371 h 1963184"/>
              <a:gd name="connsiteX4" fmla="*/ 1440657 w 2892888"/>
              <a:gd name="connsiteY4" fmla="*/ 1963184 h 1963184"/>
              <a:gd name="connsiteX5" fmla="*/ 0 w 2892888"/>
              <a:gd name="connsiteY5" fmla="*/ 669371 h 1963184"/>
              <a:gd name="connsiteX6" fmla="*/ 1 w 2892888"/>
              <a:gd name="connsiteY6" fmla="*/ 669371 h 1963184"/>
              <a:gd name="connsiteX0" fmla="*/ 1 w 2892888"/>
              <a:gd name="connsiteY0" fmla="*/ 669371 h 2550042"/>
              <a:gd name="connsiteX1" fmla="*/ 1591129 w 2892888"/>
              <a:gd name="connsiteY1" fmla="*/ 591 h 2550042"/>
              <a:gd name="connsiteX2" fmla="*/ 2892888 w 2892888"/>
              <a:gd name="connsiteY2" fmla="*/ 1123335 h 2550042"/>
              <a:gd name="connsiteX3" fmla="*/ 2719269 w 2892888"/>
              <a:gd name="connsiteY3" fmla="*/ 2301401 h 2550042"/>
              <a:gd name="connsiteX4" fmla="*/ 1440657 w 2892888"/>
              <a:gd name="connsiteY4" fmla="*/ 1963184 h 2550042"/>
              <a:gd name="connsiteX5" fmla="*/ 0 w 2892888"/>
              <a:gd name="connsiteY5" fmla="*/ 669371 h 2550042"/>
              <a:gd name="connsiteX6" fmla="*/ 1 w 2892888"/>
              <a:gd name="connsiteY6" fmla="*/ 669371 h 2550042"/>
              <a:gd name="connsiteX0" fmla="*/ 1 w 2934627"/>
              <a:gd name="connsiteY0" fmla="*/ 669371 h 2550042"/>
              <a:gd name="connsiteX1" fmla="*/ 1591129 w 2934627"/>
              <a:gd name="connsiteY1" fmla="*/ 591 h 2550042"/>
              <a:gd name="connsiteX2" fmla="*/ 2892888 w 2934627"/>
              <a:gd name="connsiteY2" fmla="*/ 1123335 h 2550042"/>
              <a:gd name="connsiteX3" fmla="*/ 2719269 w 2934627"/>
              <a:gd name="connsiteY3" fmla="*/ 2301401 h 2550042"/>
              <a:gd name="connsiteX4" fmla="*/ 1440657 w 2934627"/>
              <a:gd name="connsiteY4" fmla="*/ 1963184 h 2550042"/>
              <a:gd name="connsiteX5" fmla="*/ 0 w 2934627"/>
              <a:gd name="connsiteY5" fmla="*/ 669371 h 2550042"/>
              <a:gd name="connsiteX6" fmla="*/ 1 w 2934627"/>
              <a:gd name="connsiteY6" fmla="*/ 669371 h 2550042"/>
              <a:gd name="connsiteX0" fmla="*/ 1 w 2934627"/>
              <a:gd name="connsiteY0" fmla="*/ 669371 h 2301401"/>
              <a:gd name="connsiteX1" fmla="*/ 1591129 w 2934627"/>
              <a:gd name="connsiteY1" fmla="*/ 591 h 2301401"/>
              <a:gd name="connsiteX2" fmla="*/ 2892888 w 2934627"/>
              <a:gd name="connsiteY2" fmla="*/ 1123335 h 2301401"/>
              <a:gd name="connsiteX3" fmla="*/ 2719269 w 2934627"/>
              <a:gd name="connsiteY3" fmla="*/ 2301401 h 2301401"/>
              <a:gd name="connsiteX4" fmla="*/ 1440657 w 2934627"/>
              <a:gd name="connsiteY4" fmla="*/ 1963184 h 2301401"/>
              <a:gd name="connsiteX5" fmla="*/ 0 w 2934627"/>
              <a:gd name="connsiteY5" fmla="*/ 669371 h 2301401"/>
              <a:gd name="connsiteX6" fmla="*/ 1 w 2934627"/>
              <a:gd name="connsiteY6" fmla="*/ 669371 h 2301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4627" h="2301401">
                <a:moveTo>
                  <a:pt x="1" y="669371"/>
                </a:moveTo>
                <a:cubicBezTo>
                  <a:pt x="1" y="-45182"/>
                  <a:pt x="795476" y="591"/>
                  <a:pt x="1591129" y="591"/>
                </a:cubicBezTo>
                <a:cubicBezTo>
                  <a:pt x="2368431" y="629482"/>
                  <a:pt x="2115586" y="-605151"/>
                  <a:pt x="2892888" y="1123335"/>
                </a:cubicBezTo>
                <a:cubicBezTo>
                  <a:pt x="2835015" y="1516024"/>
                  <a:pt x="3112808" y="1248955"/>
                  <a:pt x="2719269" y="2301401"/>
                </a:cubicBezTo>
                <a:cubicBezTo>
                  <a:pt x="2985486" y="1268176"/>
                  <a:pt x="2236310" y="1963184"/>
                  <a:pt x="1440657" y="1963184"/>
                </a:cubicBezTo>
                <a:cubicBezTo>
                  <a:pt x="645004" y="1963184"/>
                  <a:pt x="0" y="1383924"/>
                  <a:pt x="0" y="669371"/>
                </a:cubicBezTo>
                <a:lnTo>
                  <a:pt x="1" y="669371"/>
                </a:ln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a:extLst>
              <a:ext uri="{FF2B5EF4-FFF2-40B4-BE49-F238E27FC236}">
                <a16:creationId xmlns:a16="http://schemas.microsoft.com/office/drawing/2014/main" id="{57FD4067-3390-9C4F-8748-9E425B9D2CC8}"/>
              </a:ext>
            </a:extLst>
          </p:cNvPr>
          <p:cNvSpPr/>
          <p:nvPr/>
        </p:nvSpPr>
        <p:spPr>
          <a:xfrm>
            <a:off x="-556911" y="5095554"/>
            <a:ext cx="3484174" cy="2603939"/>
          </a:xfrm>
          <a:custGeom>
            <a:avLst/>
            <a:gdLst>
              <a:gd name="connsiteX0" fmla="*/ 0 w 2881313"/>
              <a:gd name="connsiteY0" fmla="*/ 1293813 h 2587625"/>
              <a:gd name="connsiteX1" fmla="*/ 1440657 w 2881313"/>
              <a:gd name="connsiteY1" fmla="*/ 0 h 2587625"/>
              <a:gd name="connsiteX2" fmla="*/ 2881314 w 2881313"/>
              <a:gd name="connsiteY2" fmla="*/ 1293813 h 2587625"/>
              <a:gd name="connsiteX3" fmla="*/ 1440657 w 2881313"/>
              <a:gd name="connsiteY3" fmla="*/ 2587626 h 2587625"/>
              <a:gd name="connsiteX4" fmla="*/ 0 w 2881313"/>
              <a:gd name="connsiteY4" fmla="*/ 1293813 h 2587625"/>
              <a:gd name="connsiteX0" fmla="*/ 0 w 3460048"/>
              <a:gd name="connsiteY0" fmla="*/ 1300571 h 2612667"/>
              <a:gd name="connsiteX1" fmla="*/ 1440657 w 3460048"/>
              <a:gd name="connsiteY1" fmla="*/ 6758 h 2612667"/>
              <a:gd name="connsiteX2" fmla="*/ 3460048 w 3460048"/>
              <a:gd name="connsiteY2" fmla="*/ 1786707 h 2612667"/>
              <a:gd name="connsiteX3" fmla="*/ 1440657 w 3460048"/>
              <a:gd name="connsiteY3" fmla="*/ 2594384 h 2612667"/>
              <a:gd name="connsiteX4" fmla="*/ 0 w 3460048"/>
              <a:gd name="connsiteY4" fmla="*/ 1300571 h 2612667"/>
              <a:gd name="connsiteX0" fmla="*/ 24126 w 3484174"/>
              <a:gd name="connsiteY0" fmla="*/ 1231180 h 2543276"/>
              <a:gd name="connsiteX1" fmla="*/ 781876 w 3484174"/>
              <a:gd name="connsiteY1" fmla="*/ 5197 h 2543276"/>
              <a:gd name="connsiteX2" fmla="*/ 3484174 w 3484174"/>
              <a:gd name="connsiteY2" fmla="*/ 1717316 h 2543276"/>
              <a:gd name="connsiteX3" fmla="*/ 1464783 w 3484174"/>
              <a:gd name="connsiteY3" fmla="*/ 2524993 h 2543276"/>
              <a:gd name="connsiteX4" fmla="*/ 24126 w 3484174"/>
              <a:gd name="connsiteY4" fmla="*/ 1231180 h 2543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4174" h="2543276">
                <a:moveTo>
                  <a:pt x="24126" y="1231180"/>
                </a:moveTo>
                <a:cubicBezTo>
                  <a:pt x="-89692" y="811214"/>
                  <a:pt x="205201" y="-75826"/>
                  <a:pt x="781876" y="5197"/>
                </a:cubicBezTo>
                <a:cubicBezTo>
                  <a:pt x="1358551" y="86220"/>
                  <a:pt x="3484174" y="1002763"/>
                  <a:pt x="3484174" y="1717316"/>
                </a:cubicBezTo>
                <a:cubicBezTo>
                  <a:pt x="3484174" y="2431869"/>
                  <a:pt x="2041458" y="2606016"/>
                  <a:pt x="1464783" y="2524993"/>
                </a:cubicBezTo>
                <a:cubicBezTo>
                  <a:pt x="888108" y="2443970"/>
                  <a:pt x="137944" y="1651146"/>
                  <a:pt x="24126" y="1231180"/>
                </a:cubicBezTo>
                <a:close/>
              </a:path>
            </a:pathLst>
          </a:cu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a:extLst>
              <a:ext uri="{FF2B5EF4-FFF2-40B4-BE49-F238E27FC236}">
                <a16:creationId xmlns:a16="http://schemas.microsoft.com/office/drawing/2014/main" id="{40EE8C0C-28F8-CE43-BBBF-10E848E1827E}"/>
              </a:ext>
            </a:extLst>
          </p:cNvPr>
          <p:cNvSpPr>
            <a:spLocks noGrp="1"/>
          </p:cNvSpPr>
          <p:nvPr>
            <p:ph type="sldNum" sz="quarter" idx="12"/>
          </p:nvPr>
        </p:nvSpPr>
        <p:spPr/>
        <p:txBody>
          <a:bodyPr/>
          <a:lstStyle/>
          <a:p>
            <a:fld id="{06956133-2164-FA40-A83E-FEF5631EBA22}" type="slidenum">
              <a:rPr lang="de-DE" smtClean="0"/>
              <a:t>5</a:t>
            </a:fld>
            <a:endParaRPr lang="de-DE"/>
          </a:p>
        </p:txBody>
      </p:sp>
    </p:spTree>
    <p:extLst>
      <p:ext uri="{BB962C8B-B14F-4D97-AF65-F5344CB8AC3E}">
        <p14:creationId xmlns:p14="http://schemas.microsoft.com/office/powerpoint/2010/main" val="1725741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074604" y="841375"/>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5609486" y="2853532"/>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9630BD5A-27F6-0D45-8592-A0700CEE8456}"/>
              </a:ext>
            </a:extLst>
          </p:cNvPr>
          <p:cNvSpPr txBox="1"/>
          <p:nvPr/>
        </p:nvSpPr>
        <p:spPr>
          <a:xfrm>
            <a:off x="4992130" y="6457890"/>
            <a:ext cx="3311611" cy="400110"/>
          </a:xfrm>
          <a:prstGeom prst="rect">
            <a:avLst/>
          </a:prstGeom>
          <a:noFill/>
        </p:spPr>
        <p:txBody>
          <a:bodyPr wrap="square" rtlCol="0">
            <a:spAutoFit/>
          </a:bodyPr>
          <a:lstStyle/>
          <a:p>
            <a:r>
              <a:rPr lang="de-DE" sz="1000">
                <a:solidFill>
                  <a:srgbClr val="71898F"/>
                </a:solidFill>
              </a:rPr>
              <a:t>(My Climate Protection, 2018)</a:t>
            </a:r>
          </a:p>
          <a:p>
            <a:endParaRPr lang="de-DE" sz="1000"/>
          </a:p>
        </p:txBody>
      </p:sp>
      <p:sp>
        <p:nvSpPr>
          <p:cNvPr id="5" name="Foliennummernplatzhalter 4">
            <a:extLst>
              <a:ext uri="{FF2B5EF4-FFF2-40B4-BE49-F238E27FC236}">
                <a16:creationId xmlns:a16="http://schemas.microsoft.com/office/drawing/2014/main" id="{DD21A48C-297F-F54D-8694-91538D022D87}"/>
              </a:ext>
            </a:extLst>
          </p:cNvPr>
          <p:cNvSpPr>
            <a:spLocks noGrp="1"/>
          </p:cNvSpPr>
          <p:nvPr>
            <p:ph type="sldNum" sz="quarter" idx="12"/>
          </p:nvPr>
        </p:nvSpPr>
        <p:spPr/>
        <p:txBody>
          <a:bodyPr/>
          <a:lstStyle/>
          <a:p>
            <a:fld id="{06956133-2164-FA40-A83E-FEF5631EBA22}" type="slidenum">
              <a:rPr lang="de-DE" smtClean="0"/>
              <a:t>6</a:t>
            </a:fld>
            <a:endParaRPr lang="de-DE"/>
          </a:p>
        </p:txBody>
      </p:sp>
      <p:pic>
        <p:nvPicPr>
          <p:cNvPr id="9" name="Inhaltsplatzhalter 3">
            <a:extLst>
              <a:ext uri="{FF2B5EF4-FFF2-40B4-BE49-F238E27FC236}">
                <a16:creationId xmlns:a16="http://schemas.microsoft.com/office/drawing/2014/main" id="{08A0B5A4-7C67-834C-8C9F-FAE26C8163F5}"/>
              </a:ext>
            </a:extLst>
          </p:cNvPr>
          <p:cNvPicPr>
            <a:picLocks noGrp="1" noChangeAspect="1"/>
          </p:cNvPicPr>
          <p:nvPr>
            <p:ph idx="1"/>
          </p:nvPr>
        </p:nvPicPr>
        <p:blipFill rotWithShape="1">
          <a:blip r:embed="rId2"/>
          <a:srcRect l="1843" t="4996" r="3059" b="11283"/>
          <a:stretch/>
        </p:blipFill>
        <p:spPr>
          <a:xfrm>
            <a:off x="3019647" y="1599015"/>
            <a:ext cx="5890438" cy="3124724"/>
          </a:xfrm>
          <a:prstGeom prst="rect">
            <a:avLst/>
          </a:prstGeom>
        </p:spPr>
      </p:pic>
      <p:sp>
        <p:nvSpPr>
          <p:cNvPr id="10" name="Rechteck 9">
            <a:extLst>
              <a:ext uri="{FF2B5EF4-FFF2-40B4-BE49-F238E27FC236}">
                <a16:creationId xmlns:a16="http://schemas.microsoft.com/office/drawing/2014/main" id="{8B10A368-A188-084D-B99D-2E04E4A279A8}"/>
              </a:ext>
            </a:extLst>
          </p:cNvPr>
          <p:cNvSpPr/>
          <p:nvPr/>
        </p:nvSpPr>
        <p:spPr>
          <a:xfrm>
            <a:off x="7687341" y="4066329"/>
            <a:ext cx="698204"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uppieren 10">
            <a:extLst>
              <a:ext uri="{FF2B5EF4-FFF2-40B4-BE49-F238E27FC236}">
                <a16:creationId xmlns:a16="http://schemas.microsoft.com/office/drawing/2014/main" id="{80835648-C729-E44D-BB8C-40A417CC12E0}"/>
              </a:ext>
            </a:extLst>
          </p:cNvPr>
          <p:cNvGrpSpPr/>
          <p:nvPr/>
        </p:nvGrpSpPr>
        <p:grpSpPr>
          <a:xfrm>
            <a:off x="3657600" y="2353999"/>
            <a:ext cx="4678326" cy="1278204"/>
            <a:chOff x="3912781" y="3023850"/>
            <a:chExt cx="4678326" cy="1278204"/>
          </a:xfrm>
        </p:grpSpPr>
        <p:sp>
          <p:nvSpPr>
            <p:cNvPr id="12" name="Rechteck 11">
              <a:extLst>
                <a:ext uri="{FF2B5EF4-FFF2-40B4-BE49-F238E27FC236}">
                  <a16:creationId xmlns:a16="http://schemas.microsoft.com/office/drawing/2014/main" id="{E8F167B7-2FCD-CB49-A3BB-FCED4653F6DA}"/>
                </a:ext>
              </a:extLst>
            </p:cNvPr>
            <p:cNvSpPr/>
            <p:nvPr/>
          </p:nvSpPr>
          <p:spPr>
            <a:xfrm>
              <a:off x="3912781" y="3062177"/>
              <a:ext cx="584791"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F683DA52-AD3F-384E-A79F-0B7BA627D3D7}"/>
                </a:ext>
              </a:extLst>
            </p:cNvPr>
            <p:cNvSpPr/>
            <p:nvPr/>
          </p:nvSpPr>
          <p:spPr>
            <a:xfrm>
              <a:off x="3912781" y="4078771"/>
              <a:ext cx="691117"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FD0F16C7-1EBC-8D4E-BF9E-A4C1D91A4C70}"/>
                </a:ext>
              </a:extLst>
            </p:cNvPr>
            <p:cNvSpPr/>
            <p:nvPr/>
          </p:nvSpPr>
          <p:spPr>
            <a:xfrm>
              <a:off x="7520762" y="3362845"/>
              <a:ext cx="1070345"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a:extLst>
                <a:ext uri="{FF2B5EF4-FFF2-40B4-BE49-F238E27FC236}">
                  <a16:creationId xmlns:a16="http://schemas.microsoft.com/office/drawing/2014/main" id="{49B4C745-F1D3-054F-A8E2-30A523B96A98}"/>
                </a:ext>
              </a:extLst>
            </p:cNvPr>
            <p:cNvSpPr txBox="1"/>
            <p:nvPr/>
          </p:nvSpPr>
          <p:spPr>
            <a:xfrm>
              <a:off x="3912781" y="3023850"/>
              <a:ext cx="1084521" cy="261610"/>
            </a:xfrm>
            <a:prstGeom prst="rect">
              <a:avLst/>
            </a:prstGeom>
            <a:noFill/>
          </p:spPr>
          <p:txBody>
            <a:bodyPr wrap="square" rtlCol="0">
              <a:spAutoFit/>
            </a:bodyPr>
            <a:lstStyle/>
            <a:p>
              <a:r>
                <a:rPr lang="de-DE" sz="1100" dirty="0" err="1">
                  <a:solidFill>
                    <a:srgbClr val="6E6E6E"/>
                  </a:solidFill>
                  <a:latin typeface="Arial" panose="020B0604020202020204" pitchFamily="34" charset="0"/>
                  <a:cs typeface="Arial" panose="020B0604020202020204" pitchFamily="34" charset="0"/>
                </a:rPr>
                <a:t>Kitchen</a:t>
              </a:r>
              <a:endParaRPr lang="de-DE" sz="1100" dirty="0">
                <a:solidFill>
                  <a:srgbClr val="6E6E6E"/>
                </a:solidFill>
                <a:latin typeface="Arial" panose="020B0604020202020204" pitchFamily="34" charset="0"/>
                <a:cs typeface="Arial" panose="020B0604020202020204" pitchFamily="34" charset="0"/>
              </a:endParaRPr>
            </a:p>
          </p:txBody>
        </p:sp>
        <p:sp>
          <p:nvSpPr>
            <p:cNvPr id="16" name="Textfeld 15">
              <a:extLst>
                <a:ext uri="{FF2B5EF4-FFF2-40B4-BE49-F238E27FC236}">
                  <a16:creationId xmlns:a16="http://schemas.microsoft.com/office/drawing/2014/main" id="{3D82D1DD-DD5A-E447-92D9-5D87F1989D79}"/>
                </a:ext>
              </a:extLst>
            </p:cNvPr>
            <p:cNvSpPr txBox="1"/>
            <p:nvPr/>
          </p:nvSpPr>
          <p:spPr>
            <a:xfrm>
              <a:off x="3912781" y="4040444"/>
              <a:ext cx="1084521" cy="261610"/>
            </a:xfrm>
            <a:prstGeom prst="rect">
              <a:avLst/>
            </a:prstGeom>
            <a:noFill/>
          </p:spPr>
          <p:txBody>
            <a:bodyPr wrap="square" rtlCol="0">
              <a:spAutoFit/>
            </a:bodyPr>
            <a:lstStyle/>
            <a:p>
              <a:r>
                <a:rPr lang="de-DE" sz="1100" dirty="0" err="1">
                  <a:solidFill>
                    <a:srgbClr val="6E6E6E"/>
                  </a:solidFill>
                  <a:latin typeface="Arial" panose="020B0604020202020204" pitchFamily="34" charset="0"/>
                  <a:cs typeface="Arial" panose="020B0604020202020204" pitchFamily="34" charset="0"/>
                </a:rPr>
                <a:t>Heating</a:t>
              </a:r>
              <a:endParaRPr lang="de-DE" sz="1100" dirty="0">
                <a:solidFill>
                  <a:srgbClr val="6E6E6E"/>
                </a:solidFill>
                <a:latin typeface="Arial" panose="020B0604020202020204" pitchFamily="34" charset="0"/>
                <a:cs typeface="Arial" panose="020B0604020202020204" pitchFamily="34" charset="0"/>
              </a:endParaRPr>
            </a:p>
          </p:txBody>
        </p:sp>
      </p:grpSp>
      <p:grpSp>
        <p:nvGrpSpPr>
          <p:cNvPr id="17" name="Gruppieren 16">
            <a:extLst>
              <a:ext uri="{FF2B5EF4-FFF2-40B4-BE49-F238E27FC236}">
                <a16:creationId xmlns:a16="http://schemas.microsoft.com/office/drawing/2014/main" id="{44070BBB-3718-6541-A45B-2759D9FDB5E8}"/>
              </a:ext>
            </a:extLst>
          </p:cNvPr>
          <p:cNvGrpSpPr/>
          <p:nvPr/>
        </p:nvGrpSpPr>
        <p:grpSpPr>
          <a:xfrm>
            <a:off x="7536711" y="1987496"/>
            <a:ext cx="1391094" cy="1644707"/>
            <a:chOff x="7791892" y="2657347"/>
            <a:chExt cx="1391094" cy="1644707"/>
          </a:xfrm>
        </p:grpSpPr>
        <p:sp>
          <p:nvSpPr>
            <p:cNvPr id="18" name="Rechteck 17">
              <a:extLst>
                <a:ext uri="{FF2B5EF4-FFF2-40B4-BE49-F238E27FC236}">
                  <a16:creationId xmlns:a16="http://schemas.microsoft.com/office/drawing/2014/main" id="{42F5A0B0-5A6C-5A4A-BBFF-9C358D792772}"/>
                </a:ext>
              </a:extLst>
            </p:cNvPr>
            <p:cNvSpPr/>
            <p:nvPr/>
          </p:nvSpPr>
          <p:spPr>
            <a:xfrm>
              <a:off x="8084288" y="2704214"/>
              <a:ext cx="584791"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F37E4D24-F044-9241-8C81-4359E43426BE}"/>
                </a:ext>
              </a:extLst>
            </p:cNvPr>
            <p:cNvSpPr/>
            <p:nvPr/>
          </p:nvSpPr>
          <p:spPr>
            <a:xfrm>
              <a:off x="7791892" y="4078771"/>
              <a:ext cx="877187" cy="223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42A1EE18-B25C-6842-92DF-D66911B1A4E4}"/>
                </a:ext>
              </a:extLst>
            </p:cNvPr>
            <p:cNvSpPr txBox="1"/>
            <p:nvPr/>
          </p:nvSpPr>
          <p:spPr>
            <a:xfrm>
              <a:off x="7896447" y="2657347"/>
              <a:ext cx="1084521" cy="261610"/>
            </a:xfrm>
            <a:prstGeom prst="rect">
              <a:avLst/>
            </a:prstGeom>
            <a:noFill/>
          </p:spPr>
          <p:txBody>
            <a:bodyPr wrap="square" rtlCol="0">
              <a:spAutoFit/>
            </a:bodyPr>
            <a:lstStyle/>
            <a:p>
              <a:r>
                <a:rPr lang="de-DE" sz="1100" dirty="0" err="1">
                  <a:solidFill>
                    <a:srgbClr val="6E6E6E"/>
                  </a:solidFill>
                  <a:latin typeface="Arial" panose="020B0604020202020204" pitchFamily="34" charset="0"/>
                  <a:cs typeface="Arial" panose="020B0604020202020204" pitchFamily="34" charset="0"/>
                </a:rPr>
                <a:t>Bathroom</a:t>
              </a:r>
              <a:endParaRPr lang="de-DE" sz="1100" dirty="0">
                <a:solidFill>
                  <a:srgbClr val="6E6E6E"/>
                </a:solidFill>
                <a:latin typeface="Arial" panose="020B0604020202020204" pitchFamily="34" charset="0"/>
                <a:cs typeface="Arial" panose="020B0604020202020204" pitchFamily="34" charset="0"/>
              </a:endParaRPr>
            </a:p>
          </p:txBody>
        </p:sp>
        <p:sp>
          <p:nvSpPr>
            <p:cNvPr id="21" name="Textfeld 20">
              <a:extLst>
                <a:ext uri="{FF2B5EF4-FFF2-40B4-BE49-F238E27FC236}">
                  <a16:creationId xmlns:a16="http://schemas.microsoft.com/office/drawing/2014/main" id="{45758632-6275-E04A-8D7D-72BABE596446}"/>
                </a:ext>
              </a:extLst>
            </p:cNvPr>
            <p:cNvSpPr txBox="1"/>
            <p:nvPr/>
          </p:nvSpPr>
          <p:spPr>
            <a:xfrm>
              <a:off x="7986821" y="3306575"/>
              <a:ext cx="1084521" cy="261610"/>
            </a:xfrm>
            <a:prstGeom prst="rect">
              <a:avLst/>
            </a:prstGeom>
            <a:noFill/>
          </p:spPr>
          <p:txBody>
            <a:bodyPr wrap="square" rtlCol="0">
              <a:spAutoFit/>
            </a:bodyPr>
            <a:lstStyle/>
            <a:p>
              <a:r>
                <a:rPr lang="de-DE" sz="1100" dirty="0" err="1">
                  <a:solidFill>
                    <a:srgbClr val="6E6E6E"/>
                  </a:solidFill>
                  <a:latin typeface="Arial" panose="020B0604020202020204" pitchFamily="34" charset="0"/>
                  <a:cs typeface="Arial" panose="020B0604020202020204" pitchFamily="34" charset="0"/>
                </a:rPr>
                <a:t>Lighting</a:t>
              </a:r>
              <a:endParaRPr lang="de-DE" sz="1100" dirty="0">
                <a:solidFill>
                  <a:srgbClr val="6E6E6E"/>
                </a:solidFill>
                <a:latin typeface="Arial" panose="020B0604020202020204" pitchFamily="34" charset="0"/>
                <a:cs typeface="Arial" panose="020B0604020202020204" pitchFamily="34" charset="0"/>
              </a:endParaRPr>
            </a:p>
          </p:txBody>
        </p:sp>
        <p:sp>
          <p:nvSpPr>
            <p:cNvPr id="22" name="Textfeld 21">
              <a:extLst>
                <a:ext uri="{FF2B5EF4-FFF2-40B4-BE49-F238E27FC236}">
                  <a16:creationId xmlns:a16="http://schemas.microsoft.com/office/drawing/2014/main" id="{A73E2950-B1ED-2748-AF6A-18E39BDF5722}"/>
                </a:ext>
              </a:extLst>
            </p:cNvPr>
            <p:cNvSpPr txBox="1"/>
            <p:nvPr/>
          </p:nvSpPr>
          <p:spPr>
            <a:xfrm>
              <a:off x="8098465" y="4013132"/>
              <a:ext cx="1084521" cy="261610"/>
            </a:xfrm>
            <a:prstGeom prst="rect">
              <a:avLst/>
            </a:prstGeom>
            <a:noFill/>
          </p:spPr>
          <p:txBody>
            <a:bodyPr wrap="square" rtlCol="0">
              <a:spAutoFit/>
            </a:bodyPr>
            <a:lstStyle/>
            <a:p>
              <a:r>
                <a:rPr lang="de-DE" sz="1100" dirty="0">
                  <a:solidFill>
                    <a:srgbClr val="6E6E6E"/>
                  </a:solidFill>
                  <a:latin typeface="Arial" panose="020B0604020202020204" pitchFamily="34" charset="0"/>
                  <a:cs typeface="Arial" panose="020B0604020202020204" pitchFamily="34" charset="0"/>
                </a:rPr>
                <a:t>Media</a:t>
              </a:r>
            </a:p>
          </p:txBody>
        </p:sp>
      </p:grpSp>
      <p:sp>
        <p:nvSpPr>
          <p:cNvPr id="23" name="Textfeld 22">
            <a:extLst>
              <a:ext uri="{FF2B5EF4-FFF2-40B4-BE49-F238E27FC236}">
                <a16:creationId xmlns:a16="http://schemas.microsoft.com/office/drawing/2014/main" id="{23648472-45AC-B743-B553-6C9EC9C636DA}"/>
              </a:ext>
            </a:extLst>
          </p:cNvPr>
          <p:cNvSpPr txBox="1"/>
          <p:nvPr/>
        </p:nvSpPr>
        <p:spPr>
          <a:xfrm>
            <a:off x="7788347" y="4031895"/>
            <a:ext cx="1084521" cy="261610"/>
          </a:xfrm>
          <a:prstGeom prst="rect">
            <a:avLst/>
          </a:prstGeom>
          <a:noFill/>
        </p:spPr>
        <p:txBody>
          <a:bodyPr wrap="square" rtlCol="0">
            <a:spAutoFit/>
          </a:bodyPr>
          <a:lstStyle/>
          <a:p>
            <a:r>
              <a:rPr lang="de-DE" sz="1100" dirty="0" err="1">
                <a:solidFill>
                  <a:srgbClr val="6E6E6E"/>
                </a:solidFill>
                <a:latin typeface="Arial" panose="020B0604020202020204" pitchFamily="34" charset="0"/>
                <a:cs typeface="Arial" panose="020B0604020202020204" pitchFamily="34" charset="0"/>
              </a:rPr>
              <a:t>Laundry</a:t>
            </a:r>
            <a:endParaRPr lang="de-DE" sz="1100" dirty="0">
              <a:solidFill>
                <a:srgbClr val="6E6E6E"/>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dirty="0" err="1">
                <a:solidFill>
                  <a:srgbClr val="71898F"/>
                </a:solidFill>
                <a:latin typeface="Arial Rounded MT Bold" panose="020F0704030504030204" pitchFamily="34" charset="77"/>
              </a:rPr>
              <a:t>Energy</a:t>
            </a:r>
            <a:r>
              <a:rPr lang="de-DE" dirty="0">
                <a:solidFill>
                  <a:srgbClr val="71898F"/>
                </a:solidFill>
                <a:latin typeface="Arial Rounded MT Bold" panose="020F0704030504030204" pitchFamily="34" charset="77"/>
              </a:rPr>
              <a:t> consumption in </a:t>
            </a:r>
            <a:r>
              <a:rPr lang="de-DE" dirty="0" err="1">
                <a:solidFill>
                  <a:srgbClr val="71898F"/>
                </a:solidFill>
                <a:latin typeface="Arial Rounded MT Bold" panose="020F0704030504030204" pitchFamily="34" charset="77"/>
              </a:rPr>
              <a:t>the</a:t>
            </a:r>
            <a:r>
              <a:rPr lang="de-DE" dirty="0">
                <a:solidFill>
                  <a:srgbClr val="71898F"/>
                </a:solidFill>
                <a:latin typeface="Arial Rounded MT Bold" panose="020F0704030504030204" pitchFamily="34" charset="77"/>
              </a:rPr>
              <a:t> </a:t>
            </a:r>
            <a:r>
              <a:rPr lang="de-DE" dirty="0" err="1">
                <a:solidFill>
                  <a:srgbClr val="71898F"/>
                </a:solidFill>
                <a:latin typeface="Arial Rounded MT Bold" panose="020F0704030504030204" pitchFamily="34" charset="77"/>
              </a:rPr>
              <a:t>household</a:t>
            </a:r>
            <a:endParaRPr lang="de-DE" dirty="0">
              <a:solidFill>
                <a:srgbClr val="71898F"/>
              </a:solidFill>
              <a:latin typeface="Arial Rounded MT Bold" panose="020F0704030504030204" pitchFamily="34" charset="77"/>
            </a:endParaRPr>
          </a:p>
        </p:txBody>
      </p:sp>
    </p:spTree>
    <p:extLst>
      <p:ext uri="{BB962C8B-B14F-4D97-AF65-F5344CB8AC3E}">
        <p14:creationId xmlns:p14="http://schemas.microsoft.com/office/powerpoint/2010/main" val="259130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a:solidFill>
                  <a:srgbClr val="71898F"/>
                </a:solidFill>
                <a:latin typeface="Arial Rounded MT Bold" panose="020F0704030504030204" pitchFamily="34" charset="77"/>
              </a:rPr>
              <a:t>Fridge facts</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074604" y="841375"/>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5609486" y="2853532"/>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985200" y="2321025"/>
            <a:ext cx="9023318" cy="3293209"/>
          </a:xfrm>
          <a:prstGeom prst="rect">
            <a:avLst/>
          </a:prstGeom>
          <a:noFill/>
        </p:spPr>
        <p:txBody>
          <a:bodyPr wrap="square" lIns="91440" tIns="45720" rIns="91440" bIns="45720" rtlCol="0" anchor="t">
            <a:spAutoFit/>
          </a:bodyPr>
          <a:lstStyle/>
          <a:p>
            <a:pPr marL="285750" indent="-285750">
              <a:spcAft>
                <a:spcPts val="1200"/>
              </a:spcAft>
              <a:buFontTx/>
              <a:buChar char="-"/>
            </a:pPr>
            <a:r>
              <a:rPr lang="de-DE" sz="2200" dirty="0">
                <a:solidFill>
                  <a:srgbClr val="7EA6AD"/>
                </a:solidFill>
                <a:latin typeface="Arial Unicode MS"/>
                <a:ea typeface="Arial Unicode MS" panose="020B0604020202020204"/>
                <a:cs typeface="Arial Unicode MS"/>
              </a:rPr>
              <a:t>Clever </a:t>
            </a:r>
            <a:r>
              <a:rPr lang="de-DE" sz="2200" dirty="0" err="1">
                <a:solidFill>
                  <a:srgbClr val="7EA6AD"/>
                </a:solidFill>
                <a:latin typeface="Arial Unicode MS"/>
                <a:ea typeface="Arial Unicode MS" panose="020B0604020202020204"/>
                <a:cs typeface="Arial Unicode MS"/>
              </a:rPr>
              <a:t>filling</a:t>
            </a:r>
            <a:r>
              <a:rPr lang="de-DE" sz="2200" dirty="0">
                <a:solidFill>
                  <a:srgbClr val="7EA6AD"/>
                </a:solidFill>
                <a:latin typeface="Arial Unicode MS"/>
                <a:ea typeface="Arial Unicode MS" panose="020B0604020202020204"/>
                <a:cs typeface="Arial Unicode MS"/>
              </a:rPr>
              <a:t>: Refrigerators </a:t>
            </a:r>
            <a:r>
              <a:rPr lang="de-DE" sz="2200" dirty="0" err="1">
                <a:solidFill>
                  <a:srgbClr val="7EA6AD"/>
                </a:solidFill>
                <a:latin typeface="Arial Unicode MS"/>
                <a:ea typeface="Arial Unicode MS" panose="020B0604020202020204"/>
                <a:cs typeface="Arial Unicode MS"/>
              </a:rPr>
              <a:t>have</a:t>
            </a:r>
            <a:r>
              <a:rPr lang="de-DE" sz="2200" dirty="0">
                <a:solidFill>
                  <a:srgbClr val="7EA6AD"/>
                </a:solidFill>
                <a:latin typeface="Arial Unicode MS"/>
                <a:ea typeface="Arial Unicode MS" panose="020B0604020202020204"/>
                <a:cs typeface="Arial Unicode MS"/>
              </a:rPr>
              <a:t> different </a:t>
            </a:r>
            <a:r>
              <a:rPr lang="de-DE" sz="2200" dirty="0" err="1">
                <a:solidFill>
                  <a:srgbClr val="7EA6AD"/>
                </a:solidFill>
                <a:latin typeface="Arial Unicode MS"/>
                <a:ea typeface="Arial Unicode MS" panose="020B0604020202020204"/>
                <a:cs typeface="Arial Unicode MS"/>
              </a:rPr>
              <a:t>temperature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zones</a:t>
            </a:r>
            <a:r>
              <a:rPr lang="de-DE" sz="2200" dirty="0">
                <a:solidFill>
                  <a:srgbClr val="7EA6AD"/>
                </a:solidFill>
                <a:latin typeface="Arial Unicode MS"/>
                <a:ea typeface="Arial Unicode MS" panose="020B0604020202020204"/>
                <a:cs typeface="Arial Unicode MS"/>
              </a:rPr>
              <a:t> </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rPr>
              <a:t>Shelf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above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vegetable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compartments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coldest</a:t>
            </a:r>
            <a:r>
              <a:rPr lang="de-DE" sz="2200" dirty="0">
                <a:solidFill>
                  <a:srgbClr val="7EA6AD"/>
                </a:solidFill>
                <a:latin typeface="Arial Unicode MS"/>
                <a:ea typeface="Arial Unicode MS" panose="020B0604020202020204"/>
                <a:cs typeface="Arial Unicode MS"/>
              </a:rPr>
              <a:t>:</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suitable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perishables</a:t>
            </a:r>
            <a:r>
              <a:rPr lang="de-DE" sz="2200" dirty="0">
                <a:solidFill>
                  <a:srgbClr val="7EA6AD"/>
                </a:solidFill>
                <a:latin typeface="Arial Unicode MS"/>
                <a:ea typeface="Arial Unicode MS" panose="020B0604020202020204"/>
                <a:cs typeface="Arial Unicode MS"/>
              </a:rPr>
              <a:t> such </a:t>
            </a:r>
            <a:r>
              <a:rPr lang="de-DE" sz="2200" dirty="0" err="1">
                <a:solidFill>
                  <a:srgbClr val="7EA6AD"/>
                </a:solidFill>
                <a:latin typeface="Arial Unicode MS"/>
                <a:ea typeface="Arial Unicode MS" panose="020B0604020202020204"/>
                <a:cs typeface="Arial Unicode MS"/>
              </a:rPr>
              <a:t>as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meat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sausage</a:t>
            </a:r>
            <a:r>
              <a:rPr lang="de-DE" sz="2200" dirty="0">
                <a:solidFill>
                  <a:srgbClr val="7EA6AD"/>
                </a:solidFill>
                <a:latin typeface="Arial Unicode MS"/>
                <a:ea typeface="Arial Unicode MS" panose="020B0604020202020204"/>
                <a:cs typeface="Arial Unicode MS"/>
              </a:rPr>
              <a:t> and </a:t>
            </a:r>
            <a:r>
              <a:rPr lang="de-DE" sz="2200" dirty="0" err="1">
                <a:solidFill>
                  <a:srgbClr val="7EA6AD"/>
                </a:solidFill>
                <a:latin typeface="Arial Unicode MS"/>
                <a:ea typeface="Arial Unicode MS" panose="020B0604020202020204"/>
                <a:cs typeface="Arial Unicode MS"/>
              </a:rPr>
              <a:t>fish</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a:solidFill>
                  <a:srgbClr val="7EA6AD"/>
                </a:solidFill>
                <a:latin typeface="Arial Unicode MS"/>
                <a:ea typeface="Arial Unicode MS" panose="020B0604020202020204"/>
                <a:cs typeface="Arial Unicode MS"/>
              </a:rPr>
              <a:t>The </a:t>
            </a:r>
            <a:r>
              <a:rPr lang="de-DE" sz="2200" dirty="0" err="1">
                <a:solidFill>
                  <a:srgbClr val="7EA6AD"/>
                </a:solidFill>
                <a:latin typeface="Arial Unicode MS"/>
                <a:ea typeface="Arial Unicode MS" panose="020B0604020202020204"/>
                <a:cs typeface="Arial Unicode MS"/>
              </a:rPr>
              <a:t>shelf</a:t>
            </a:r>
            <a:r>
              <a:rPr lang="de-DE" sz="2200" dirty="0">
                <a:solidFill>
                  <a:srgbClr val="7EA6AD"/>
                </a:solidFill>
                <a:latin typeface="Arial Unicode MS"/>
                <a:ea typeface="Arial Unicode MS" panose="020B0604020202020204"/>
                <a:cs typeface="Arial Unicode MS"/>
              </a:rPr>
              <a:t>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top </a:t>
            </a:r>
            <a:r>
              <a:rPr lang="de-DE" sz="2200" dirty="0" err="1">
                <a:solidFill>
                  <a:srgbClr val="7EA6AD"/>
                </a:solidFill>
                <a:latin typeface="Arial Unicode MS"/>
                <a:ea typeface="Arial Unicode MS" panose="020B0604020202020204"/>
                <a:cs typeface="Arial Unicode MS"/>
              </a:rPr>
              <a:t>is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warmest</a:t>
            </a:r>
            <a:r>
              <a:rPr lang="de-DE" sz="2200" dirty="0">
                <a:solidFill>
                  <a:srgbClr val="7EA6AD"/>
                </a:solidFill>
                <a:latin typeface="Arial Unicode MS"/>
                <a:ea typeface="Arial Unicode MS" panose="020B0604020202020204"/>
                <a:cs typeface="Arial Unicode MS"/>
              </a:rPr>
              <a:t>:</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suitable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dairy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products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cooked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food</a:t>
            </a:r>
            <a:endParaRPr lang="de-DE" sz="2200" dirty="0">
              <a:solidFill>
                <a:srgbClr val="7EA6AD"/>
              </a:solidFill>
              <a:latin typeface="Arial Unicode MS"/>
              <a:ea typeface="Arial Unicode MS" panose="020B0604020202020204"/>
              <a:cs typeface="Arial Unicode MS"/>
            </a:endParaRPr>
          </a:p>
          <a:p>
            <a:pPr marL="285750" indent="-285750">
              <a:spcAft>
                <a:spcPts val="1200"/>
              </a:spcAft>
              <a:buFontTx/>
              <a:buChar char="-"/>
            </a:pPr>
            <a:r>
              <a:rPr lang="de-DE" sz="2200" dirty="0">
                <a:solidFill>
                  <a:srgbClr val="7EA6AD"/>
                </a:solidFill>
                <a:latin typeface="Arial Unicode MS"/>
                <a:ea typeface="Arial Unicode MS" panose="020B0604020202020204"/>
                <a:cs typeface="Arial Unicode MS"/>
              </a:rPr>
              <a:t>Ventilation </a:t>
            </a:r>
            <a:r>
              <a:rPr lang="de-DE" sz="2200" dirty="0" err="1">
                <a:solidFill>
                  <a:srgbClr val="7EA6AD"/>
                </a:solidFill>
                <a:latin typeface="Arial Unicode MS"/>
                <a:ea typeface="Arial Unicode MS" panose="020B0604020202020204"/>
                <a:cs typeface="Arial Unicode MS"/>
              </a:rPr>
              <a:t>grilles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are</a:t>
            </a:r>
            <a:r>
              <a:rPr lang="de-DE" sz="2200" dirty="0">
                <a:solidFill>
                  <a:srgbClr val="7EA6AD"/>
                </a:solidFill>
                <a:latin typeface="Arial Unicode MS"/>
                <a:ea typeface="Arial Unicode MS" panose="020B0604020202020204"/>
                <a:cs typeface="Arial Unicode MS"/>
              </a:rPr>
              <a:t> not </a:t>
            </a:r>
            <a:r>
              <a:rPr lang="de-DE" sz="2200" dirty="0" err="1">
                <a:solidFill>
                  <a:srgbClr val="7EA6AD"/>
                </a:solidFill>
                <a:latin typeface="Arial Unicode MS"/>
                <a:ea typeface="Arial Unicode MS" panose="020B0604020202020204"/>
                <a:cs typeface="Arial Unicode MS"/>
              </a:rPr>
              <a:t>cleaned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regularly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become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dusty</a:t>
            </a:r>
            <a:r>
              <a:rPr lang="de-DE" sz="2200" dirty="0">
                <a:solidFill>
                  <a:srgbClr val="7EA6AD"/>
                </a:solidFill>
                <a:latin typeface="Arial Unicode MS"/>
                <a:ea typeface="Arial Unicode MS" panose="020B0604020202020204"/>
                <a:cs typeface="Arial Unicode MS"/>
              </a:rPr>
              <a:t>.</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sym typeface="Wingdings" pitchFamily="2" charset="2"/>
              </a:rPr>
              <a:t>H</a:t>
            </a:r>
            <a:r>
              <a:rPr lang="de-DE" sz="2200" dirty="0" err="1">
                <a:solidFill>
                  <a:srgbClr val="7EA6AD"/>
                </a:solidFill>
                <a:latin typeface="Arial Unicode MS"/>
                <a:ea typeface="Arial Unicode MS" panose="020B0604020202020204"/>
                <a:cs typeface="Arial Unicode MS"/>
              </a:rPr>
              <a:t>eat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can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build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up</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a:solidFill>
                  <a:srgbClr val="7EA6AD"/>
                </a:solidFill>
                <a:latin typeface="Arial Unicode MS"/>
                <a:ea typeface="Arial Unicode MS" panose="020B0604020202020204"/>
                <a:cs typeface="Arial Unicode MS"/>
              </a:rPr>
              <a:t>The </a:t>
            </a:r>
            <a:r>
              <a:rPr lang="de-DE" sz="2200" dirty="0" err="1">
                <a:solidFill>
                  <a:srgbClr val="7EA6AD"/>
                </a:solidFill>
                <a:latin typeface="Arial Unicode MS"/>
                <a:ea typeface="Arial Unicode MS" panose="020B0604020202020204"/>
                <a:cs typeface="Arial Unicode MS"/>
              </a:rPr>
              <a:t>grilles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should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cleaned</a:t>
            </a:r>
            <a:r>
              <a:rPr lang="de-DE" sz="2200" dirty="0">
                <a:solidFill>
                  <a:srgbClr val="7EA6AD"/>
                </a:solidFill>
                <a:latin typeface="Arial Unicode MS"/>
                <a:ea typeface="Arial Unicode MS" panose="020B0604020202020204"/>
                <a:cs typeface="Arial Unicode MS"/>
              </a:rPr>
              <a:t> at least </a:t>
            </a:r>
            <a:r>
              <a:rPr lang="de-DE" sz="2200" dirty="0" err="1">
                <a:solidFill>
                  <a:srgbClr val="7EA6AD"/>
                </a:solidFill>
                <a:latin typeface="Arial Unicode MS"/>
                <a:ea typeface="Arial Unicode MS" panose="020B0604020202020204"/>
                <a:cs typeface="Arial Unicode MS"/>
              </a:rPr>
              <a:t>twice</a:t>
            </a:r>
            <a:r>
              <a:rPr lang="de-DE" sz="2200" dirty="0">
                <a:solidFill>
                  <a:srgbClr val="7EA6AD"/>
                </a:solidFill>
                <a:latin typeface="Arial Unicode MS"/>
                <a:ea typeface="Arial Unicode MS" panose="020B0604020202020204"/>
                <a:cs typeface="Arial Unicode MS"/>
              </a:rPr>
              <a:t> a </a:t>
            </a:r>
            <a:r>
              <a:rPr lang="de-DE" sz="2200" dirty="0" err="1">
                <a:solidFill>
                  <a:srgbClr val="7EA6AD"/>
                </a:solidFill>
                <a:latin typeface="Arial Unicode MS"/>
                <a:ea typeface="Arial Unicode MS" panose="020B0604020202020204"/>
                <a:cs typeface="Arial Unicode MS"/>
              </a:rPr>
              <a:t>year</a:t>
            </a:r>
            <a:r>
              <a:rPr lang="de-DE" sz="2200" dirty="0">
                <a:solidFill>
                  <a:srgbClr val="7EA6AD"/>
                </a:solidFill>
                <a:latin typeface="Arial Unicode MS"/>
                <a:ea typeface="Arial Unicode MS" panose="020B0604020202020204"/>
                <a:cs typeface="Arial Unicode MS"/>
              </a:rPr>
              <a:t>.</a:t>
            </a:r>
          </a:p>
        </p:txBody>
      </p:sp>
      <p:sp>
        <p:nvSpPr>
          <p:cNvPr id="5" name="Textfeld 4">
            <a:extLst>
              <a:ext uri="{FF2B5EF4-FFF2-40B4-BE49-F238E27FC236}">
                <a16:creationId xmlns:a16="http://schemas.microsoft.com/office/drawing/2014/main" id="{A587F5C3-17E4-0C46-880E-097091929369}"/>
              </a:ext>
            </a:extLst>
          </p:cNvPr>
          <p:cNvSpPr txBox="1"/>
          <p:nvPr/>
        </p:nvSpPr>
        <p:spPr>
          <a:xfrm>
            <a:off x="4965357" y="6369764"/>
            <a:ext cx="2730843" cy="246221"/>
          </a:xfrm>
          <a:prstGeom prst="rect">
            <a:avLst/>
          </a:prstGeom>
          <a:noFill/>
        </p:spPr>
        <p:txBody>
          <a:bodyPr wrap="square" rtlCol="0">
            <a:spAutoFit/>
          </a:bodyPr>
          <a:lstStyle/>
          <a:p>
            <a:r>
              <a:rPr lang="de-DE" sz="1000">
                <a:solidFill>
                  <a:srgbClr val="71898F"/>
                </a:solidFill>
              </a:rPr>
              <a:t>(Home Heroes, no date)</a:t>
            </a:r>
          </a:p>
        </p:txBody>
      </p:sp>
      <p:sp>
        <p:nvSpPr>
          <p:cNvPr id="7" name="Foliennummernplatzhalter 6">
            <a:extLst>
              <a:ext uri="{FF2B5EF4-FFF2-40B4-BE49-F238E27FC236}">
                <a16:creationId xmlns:a16="http://schemas.microsoft.com/office/drawing/2014/main" id="{38FCE185-204E-534F-87D6-2ED79A1E62D2}"/>
              </a:ext>
            </a:extLst>
          </p:cNvPr>
          <p:cNvSpPr>
            <a:spLocks noGrp="1"/>
          </p:cNvSpPr>
          <p:nvPr>
            <p:ph type="sldNum" sz="quarter" idx="12"/>
          </p:nvPr>
        </p:nvSpPr>
        <p:spPr/>
        <p:txBody>
          <a:bodyPr/>
          <a:lstStyle/>
          <a:p>
            <a:fld id="{06956133-2164-FA40-A83E-FEF5631EBA22}" type="slidenum">
              <a:rPr lang="de-DE" smtClean="0"/>
              <a:t>7</a:t>
            </a:fld>
            <a:endParaRPr lang="de-DE"/>
          </a:p>
        </p:txBody>
      </p:sp>
    </p:spTree>
    <p:extLst>
      <p:ext uri="{BB962C8B-B14F-4D97-AF65-F5344CB8AC3E}">
        <p14:creationId xmlns:p14="http://schemas.microsoft.com/office/powerpoint/2010/main" val="1466210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a:solidFill>
                  <a:srgbClr val="71898F"/>
                </a:solidFill>
                <a:latin typeface="Arial Rounded MT Bold" panose="020F0704030504030204" pitchFamily="34" charset="77"/>
              </a:rPr>
              <a:t>Fridge facts</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1161771" y="119784"/>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5609486" y="2853532"/>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631317" y="1972480"/>
            <a:ext cx="10329701" cy="4431983"/>
          </a:xfrm>
          <a:prstGeom prst="rect">
            <a:avLst/>
          </a:prstGeom>
          <a:noFill/>
        </p:spPr>
        <p:txBody>
          <a:bodyPr wrap="square" lIns="91440" tIns="45720" rIns="91440" bIns="45720" rtlCol="0" anchor="t">
            <a:spAutoFit/>
          </a:bodyPr>
          <a:lstStyle/>
          <a:p>
            <a:pPr marL="285750" indent="-285750">
              <a:spcAft>
                <a:spcPts val="1200"/>
              </a:spcAft>
              <a:buFontTx/>
              <a:buChar char="-"/>
            </a:pPr>
            <a:r>
              <a:rPr lang="de-DE" sz="2200" dirty="0">
                <a:solidFill>
                  <a:srgbClr val="7EA6AD"/>
                </a:solidFill>
                <a:latin typeface="Arial Unicode MS"/>
                <a:ea typeface="Arial Unicode MS" panose="020B0604020202020204"/>
                <a:cs typeface="Arial Unicode MS"/>
              </a:rPr>
              <a:t>Regular </a:t>
            </a:r>
            <a:r>
              <a:rPr lang="de-DE" sz="2200" dirty="0" err="1">
                <a:solidFill>
                  <a:srgbClr val="7EA6AD"/>
                </a:solidFill>
                <a:latin typeface="Arial Unicode MS"/>
                <a:ea typeface="Arial Unicode MS" panose="020B0604020202020204"/>
                <a:cs typeface="Arial Unicode MS"/>
              </a:rPr>
              <a:t>defrosting</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even</a:t>
            </a:r>
            <a:r>
              <a:rPr lang="de-DE" sz="2200" dirty="0">
                <a:solidFill>
                  <a:srgbClr val="7EA6AD"/>
                </a:solidFill>
                <a:latin typeface="Arial Unicode MS"/>
                <a:ea typeface="Arial Unicode MS" panose="020B0604020202020204"/>
                <a:cs typeface="Arial Unicode MS"/>
              </a:rPr>
              <a:t> a 5 mm </a:t>
            </a:r>
            <a:r>
              <a:rPr lang="de-DE" sz="2200" dirty="0" err="1">
                <a:solidFill>
                  <a:srgbClr val="7EA6AD"/>
                </a:solidFill>
                <a:latin typeface="Arial Unicode MS"/>
                <a:ea typeface="Arial Unicode MS" panose="020B0604020202020204"/>
                <a:cs typeface="Arial Unicode MS"/>
              </a:rPr>
              <a:t>thick</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layer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ice</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refrigerator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increases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electricity</a:t>
            </a:r>
            <a:r>
              <a:rPr lang="de-DE" sz="2200" dirty="0">
                <a:solidFill>
                  <a:srgbClr val="7EA6AD"/>
                </a:solidFill>
                <a:latin typeface="Arial Unicode MS"/>
                <a:ea typeface="Arial Unicode MS" panose="020B0604020202020204"/>
                <a:cs typeface="Arial Unicode MS"/>
              </a:rPr>
              <a:t> consumption </a:t>
            </a:r>
            <a:r>
              <a:rPr lang="de-DE" sz="2200" dirty="0" err="1">
                <a:solidFill>
                  <a:srgbClr val="7EA6AD"/>
                </a:solidFill>
                <a:latin typeface="Arial Unicode MS"/>
                <a:ea typeface="Arial Unicode MS" panose="020B0604020202020204"/>
                <a:cs typeface="Arial Unicode MS"/>
              </a:rPr>
              <a:t>by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almost</a:t>
            </a:r>
            <a:r>
              <a:rPr lang="de-DE" sz="2200" dirty="0">
                <a:solidFill>
                  <a:srgbClr val="7EA6AD"/>
                </a:solidFill>
                <a:latin typeface="Arial Unicode MS"/>
                <a:ea typeface="Arial Unicode MS" panose="020B0604020202020204"/>
                <a:cs typeface="Arial Unicode MS"/>
              </a:rPr>
              <a:t> a </a:t>
            </a:r>
            <a:r>
              <a:rPr lang="de-DE" sz="2200" dirty="0" err="1">
                <a:solidFill>
                  <a:srgbClr val="7EA6AD"/>
                </a:solidFill>
                <a:latin typeface="Arial Unicode MS"/>
                <a:ea typeface="Arial Unicode MS" panose="020B0604020202020204"/>
                <a:cs typeface="Arial Unicode MS"/>
              </a:rPr>
              <a:t>third</a:t>
            </a:r>
            <a:r>
              <a:rPr lang="de-DE" sz="2200" dirty="0">
                <a:solidFill>
                  <a:srgbClr val="7EA6AD"/>
                </a:solidFill>
                <a:latin typeface="Arial Unicode MS"/>
                <a:ea typeface="Arial Unicode MS" panose="020B0604020202020204"/>
                <a:cs typeface="Arial Unicode MS"/>
              </a:rPr>
              <a:t>. </a:t>
            </a:r>
            <a:br>
              <a:rPr lang="de-DE" sz="2200" dirty="0">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rPr>
              <a:t>that's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why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should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defrost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your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refrigerator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about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twice</a:t>
            </a:r>
            <a:r>
              <a:rPr lang="de-DE" sz="2200" dirty="0">
                <a:solidFill>
                  <a:srgbClr val="7EA6AD"/>
                </a:solidFill>
                <a:latin typeface="Arial Unicode MS"/>
                <a:ea typeface="Arial Unicode MS" panose="020B0604020202020204"/>
                <a:cs typeface="Arial Unicode MS"/>
              </a:rPr>
              <a:t> a </a:t>
            </a:r>
            <a:r>
              <a:rPr lang="de-DE" sz="2200" dirty="0" err="1">
                <a:solidFill>
                  <a:srgbClr val="7EA6AD"/>
                </a:solidFill>
                <a:latin typeface="Arial Unicode MS"/>
                <a:ea typeface="Arial Unicode MS" panose="020B0604020202020204"/>
                <a:cs typeface="Arial Unicode MS"/>
              </a:rPr>
              <a:t>year</a:t>
            </a:r>
            <a:r>
              <a:rPr lang="de-DE" sz="2200" dirty="0">
                <a:solidFill>
                  <a:srgbClr val="7EA6AD"/>
                </a:solidFill>
                <a:latin typeface="Arial Unicode MS"/>
                <a:ea typeface="Arial Unicode MS" panose="020B0604020202020204"/>
                <a:cs typeface="Arial Unicode MS"/>
              </a:rPr>
              <a:t> </a:t>
            </a:r>
          </a:p>
          <a:p>
            <a:endParaRPr lang="de-DE" sz="2200" dirty="0">
              <a:solidFill>
                <a:srgbClr val="7EA6AD"/>
              </a:solidFill>
              <a:latin typeface="Arial Unicode MS"/>
              <a:ea typeface="Arial Unicode MS" panose="020B0604020202020204"/>
              <a:cs typeface="Arial Unicode MS"/>
            </a:endParaRPr>
          </a:p>
          <a:p>
            <a:pPr marL="285750" indent="-285750">
              <a:spcAft>
                <a:spcPts val="1200"/>
              </a:spcAft>
              <a:buFontTx/>
              <a:buChar char="-"/>
            </a:pPr>
            <a:r>
              <a:rPr lang="de-DE" sz="2200" dirty="0" err="1">
                <a:solidFill>
                  <a:srgbClr val="7EA6AD"/>
                </a:solidFill>
                <a:latin typeface="Arial Unicode MS"/>
                <a:ea typeface="Arial Unicode MS" panose="020B0604020202020204"/>
                <a:cs typeface="Arial Unicode MS"/>
              </a:rPr>
              <a:t>Metering</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cooling</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capacity</a:t>
            </a:r>
            <a:r>
              <a:rPr lang="de-DE" sz="2200" dirty="0">
                <a:solidFill>
                  <a:srgbClr val="7EA6AD"/>
                </a:solidFill>
                <a:latin typeface="Arial Unicode MS"/>
                <a:ea typeface="Arial Unicode MS" panose="020B0604020202020204"/>
                <a:cs typeface="Arial Unicode MS"/>
              </a:rPr>
              <a:t>: </a:t>
            </a:r>
            <a:br>
              <a:rPr lang="de-DE" sz="2200" dirty="0">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correct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temperature</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refrigerator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seven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degrees</a:t>
            </a:r>
            <a:br>
              <a:rPr lang="de-DE" sz="2200" dirty="0">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sym typeface="Wingdings" pitchFamily="2" charset="2"/>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correct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temperature</a:t>
            </a:r>
            <a:r>
              <a:rPr lang="de-DE" sz="2200" dirty="0">
                <a:solidFill>
                  <a:srgbClr val="7EA6AD"/>
                </a:solidFill>
                <a:latin typeface="Arial Unicode MS"/>
                <a:ea typeface="Arial Unicode MS" panose="020B0604020202020204"/>
                <a:cs typeface="Arial Unicode MS"/>
              </a:rPr>
              <a:t> in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freezer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compartment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or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freezer</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is</a:t>
            </a:r>
            <a:r>
              <a:rPr lang="de-DE" sz="2200" dirty="0">
                <a:solidFill>
                  <a:srgbClr val="7EA6AD"/>
                </a:solidFill>
                <a:latin typeface="Arial Unicode MS"/>
                <a:ea typeface="Arial Unicode MS" panose="020B0604020202020204"/>
                <a:cs typeface="Arial Unicode MS"/>
              </a:rPr>
              <a:t> -18</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degrees</a:t>
            </a:r>
            <a:r>
              <a:rPr lang="de-DE" sz="2200" dirty="0">
                <a:solidFill>
                  <a:srgbClr val="7EA6AD"/>
                </a:solidFill>
                <a:latin typeface="Arial Unicode MS"/>
                <a:ea typeface="Arial Unicode MS" panose="020B0604020202020204"/>
                <a:cs typeface="Arial Unicode MS"/>
              </a:rPr>
              <a:t>.</a:t>
            </a:r>
            <a:br>
              <a:rPr lang="de-DE" sz="2200" dirty="0">
                <a:latin typeface="Arial Unicode MS"/>
                <a:ea typeface="Arial Unicode MS" panose="020B0604020202020204"/>
                <a:cs typeface="Arial Unicode MS"/>
              </a:rPr>
            </a:br>
            <a:br>
              <a:rPr lang="de-DE" sz="2200" dirty="0">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rPr>
              <a:t> "Just </a:t>
            </a:r>
            <a:r>
              <a:rPr lang="de-DE" sz="2200" dirty="0" err="1">
                <a:solidFill>
                  <a:srgbClr val="7EA6AD"/>
                </a:solidFill>
                <a:latin typeface="Arial Unicode MS"/>
                <a:ea typeface="Arial Unicode MS" panose="020B0604020202020204"/>
                <a:cs typeface="Arial Unicode MS"/>
              </a:rPr>
              <a:t>two</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degrees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colder</a:t>
            </a:r>
            <a:r>
              <a:rPr lang="de-DE" sz="2200" dirty="0">
                <a:solidFill>
                  <a:srgbClr val="7EA6AD"/>
                </a:solidFill>
                <a:latin typeface="Arial Unicode MS"/>
                <a:ea typeface="Arial Unicode MS" panose="020B0604020202020204"/>
                <a:cs typeface="Arial Unicode MS"/>
              </a:rPr>
              <a:t> and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electricity</a:t>
            </a:r>
            <a:r>
              <a:rPr lang="de-DE" sz="2200" dirty="0">
                <a:solidFill>
                  <a:srgbClr val="7EA6AD"/>
                </a:solidFill>
                <a:latin typeface="Arial Unicode MS"/>
                <a:ea typeface="Arial Unicode MS" panose="020B0604020202020204"/>
                <a:cs typeface="Arial Unicode MS"/>
              </a:rPr>
              <a:t> consumption </a:t>
            </a:r>
            <a:r>
              <a:rPr lang="de-DE" sz="2200" dirty="0" err="1">
                <a:solidFill>
                  <a:srgbClr val="7EA6AD"/>
                </a:solidFill>
                <a:latin typeface="Arial Unicode MS"/>
                <a:ea typeface="Arial Unicode MS" panose="020B0604020202020204"/>
                <a:cs typeface="Arial Unicode MS"/>
              </a:rPr>
              <a:t>of</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refrigerator</a:t>
            </a:r>
            <a:br>
              <a:rPr lang="de-DE" sz="2200" dirty="0">
                <a:solidFill>
                  <a:srgbClr val="7EA6AD"/>
                </a:solidFill>
                <a:latin typeface="Arial Unicode MS"/>
                <a:ea typeface="Arial Unicode MS" panose="020B0604020202020204"/>
                <a:cs typeface="Arial Unicode MS"/>
              </a:rPr>
            </a:b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increases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by</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around</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ten</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percent</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informs</a:t>
            </a:r>
            <a:r>
              <a:rPr lang="de-DE" sz="2200" dirty="0">
                <a:solidFill>
                  <a:srgbClr val="7EA6AD"/>
                </a:solidFill>
                <a:latin typeface="Arial Unicode MS"/>
                <a:ea typeface="Arial Unicode MS" panose="020B0604020202020204"/>
                <a:cs typeface="Arial Unicode MS"/>
              </a:rPr>
              <a:t> </a:t>
            </a:r>
            <a:r>
              <a:rPr lang="de-DE" sz="2200" dirty="0" err="1">
                <a:solidFill>
                  <a:srgbClr val="7EA6AD"/>
                </a:solidFill>
                <a:latin typeface="Arial Unicode MS"/>
                <a:ea typeface="Arial Unicode MS" panose="020B0604020202020204"/>
                <a:cs typeface="Arial Unicode MS"/>
              </a:rPr>
              <a:t>the</a:t>
            </a:r>
            <a:r>
              <a:rPr lang="de-DE" sz="2200" dirty="0">
                <a:solidFill>
                  <a:srgbClr val="7EA6AD"/>
                </a:solidFill>
                <a:latin typeface="Arial Unicode MS"/>
                <a:ea typeface="Arial Unicode MS" panose="020B0604020202020204"/>
                <a:cs typeface="Arial Unicode MS"/>
              </a:rPr>
              <a:t> German </a:t>
            </a:r>
            <a:r>
              <a:rPr lang="de-DE" sz="2200" dirty="0" err="1">
                <a:solidFill>
                  <a:srgbClr val="7EA6AD"/>
                </a:solidFill>
                <a:latin typeface="Arial Unicode MS"/>
                <a:ea typeface="Arial Unicode MS" panose="020B0604020202020204"/>
                <a:cs typeface="Arial Unicode MS"/>
              </a:rPr>
              <a:t>Energy</a:t>
            </a:r>
            <a:r>
              <a:rPr lang="de-DE" sz="2200" dirty="0">
                <a:solidFill>
                  <a:srgbClr val="7EA6AD"/>
                </a:solidFill>
                <a:latin typeface="Arial Unicode MS"/>
                <a:ea typeface="Arial Unicode MS" panose="020B0604020202020204"/>
                <a:cs typeface="Arial Unicode MS"/>
              </a:rPr>
              <a:t> Agency.</a:t>
            </a:r>
          </a:p>
          <a:p>
            <a:pPr marL="285750" indent="-285750">
              <a:spcAft>
                <a:spcPts val="1200"/>
              </a:spcAft>
              <a:buFontTx/>
              <a:buChar char="-"/>
            </a:pPr>
            <a:endParaRPr lang="fr-FR" sz="2000" dirty="0">
              <a:solidFill>
                <a:srgbClr val="71898F"/>
              </a:solidFill>
              <a:ea typeface="Arial Unicode MS" panose="020B0604020202020204" pitchFamily="34" charset="-128"/>
            </a:endParaRPr>
          </a:p>
        </p:txBody>
      </p:sp>
      <p:sp>
        <p:nvSpPr>
          <p:cNvPr id="5" name="Foliennummernplatzhalter 4">
            <a:extLst>
              <a:ext uri="{FF2B5EF4-FFF2-40B4-BE49-F238E27FC236}">
                <a16:creationId xmlns:a16="http://schemas.microsoft.com/office/drawing/2014/main" id="{F6072A7E-5740-B549-B264-7812672D8D71}"/>
              </a:ext>
            </a:extLst>
          </p:cNvPr>
          <p:cNvSpPr>
            <a:spLocks noGrp="1"/>
          </p:cNvSpPr>
          <p:nvPr>
            <p:ph type="sldNum" sz="quarter" idx="12"/>
          </p:nvPr>
        </p:nvSpPr>
        <p:spPr/>
        <p:txBody>
          <a:bodyPr/>
          <a:lstStyle/>
          <a:p>
            <a:fld id="{06956133-2164-FA40-A83E-FEF5631EBA22}" type="slidenum">
              <a:rPr lang="de-DE" smtClean="0"/>
              <a:t>8</a:t>
            </a:fld>
            <a:endParaRPr lang="de-DE"/>
          </a:p>
        </p:txBody>
      </p:sp>
    </p:spTree>
    <p:extLst>
      <p:ext uri="{BB962C8B-B14F-4D97-AF65-F5344CB8AC3E}">
        <p14:creationId xmlns:p14="http://schemas.microsoft.com/office/powerpoint/2010/main" val="1746015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2FC48-F677-3C43-93A1-503D13B113E2}"/>
              </a:ext>
            </a:extLst>
          </p:cNvPr>
          <p:cNvSpPr>
            <a:spLocks noGrp="1"/>
          </p:cNvSpPr>
          <p:nvPr>
            <p:ph type="title"/>
          </p:nvPr>
        </p:nvSpPr>
        <p:spPr/>
        <p:txBody>
          <a:bodyPr/>
          <a:lstStyle/>
          <a:p>
            <a:r>
              <a:rPr lang="de-DE">
                <a:solidFill>
                  <a:srgbClr val="71898F"/>
                </a:solidFill>
                <a:latin typeface="Arial Rounded MT Bold" panose="020F0704030504030204" pitchFamily="34" charset="77"/>
              </a:rPr>
              <a:t>Shower facts</a:t>
            </a:r>
          </a:p>
        </p:txBody>
      </p:sp>
      <p:sp>
        <p:nvSpPr>
          <p:cNvPr id="4" name="Träne 3">
            <a:extLst>
              <a:ext uri="{FF2B5EF4-FFF2-40B4-BE49-F238E27FC236}">
                <a16:creationId xmlns:a16="http://schemas.microsoft.com/office/drawing/2014/main" id="{80ED18C1-DCAA-9B41-B8AD-8DAB66FD2896}"/>
              </a:ext>
            </a:extLst>
          </p:cNvPr>
          <p:cNvSpPr/>
          <p:nvPr/>
        </p:nvSpPr>
        <p:spPr>
          <a:xfrm>
            <a:off x="9567862" y="-797719"/>
            <a:ext cx="2881313" cy="2587625"/>
          </a:xfrm>
          <a:prstGeom prst="teardrop">
            <a:avLst/>
          </a:prstGeom>
          <a:solidFill>
            <a:srgbClr val="D8EC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räne 5">
            <a:extLst>
              <a:ext uri="{FF2B5EF4-FFF2-40B4-BE49-F238E27FC236}">
                <a16:creationId xmlns:a16="http://schemas.microsoft.com/office/drawing/2014/main" id="{4EB3F4AF-43FB-9149-A8BE-64D2A1AB6AE7}"/>
              </a:ext>
            </a:extLst>
          </p:cNvPr>
          <p:cNvSpPr/>
          <p:nvPr/>
        </p:nvSpPr>
        <p:spPr>
          <a:xfrm>
            <a:off x="10751343" y="470831"/>
            <a:ext cx="2881313" cy="2587625"/>
          </a:xfrm>
          <a:prstGeom prst="teardrop">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Verzögerung 7">
            <a:extLst>
              <a:ext uri="{FF2B5EF4-FFF2-40B4-BE49-F238E27FC236}">
                <a16:creationId xmlns:a16="http://schemas.microsoft.com/office/drawing/2014/main" id="{19416779-2FDD-9D41-8862-7F58BEA75B15}"/>
              </a:ext>
            </a:extLst>
          </p:cNvPr>
          <p:cNvSpPr/>
          <p:nvPr/>
        </p:nvSpPr>
        <p:spPr>
          <a:xfrm>
            <a:off x="-6359901" y="3220678"/>
            <a:ext cx="7843399" cy="6424753"/>
          </a:xfrm>
          <a:prstGeom prst="flowChartDelay">
            <a:avLst/>
          </a:prstGeom>
          <a:solidFill>
            <a:srgbClr val="E5F4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6F65F51B-CE00-4BBD-999F-20D564987273}"/>
              </a:ext>
            </a:extLst>
          </p:cNvPr>
          <p:cNvSpPr txBox="1"/>
          <p:nvPr/>
        </p:nvSpPr>
        <p:spPr>
          <a:xfrm>
            <a:off x="1034163" y="1339633"/>
            <a:ext cx="10123673" cy="5047536"/>
          </a:xfrm>
          <a:prstGeom prst="rect">
            <a:avLst/>
          </a:prstGeom>
          <a:noFill/>
        </p:spPr>
        <p:txBody>
          <a:bodyPr wrap="square" lIns="91440" tIns="45720" rIns="91440" bIns="45720" rtlCol="0" anchor="t">
            <a:spAutoFit/>
          </a:bodyPr>
          <a:lstStyle/>
          <a:p>
            <a:pPr marL="285750" indent="-285750" algn="ctr">
              <a:buFontTx/>
              <a:buChar char="-"/>
            </a:pPr>
            <a:endParaRPr lang="de-DE" sz="2000" dirty="0">
              <a:solidFill>
                <a:srgbClr val="71898F"/>
              </a:solidFill>
              <a:ea typeface="Arial Unicode MS" panose="020B0604020202020204" pitchFamily="34" charset="-128"/>
              <a:cs typeface="Calibri"/>
            </a:endParaRPr>
          </a:p>
          <a:p>
            <a:pPr indent="-285750">
              <a:buFontTx/>
              <a:buChar char="-"/>
            </a:pPr>
            <a:r>
              <a:rPr lang="de-DE" sz="2000" dirty="0">
                <a:solidFill>
                  <a:srgbClr val="7EA6AD"/>
                </a:solidFill>
                <a:latin typeface="Arial Unicode MS"/>
                <a:ea typeface="Arial Unicode MS" panose="020B0604020202020204"/>
                <a:cs typeface="Arial Unicode MS"/>
              </a:rPr>
              <a:t>The </a:t>
            </a:r>
            <a:r>
              <a:rPr lang="de-DE" sz="2000" dirty="0" err="1">
                <a:solidFill>
                  <a:srgbClr val="7EA6AD"/>
                </a:solidFill>
                <a:latin typeface="Arial Unicode MS"/>
                <a:ea typeface="Arial Unicode MS" panose="020B0604020202020204"/>
                <a:cs typeface="Arial Unicode MS"/>
              </a:rPr>
              <a:t>average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water</a:t>
            </a:r>
            <a:r>
              <a:rPr lang="de-DE" sz="2000" dirty="0">
                <a:solidFill>
                  <a:srgbClr val="7EA6AD"/>
                </a:solidFill>
                <a:latin typeface="Arial Unicode MS"/>
                <a:ea typeface="Arial Unicode MS" panose="020B0604020202020204"/>
                <a:cs typeface="Arial Unicode MS"/>
              </a:rPr>
              <a:t> consumption in Germany </a:t>
            </a:r>
            <a:r>
              <a:rPr lang="de-DE" sz="2000" dirty="0" err="1">
                <a:solidFill>
                  <a:srgbClr val="7EA6AD"/>
                </a:solidFill>
                <a:latin typeface="Arial Unicode MS"/>
                <a:ea typeface="Arial Unicode MS" panose="020B0604020202020204"/>
                <a:cs typeface="Arial Unicode MS"/>
              </a:rPr>
              <a:t>is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around</a:t>
            </a:r>
            <a:r>
              <a:rPr lang="de-DE" sz="2000" dirty="0">
                <a:solidFill>
                  <a:srgbClr val="7EA6AD"/>
                </a:solidFill>
                <a:latin typeface="Arial Unicode MS"/>
                <a:ea typeface="Arial Unicode MS" panose="020B0604020202020204"/>
                <a:cs typeface="Arial Unicode MS"/>
              </a:rPr>
              <a:t> 130 </a:t>
            </a:r>
            <a:r>
              <a:rPr lang="de-DE" sz="2000" dirty="0" err="1">
                <a:solidFill>
                  <a:srgbClr val="7EA6AD"/>
                </a:solidFill>
                <a:latin typeface="Arial Unicode MS"/>
                <a:ea typeface="Arial Unicode MS" panose="020B0604020202020204"/>
                <a:cs typeface="Arial Unicode MS"/>
              </a:rPr>
              <a:t>litres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tap</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water</a:t>
            </a:r>
            <a:r>
              <a:rPr lang="de-DE" sz="2000" dirty="0">
                <a:solidFill>
                  <a:srgbClr val="7EA6AD"/>
                </a:solidFill>
                <a:latin typeface="Arial Unicode MS"/>
                <a:ea typeface="Arial Unicode MS" panose="020B0604020202020204"/>
                <a:cs typeface="Arial Unicode MS"/>
              </a:rPr>
              <a:t> per</a:t>
            </a:r>
            <a:br>
              <a:rPr lang="de-DE" sz="2000" dirty="0">
                <a:solidFill>
                  <a:srgbClr val="7EA6AD"/>
                </a:solidFill>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head.</a:t>
            </a:r>
            <a:br>
              <a:rPr lang="de-DE" sz="2000" dirty="0">
                <a:latin typeface="Arial Unicode MS"/>
                <a:ea typeface="Arial Unicode MS" panose="020B0604020202020204"/>
                <a:cs typeface="Arial Unicode MS"/>
              </a:rPr>
            </a:br>
            <a:r>
              <a:rPr lang="de-DE" sz="2000" dirty="0">
                <a:solidFill>
                  <a:srgbClr val="71898F"/>
                </a:solidFill>
                <a:latin typeface="Arial Unicode MS"/>
                <a:ea typeface="Arial Unicode MS" panose="020B0604020202020204"/>
                <a:cs typeface="Arial Unicode MS"/>
                <a:sym typeface="Wingdings" pitchFamily="2" charset="2"/>
              </a:rPr>
              <a:t></a:t>
            </a:r>
            <a:r>
              <a:rPr lang="de-DE" sz="2000" dirty="0">
                <a:latin typeface="Arial Unicode MS"/>
                <a:ea typeface="Arial Unicode MS" panose="020B0604020202020204"/>
                <a:cs typeface="Arial Unicode MS"/>
                <a:sym typeface="Wingdings" pitchFamily="2" charset="2"/>
              </a:rPr>
              <a:t> </a:t>
            </a:r>
            <a:r>
              <a:rPr lang="de-DE" sz="2000" dirty="0" err="1">
                <a:solidFill>
                  <a:srgbClr val="7EA6AD"/>
                </a:solidFill>
                <a:latin typeface="Arial Unicode MS"/>
                <a:ea typeface="Arial Unicode MS" panose="020B0604020202020204"/>
                <a:cs typeface="Arial Unicode MS"/>
                <a:sym typeface="Wingdings" pitchFamily="2" charset="2"/>
              </a:rPr>
              <a:t>d</a:t>
            </a:r>
            <a:r>
              <a:rPr lang="de-DE" sz="2000" dirty="0" err="1">
                <a:solidFill>
                  <a:srgbClr val="7EA6AD"/>
                </a:solidFill>
                <a:latin typeface="Arial Unicode MS"/>
                <a:ea typeface="Arial Unicode MS" panose="020B0604020202020204"/>
                <a:cs typeface="Arial Unicode MS"/>
              </a:rPr>
              <a:t>aily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showering</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accounts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for</a:t>
            </a:r>
            <a:r>
              <a:rPr lang="de-DE" sz="2000" dirty="0">
                <a:solidFill>
                  <a:srgbClr val="7EA6AD"/>
                </a:solidFill>
                <a:latin typeface="Arial Unicode MS"/>
                <a:ea typeface="Arial Unicode MS" panose="020B0604020202020204"/>
                <a:cs typeface="Arial Unicode MS"/>
              </a:rPr>
              <a:t> a large </a:t>
            </a:r>
            <a:r>
              <a:rPr lang="de-DE" sz="2000" dirty="0" err="1">
                <a:solidFill>
                  <a:srgbClr val="7EA6AD"/>
                </a:solidFill>
                <a:latin typeface="Arial Unicode MS"/>
                <a:ea typeface="Arial Unicode MS" panose="020B0604020202020204"/>
                <a:cs typeface="Arial Unicode MS"/>
              </a:rPr>
              <a:t>share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water</a:t>
            </a:r>
            <a:r>
              <a:rPr lang="de-DE" sz="2000" dirty="0">
                <a:solidFill>
                  <a:srgbClr val="7EA6AD"/>
                </a:solidFill>
                <a:latin typeface="Arial Unicode MS"/>
                <a:ea typeface="Arial Unicode MS" panose="020B0604020202020204"/>
                <a:cs typeface="Arial Unicode MS"/>
              </a:rPr>
              <a:t> consumption</a:t>
            </a:r>
            <a:br>
              <a:rPr lang="de-DE" sz="2000" dirty="0">
                <a:latin typeface="Arial Unicode MS"/>
                <a:ea typeface="Arial Unicode MS" panose="020B0604020202020204"/>
                <a:cs typeface="Arial Unicode MS"/>
              </a:rPr>
            </a:br>
            <a:endParaRPr lang="de-DE" sz="2000" dirty="0">
              <a:solidFill>
                <a:srgbClr val="7EA6AD"/>
              </a:solidFill>
              <a:latin typeface="Arial Unicode MS"/>
              <a:ea typeface="Arial Unicode MS" panose="020B0604020202020204"/>
              <a:cs typeface="Arial Unicode MS"/>
            </a:endParaRPr>
          </a:p>
          <a:p>
            <a:pPr indent="-285750">
              <a:buFontTx/>
              <a:buChar char="-"/>
            </a:pPr>
            <a:r>
              <a:rPr lang="de-DE" sz="2000" dirty="0" err="1">
                <a:solidFill>
                  <a:srgbClr val="7EA6AD"/>
                </a:solidFill>
                <a:latin typeface="Arial Unicode MS"/>
                <a:ea typeface="Arial Unicode MS" panose="020B0604020202020204"/>
                <a:cs typeface="Arial Unicode MS"/>
              </a:rPr>
              <a:t>When</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showering</a:t>
            </a:r>
            <a:r>
              <a:rPr lang="de-DE" sz="2000" dirty="0">
                <a:solidFill>
                  <a:srgbClr val="7EA6AD"/>
                </a:solidFill>
                <a:latin typeface="Arial Unicode MS"/>
                <a:ea typeface="Arial Unicode MS" panose="020B0604020202020204"/>
                <a:cs typeface="Arial Unicode MS"/>
              </a:rPr>
              <a:t>, a large </a:t>
            </a:r>
            <a:r>
              <a:rPr lang="de-DE" sz="2000" dirty="0" err="1">
                <a:solidFill>
                  <a:srgbClr val="7EA6AD"/>
                </a:solidFill>
                <a:latin typeface="Arial Unicode MS"/>
                <a:ea typeface="Arial Unicode MS" panose="020B0604020202020204"/>
                <a:cs typeface="Arial Unicode MS"/>
              </a:rPr>
              <a:t>amount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energy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is</a:t>
            </a:r>
            <a:r>
              <a:rPr lang="de-DE" sz="2000" dirty="0">
                <a:solidFill>
                  <a:srgbClr val="7EA6AD"/>
                </a:solidFill>
                <a:latin typeface="Arial Unicode MS"/>
                <a:ea typeface="Arial Unicode MS" panose="020B0604020202020204"/>
                <a:cs typeface="Arial Unicode MS"/>
              </a:rPr>
              <a:t> also </a:t>
            </a:r>
            <a:r>
              <a:rPr lang="de-DE" sz="2000" dirty="0" err="1">
                <a:solidFill>
                  <a:srgbClr val="7EA6AD"/>
                </a:solidFill>
                <a:latin typeface="Arial Unicode MS"/>
                <a:ea typeface="Arial Unicode MS" panose="020B0604020202020204"/>
                <a:cs typeface="Arial Unicode MS"/>
              </a:rPr>
              <a:t>consumed</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to</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heat</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water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to</a:t>
            </a:r>
            <a:r>
              <a:rPr lang="de-DE" sz="2000" dirty="0">
                <a:solidFill>
                  <a:srgbClr val="7EA6AD"/>
                </a:solidFill>
                <a:latin typeface="Arial Unicode MS"/>
                <a:ea typeface="Arial Unicode MS" panose="020B0604020202020204"/>
                <a:cs typeface="Arial Unicode MS"/>
              </a:rPr>
              <a:t> a</a:t>
            </a:r>
            <a:br>
              <a:rPr lang="de-DE" sz="2000" dirty="0">
                <a:solidFill>
                  <a:srgbClr val="7EA6AD"/>
                </a:solidFill>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comfortable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temperature</a:t>
            </a:r>
            <a:r>
              <a:rPr lang="de-DE" sz="2000" dirty="0">
                <a:solidFill>
                  <a:srgbClr val="7EA6AD"/>
                </a:solidFill>
                <a:latin typeface="Arial Unicode MS"/>
                <a:ea typeface="Arial Unicode MS" panose="020B0604020202020204"/>
                <a:cs typeface="Arial Unicode MS"/>
              </a:rPr>
              <a:t>.</a:t>
            </a:r>
            <a:br>
              <a:rPr lang="de-DE" sz="2000" dirty="0">
                <a:solidFill>
                  <a:srgbClr val="7EA6AD"/>
                </a:solidFill>
                <a:latin typeface="Arial Unicode MS"/>
                <a:ea typeface="Arial Unicode MS" panose="020B0604020202020204"/>
                <a:cs typeface="Arial Unicode MS"/>
              </a:rPr>
            </a:br>
            <a:endParaRPr lang="de-DE" sz="2000" dirty="0">
              <a:solidFill>
                <a:srgbClr val="7EA6AD"/>
              </a:solidFill>
              <a:latin typeface="Arial Unicode MS"/>
              <a:ea typeface="Arial Unicode MS" panose="020B0604020202020204"/>
              <a:cs typeface="Arial Unicode MS"/>
            </a:endParaRPr>
          </a:p>
          <a:p>
            <a:pPr indent="-285750">
              <a:buFontTx/>
              <a:buChar char="-"/>
            </a:pPr>
            <a:r>
              <a:rPr lang="de-DE" sz="2000" dirty="0" err="1">
                <a:solidFill>
                  <a:srgbClr val="7EA6AD"/>
                </a:solidFill>
                <a:latin typeface="Arial Unicode MS"/>
                <a:ea typeface="Arial Unicode MS" panose="020B0604020202020204"/>
                <a:cs typeface="Arial Unicode MS"/>
              </a:rPr>
              <a:t>You</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can</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already</a:t>
            </a:r>
            <a:r>
              <a:rPr lang="de-DE" sz="2000" dirty="0">
                <a:solidFill>
                  <a:srgbClr val="7EA6AD"/>
                </a:solidFill>
                <a:latin typeface="Arial Unicode MS"/>
                <a:ea typeface="Arial Unicode MS" panose="020B0604020202020204"/>
                <a:cs typeface="Arial Unicode MS"/>
              </a:rPr>
              <a:t> save </a:t>
            </a:r>
            <a:r>
              <a:rPr lang="de-DE" sz="2000" dirty="0" err="1">
                <a:solidFill>
                  <a:srgbClr val="7EA6AD"/>
                </a:solidFill>
                <a:latin typeface="Arial Unicode MS"/>
                <a:ea typeface="Arial Unicode MS" panose="020B0604020202020204"/>
                <a:cs typeface="Arial Unicode MS"/>
              </a:rPr>
              <a:t>energy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here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with</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small</a:t>
            </a:r>
            <a:r>
              <a:rPr lang="de-DE" sz="2000" dirty="0">
                <a:solidFill>
                  <a:srgbClr val="7EA6AD"/>
                </a:solidFill>
                <a:latin typeface="Arial Unicode MS"/>
                <a:ea typeface="Arial Unicode MS" panose="020B0604020202020204"/>
                <a:cs typeface="Arial Unicode MS"/>
              </a:rPr>
              <a:t> tricks:</a:t>
            </a:r>
            <a:endParaRPr lang="de-DE" sz="2000" dirty="0">
              <a:latin typeface="Arial Unicode MS"/>
              <a:ea typeface="Arial Unicode MS" panose="020B0604020202020204"/>
              <a:cs typeface="Arial Unicode MS"/>
            </a:endParaRPr>
          </a:p>
          <a:p>
            <a:r>
              <a:rPr lang="de-DE" sz="2000" b="1" dirty="0">
                <a:solidFill>
                  <a:srgbClr val="7EA6AD"/>
                </a:solidFill>
                <a:latin typeface="Arial unicode ms"/>
                <a:ea typeface="Arial Unicode MS" panose="020B0604020202020204"/>
                <a:cs typeface="Arial unicode ms"/>
              </a:rPr>
              <a:t>       - </a:t>
            </a:r>
            <a:r>
              <a:rPr lang="de-DE" sz="2000" b="1" dirty="0" err="1">
                <a:solidFill>
                  <a:srgbClr val="7EA6AD"/>
                </a:solidFill>
                <a:latin typeface="Arial unicode ms"/>
                <a:ea typeface="Arial Unicode MS" panose="020B0604020202020204"/>
                <a:cs typeface="Arial unicode ms"/>
              </a:rPr>
              <a:t>water-saving</a:t>
            </a:r>
            <a:r>
              <a:rPr lang="de-DE" sz="2000" b="1" dirty="0">
                <a:solidFill>
                  <a:srgbClr val="7EA6AD"/>
                </a:solidFill>
                <a:latin typeface="Arial unicode ms"/>
                <a:ea typeface="Arial Unicode MS" panose="020B0604020202020204"/>
                <a:cs typeface="Arial unicode ms"/>
              </a:rPr>
              <a:t> </a:t>
            </a:r>
            <a:r>
              <a:rPr lang="de-DE" sz="2000" b="1" dirty="0" err="1">
                <a:solidFill>
                  <a:srgbClr val="7EA6AD"/>
                </a:solidFill>
                <a:latin typeface="Arial unicode ms"/>
                <a:ea typeface="Arial Unicode MS" panose="020B0604020202020204"/>
                <a:cs typeface="Arial unicode ms"/>
              </a:rPr>
              <a:t>auxiliary</a:t>
            </a:r>
            <a:r>
              <a:rPr lang="de-DE" sz="2000" b="1" dirty="0">
                <a:solidFill>
                  <a:srgbClr val="7EA6AD"/>
                </a:solidFill>
                <a:latin typeface="Arial unicode ms"/>
                <a:ea typeface="Arial Unicode MS" panose="020B0604020202020204"/>
                <a:cs typeface="Arial unicode ms"/>
              </a:rPr>
              <a:t> </a:t>
            </a:r>
            <a:r>
              <a:rPr lang="de-DE" sz="2000" b="1" dirty="0" err="1">
                <a:solidFill>
                  <a:srgbClr val="7EA6AD"/>
                </a:solidFill>
                <a:latin typeface="Arial unicode ms"/>
                <a:ea typeface="Arial Unicode MS" panose="020B0604020202020204"/>
                <a:cs typeface="Arial unicode ms"/>
              </a:rPr>
              <a:t>devices</a:t>
            </a:r>
            <a:r>
              <a:rPr lang="de-DE" sz="2000" b="1" dirty="0">
                <a:solidFill>
                  <a:srgbClr val="7EA6AD"/>
                </a:solidFill>
                <a:latin typeface="Arial unicode ms"/>
                <a:ea typeface="Arial Unicode MS" panose="020B0604020202020204"/>
                <a:cs typeface="Arial unicode ms"/>
              </a:rPr>
              <a:t> </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a:solidFill>
                  <a:srgbClr val="7EA6AD"/>
                </a:solidFill>
                <a:latin typeface="Arial Unicode MS"/>
                <a:ea typeface="Arial Unicode MS" panose="020B0604020202020204"/>
                <a:cs typeface="Arial Unicode MS"/>
                <a:sym typeface="Wingdings" pitchFamily="2" charset="2"/>
              </a:rPr>
              <a:t> </a:t>
            </a:r>
            <a:r>
              <a:rPr lang="de-DE" sz="2000" dirty="0">
                <a:solidFill>
                  <a:srgbClr val="7EA6AD"/>
                </a:solidFill>
                <a:latin typeface="Arial Unicode MS"/>
                <a:ea typeface="Arial Unicode MS" panose="020B0604020202020204"/>
                <a:cs typeface="Arial Unicode MS"/>
              </a:rPr>
              <a:t>Economy </a:t>
            </a:r>
            <a:r>
              <a:rPr lang="de-DE" sz="2000" dirty="0" err="1">
                <a:solidFill>
                  <a:srgbClr val="7EA6AD"/>
                </a:solidFill>
                <a:latin typeface="Arial Unicode MS"/>
                <a:ea typeface="Arial Unicode MS" panose="020B0604020202020204"/>
                <a:cs typeface="Arial Unicode MS"/>
              </a:rPr>
              <a:t>shower</a:t>
            </a:r>
            <a:r>
              <a:rPr lang="de-DE" sz="2000" dirty="0">
                <a:solidFill>
                  <a:srgbClr val="7EA6AD"/>
                </a:solidFill>
                <a:latin typeface="Arial Unicode MS"/>
                <a:ea typeface="Arial Unicode MS" panose="020B0604020202020204"/>
                <a:cs typeface="Arial Unicode MS"/>
              </a:rPr>
              <a:t> head / </a:t>
            </a:r>
            <a:r>
              <a:rPr lang="de-DE" sz="2000" dirty="0" err="1">
                <a:solidFill>
                  <a:srgbClr val="7EA6AD"/>
                </a:solidFill>
                <a:latin typeface="Arial Unicode MS"/>
                <a:ea typeface="Arial Unicode MS" panose="020B0604020202020204"/>
                <a:cs typeface="Arial Unicode MS"/>
              </a:rPr>
              <a:t>thermometer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fittings</a:t>
            </a:r>
            <a:r>
              <a:rPr lang="de-DE" sz="2000" dirty="0">
                <a:solidFill>
                  <a:srgbClr val="7EA6AD"/>
                </a:solidFill>
                <a:latin typeface="Arial Unicode MS"/>
                <a:ea typeface="Arial Unicode MS" panose="020B0604020202020204"/>
                <a:cs typeface="Arial Unicode MS"/>
              </a:rPr>
              <a:t> / </a:t>
            </a:r>
            <a:r>
              <a:rPr lang="de-DE" sz="2000" dirty="0" err="1">
                <a:solidFill>
                  <a:srgbClr val="7EA6AD"/>
                </a:solidFill>
                <a:latin typeface="Arial Unicode MS"/>
                <a:ea typeface="Arial Unicode MS" panose="020B0604020202020204"/>
                <a:cs typeface="Arial Unicode MS"/>
              </a:rPr>
              <a:t>shower</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stops</a:t>
            </a:r>
            <a:br>
              <a:rPr lang="de-DE" sz="2000" dirty="0">
                <a:solidFill>
                  <a:srgbClr val="7EA6AD"/>
                </a:solidFill>
                <a:latin typeface="Arial Unicode MS"/>
                <a:ea typeface="Arial Unicode MS" panose="020B0604020202020204"/>
                <a:cs typeface="Arial Unicode MS"/>
              </a:rPr>
            </a:br>
            <a:endParaRPr lang="de-DE" sz="2000" dirty="0">
              <a:solidFill>
                <a:srgbClr val="7EA6AD"/>
              </a:solidFill>
              <a:latin typeface="Arial Unicode MS"/>
              <a:ea typeface="Arial Unicode MS" panose="020B0604020202020204"/>
              <a:cs typeface="Arial Unicode MS"/>
            </a:endParaRPr>
          </a:p>
          <a:p>
            <a:r>
              <a:rPr lang="de-DE" sz="2000" b="1" dirty="0">
                <a:solidFill>
                  <a:srgbClr val="7EA6AD"/>
                </a:solidFill>
                <a:latin typeface="Arial unicode ms"/>
                <a:ea typeface="Arial Unicode MS" panose="020B0604020202020204"/>
                <a:cs typeface="Arial unicode ms"/>
              </a:rPr>
              <a:t>        - </a:t>
            </a:r>
            <a:r>
              <a:rPr lang="de-DE" sz="2000" b="1" dirty="0" err="1">
                <a:solidFill>
                  <a:srgbClr val="7EA6AD"/>
                </a:solidFill>
                <a:latin typeface="Arial unicode ms"/>
                <a:ea typeface="Arial Unicode MS" panose="020B0604020202020204"/>
                <a:cs typeface="Arial unicode ms"/>
              </a:rPr>
              <a:t>Shower</a:t>
            </a:r>
            <a:r>
              <a:rPr lang="de-DE" sz="2000" b="1" dirty="0">
                <a:solidFill>
                  <a:srgbClr val="7EA6AD"/>
                </a:solidFill>
                <a:latin typeface="Arial unicode ms"/>
                <a:ea typeface="Arial Unicode MS" panose="020B0604020202020204"/>
                <a:cs typeface="Arial unicode ms"/>
              </a:rPr>
              <a:t> </a:t>
            </a:r>
            <a:r>
              <a:rPr lang="de-DE" sz="2000" b="1" dirty="0" err="1">
                <a:solidFill>
                  <a:srgbClr val="7EA6AD"/>
                </a:solidFill>
                <a:latin typeface="Arial unicode ms"/>
                <a:ea typeface="Arial Unicode MS" panose="020B0604020202020204"/>
                <a:cs typeface="Arial unicode ms"/>
              </a:rPr>
              <a:t>colder</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a:solidFill>
                  <a:srgbClr val="7EA6AD"/>
                </a:solidFill>
                <a:latin typeface="Arial Unicode MS"/>
                <a:ea typeface="Arial Unicode MS" panose="020B0604020202020204"/>
                <a:cs typeface="Arial Unicode MS"/>
                <a:sym typeface="Wingdings" pitchFamily="2" charset="2"/>
              </a:rPr>
              <a:t> </a:t>
            </a:r>
            <a:r>
              <a:rPr lang="de-DE" sz="2000" dirty="0" err="1">
                <a:solidFill>
                  <a:srgbClr val="7EA6AD"/>
                </a:solidFill>
                <a:latin typeface="Arial Unicode MS"/>
                <a:ea typeface="Arial Unicode MS" panose="020B0604020202020204"/>
                <a:cs typeface="Arial Unicode MS"/>
              </a:rPr>
              <a:t>depending</a:t>
            </a:r>
            <a:r>
              <a:rPr lang="de-DE" sz="2000" dirty="0">
                <a:solidFill>
                  <a:srgbClr val="7EA6AD"/>
                </a:solidFill>
                <a:latin typeface="Arial Unicode MS"/>
                <a:ea typeface="Arial Unicode MS" panose="020B0604020202020204"/>
                <a:cs typeface="Arial Unicode MS"/>
              </a:rPr>
              <a:t> on </a:t>
            </a:r>
            <a:r>
              <a:rPr lang="de-DE" sz="2000" dirty="0" err="1">
                <a:solidFill>
                  <a:srgbClr val="7EA6AD"/>
                </a:solidFill>
                <a:latin typeface="Arial Unicode MS"/>
                <a:ea typeface="Arial Unicode MS" panose="020B0604020202020204"/>
                <a:cs typeface="Arial Unicode MS"/>
              </a:rPr>
              <a:t>the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energy</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source</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cold</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showers</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can</a:t>
            </a:r>
            <a:r>
              <a:rPr lang="de-DE" sz="2000" dirty="0">
                <a:solidFill>
                  <a:srgbClr val="7EA6AD"/>
                </a:solidFill>
                <a:latin typeface="Arial Unicode MS"/>
                <a:ea typeface="Arial Unicode MS" panose="020B0604020202020204"/>
                <a:cs typeface="Arial Unicode MS"/>
              </a:rPr>
              <a:t> save 250 kg</a:t>
            </a:r>
            <a:br>
              <a:rPr lang="de-DE" sz="2000" dirty="0">
                <a:latin typeface="Arial Unicode MS"/>
                <a:ea typeface="Arial Unicode MS" panose="020B0604020202020204"/>
                <a:cs typeface="Arial Unicode MS"/>
              </a:rPr>
            </a:b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electricity</a:t>
            </a:r>
            <a:r>
              <a:rPr lang="de-DE" sz="2000" dirty="0">
                <a:solidFill>
                  <a:srgbClr val="7EA6AD"/>
                </a:solidFill>
                <a:latin typeface="Arial Unicode MS"/>
                <a:ea typeface="Arial Unicode MS" panose="020B0604020202020204"/>
                <a:cs typeface="Arial Unicode MS"/>
              </a:rPr>
              <a:t>), 300 kg (gas) </a:t>
            </a:r>
            <a:r>
              <a:rPr lang="de-DE" sz="2000" dirty="0" err="1">
                <a:solidFill>
                  <a:srgbClr val="7EA6AD"/>
                </a:solidFill>
                <a:latin typeface="Arial Unicode MS"/>
                <a:ea typeface="Arial Unicode MS" panose="020B0604020202020204"/>
                <a:cs typeface="Arial Unicode MS"/>
              </a:rPr>
              <a:t>or</a:t>
            </a:r>
            <a:r>
              <a:rPr lang="de-DE" sz="2000" dirty="0">
                <a:solidFill>
                  <a:srgbClr val="7EA6AD"/>
                </a:solidFill>
                <a:latin typeface="Arial Unicode MS"/>
                <a:ea typeface="Arial Unicode MS" panose="020B0604020202020204"/>
                <a:cs typeface="Arial Unicode MS"/>
              </a:rPr>
              <a:t> 400 kg (</a:t>
            </a:r>
            <a:r>
              <a:rPr lang="de-DE" sz="2000" dirty="0" err="1">
                <a:solidFill>
                  <a:srgbClr val="7EA6AD"/>
                </a:solidFill>
                <a:latin typeface="Arial Unicode MS"/>
                <a:ea typeface="Arial Unicode MS" panose="020B0604020202020204"/>
                <a:cs typeface="Arial Unicode MS"/>
              </a:rPr>
              <a:t>oil</a:t>
            </a:r>
            <a:r>
              <a:rPr lang="de-DE" sz="2000" dirty="0">
                <a:solidFill>
                  <a:srgbClr val="7EA6AD"/>
                </a:solidFill>
                <a:latin typeface="Arial Unicode MS"/>
                <a:ea typeface="Arial Unicode MS" panose="020B0604020202020204"/>
                <a:cs typeface="Arial Unicode MS"/>
              </a:rPr>
              <a:t>) </a:t>
            </a:r>
            <a:r>
              <a:rPr lang="de-DE" sz="2000" dirty="0" err="1">
                <a:solidFill>
                  <a:srgbClr val="7EA6AD"/>
                </a:solidFill>
                <a:latin typeface="Arial Unicode MS"/>
                <a:ea typeface="Arial Unicode MS" panose="020B0604020202020204"/>
                <a:cs typeface="Arial Unicode MS"/>
              </a:rPr>
              <a:t>of</a:t>
            </a:r>
            <a:r>
              <a:rPr lang="de-DE" sz="2000" dirty="0">
                <a:solidFill>
                  <a:srgbClr val="7EA6AD"/>
                </a:solidFill>
                <a:latin typeface="Arial Unicode MS"/>
                <a:ea typeface="Arial Unicode MS" panose="020B0604020202020204"/>
                <a:cs typeface="Arial Unicode MS"/>
              </a:rPr>
              <a:t> CO</a:t>
            </a:r>
            <a:r>
              <a:rPr lang="de-DE" sz="2000" baseline="-25000" dirty="0">
                <a:solidFill>
                  <a:srgbClr val="7EA6AD"/>
                </a:solidFill>
                <a:latin typeface="Arial Unicode MS"/>
                <a:ea typeface="Arial Unicode MS" panose="020B0604020202020204"/>
                <a:cs typeface="Arial Unicode MS"/>
              </a:rPr>
              <a:t>2</a:t>
            </a:r>
            <a:r>
              <a:rPr lang="de-DE" sz="2000" dirty="0">
                <a:solidFill>
                  <a:srgbClr val="7EA6AD"/>
                </a:solidFill>
                <a:latin typeface="Arial Unicode MS"/>
                <a:ea typeface="Arial Unicode MS" panose="020B0604020202020204"/>
                <a:cs typeface="Arial Unicode MS"/>
              </a:rPr>
              <a:t> per </a:t>
            </a:r>
            <a:r>
              <a:rPr lang="de-DE" sz="2000" dirty="0" err="1">
                <a:solidFill>
                  <a:srgbClr val="7EA6AD"/>
                </a:solidFill>
                <a:latin typeface="Arial Unicode MS"/>
                <a:ea typeface="Arial Unicode MS" panose="020B0604020202020204"/>
                <a:cs typeface="Arial Unicode MS"/>
              </a:rPr>
              <a:t>year</a:t>
            </a:r>
            <a:r>
              <a:rPr lang="de-DE" sz="2000" dirty="0">
                <a:solidFill>
                  <a:srgbClr val="7EA6AD"/>
                </a:solidFill>
                <a:latin typeface="Arial Unicode MS"/>
                <a:ea typeface="Arial Unicode MS" panose="020B0604020202020204"/>
                <a:cs typeface="Arial Unicode MS"/>
              </a:rPr>
              <a:t>. </a:t>
            </a:r>
          </a:p>
          <a:p>
            <a:pPr indent="-285750">
              <a:spcAft>
                <a:spcPts val="1200"/>
              </a:spcAft>
              <a:buFontTx/>
              <a:buChar char="-"/>
            </a:pPr>
            <a:endParaRPr lang="fr-FR" sz="2200" dirty="0">
              <a:solidFill>
                <a:srgbClr val="7EA6AD"/>
              </a:solidFill>
              <a:latin typeface="Arial Unicode MS"/>
              <a:ea typeface="Arial Unicode MS" panose="020B0604020202020204"/>
              <a:cs typeface="Arial Unicode MS"/>
            </a:endParaRPr>
          </a:p>
        </p:txBody>
      </p:sp>
      <p:sp>
        <p:nvSpPr>
          <p:cNvPr id="7" name="Textfeld 6">
            <a:extLst>
              <a:ext uri="{FF2B5EF4-FFF2-40B4-BE49-F238E27FC236}">
                <a16:creationId xmlns:a16="http://schemas.microsoft.com/office/drawing/2014/main" id="{CCEECA9C-CAFC-5E4F-AC85-8B2744386C23}"/>
              </a:ext>
            </a:extLst>
          </p:cNvPr>
          <p:cNvSpPr txBox="1"/>
          <p:nvPr/>
        </p:nvSpPr>
        <p:spPr>
          <a:xfrm>
            <a:off x="4794040" y="6492875"/>
            <a:ext cx="1301959" cy="400110"/>
          </a:xfrm>
          <a:prstGeom prst="rect">
            <a:avLst/>
          </a:prstGeom>
          <a:noFill/>
        </p:spPr>
        <p:txBody>
          <a:bodyPr wrap="none" rtlCol="0">
            <a:spAutoFit/>
          </a:bodyPr>
          <a:lstStyle/>
          <a:p>
            <a:r>
              <a:rPr lang="de-DE" sz="1000">
                <a:solidFill>
                  <a:srgbClr val="71898F"/>
                </a:solidFill>
              </a:rPr>
              <a:t>(</a:t>
            </a:r>
            <a:r>
              <a:rPr lang="de-DE" sz="1000" err="1">
                <a:solidFill>
                  <a:srgbClr val="71898F"/>
                </a:solidFill>
              </a:rPr>
              <a:t>energis</a:t>
            </a:r>
            <a:r>
              <a:rPr lang="de-DE" sz="1000">
                <a:solidFill>
                  <a:srgbClr val="71898F"/>
                </a:solidFill>
              </a:rPr>
              <a:t>, no date)</a:t>
            </a:r>
          </a:p>
          <a:p>
            <a:endParaRPr lang="de-DE" sz="1000"/>
          </a:p>
        </p:txBody>
      </p:sp>
      <p:sp>
        <p:nvSpPr>
          <p:cNvPr id="5" name="Foliennummernplatzhalter 4">
            <a:extLst>
              <a:ext uri="{FF2B5EF4-FFF2-40B4-BE49-F238E27FC236}">
                <a16:creationId xmlns:a16="http://schemas.microsoft.com/office/drawing/2014/main" id="{64FA03C5-7D46-5B46-8B3F-A2CFAC4E58C9}"/>
              </a:ext>
            </a:extLst>
          </p:cNvPr>
          <p:cNvSpPr>
            <a:spLocks noGrp="1"/>
          </p:cNvSpPr>
          <p:nvPr>
            <p:ph type="sldNum" sz="quarter" idx="12"/>
          </p:nvPr>
        </p:nvSpPr>
        <p:spPr/>
        <p:txBody>
          <a:bodyPr/>
          <a:lstStyle/>
          <a:p>
            <a:fld id="{06956133-2164-FA40-A83E-FEF5631EBA22}" type="slidenum">
              <a:rPr lang="de-DE" smtClean="0"/>
              <a:t>9</a:t>
            </a:fld>
            <a:endParaRPr lang="de-DE"/>
          </a:p>
        </p:txBody>
      </p:sp>
    </p:spTree>
    <p:extLst>
      <p:ext uri="{BB962C8B-B14F-4D97-AF65-F5344CB8AC3E}">
        <p14:creationId xmlns:p14="http://schemas.microsoft.com/office/powerpoint/2010/main" val="115517780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8D022E980F7D834A8A13327F921B56EE" ma:contentTypeVersion="4" ma:contentTypeDescription="Ein neues Dokument erstellen." ma:contentTypeScope="" ma:versionID="039514b970af7c5f8dda6224ec4cd153">
  <xsd:schema xmlns:xsd="http://www.w3.org/2001/XMLSchema" xmlns:xs="http://www.w3.org/2001/XMLSchema" xmlns:p="http://schemas.microsoft.com/office/2006/metadata/properties" xmlns:ns2="a16cfcc6-fc8c-4851-9c49-03b4deb55514" targetNamespace="http://schemas.microsoft.com/office/2006/metadata/properties" ma:root="true" ma:fieldsID="c5764ff34ebd1e82713458c0ef848425" ns2:_="">
    <xsd:import namespace="a16cfcc6-fc8c-4851-9c49-03b4deb555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6cfcc6-fc8c-4851-9c49-03b4deb555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AECA87-4080-432D-8470-4222FF59DBF9}">
  <ds:schemaRefs>
    <ds:schemaRef ds:uri="http://schemas.microsoft.com/sharepoint/v3/contenttype/forms"/>
  </ds:schemaRefs>
</ds:datastoreItem>
</file>

<file path=customXml/itemProps2.xml><?xml version="1.0" encoding="utf-8"?>
<ds:datastoreItem xmlns:ds="http://schemas.openxmlformats.org/officeDocument/2006/customXml" ds:itemID="{D17E579D-60A6-4A14-B757-03274DFF929A}">
  <ds:schemaRefs>
    <ds:schemaRef ds:uri="http://www.w3.org/XML/1998/namespace"/>
    <ds:schemaRef ds:uri="http://schemas.microsoft.com/office/infopath/2007/PartnerControls"/>
    <ds:schemaRef ds:uri="http://schemas.openxmlformats.org/package/2006/metadata/core-properties"/>
    <ds:schemaRef ds:uri="http://purl.org/dc/elements/1.1/"/>
    <ds:schemaRef ds:uri="http://purl.org/dc/dcmitype/"/>
    <ds:schemaRef ds:uri="http://schemas.microsoft.com/office/2006/documentManagement/types"/>
    <ds:schemaRef ds:uri="a16cfcc6-fc8c-4851-9c49-03b4deb55514"/>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3577181C-3535-4C1F-8912-2E824D2986A7}">
  <ds:schemaRefs>
    <ds:schemaRef ds:uri="a16cfcc6-fc8c-4851-9c49-03b4deb555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1478</Words>
  <Application>Microsoft Macintosh PowerPoint</Application>
  <PresentationFormat>Breitbild</PresentationFormat>
  <Paragraphs>124</Paragraphs>
  <Slides>16</Slides>
  <Notes>10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16</vt:i4>
      </vt:variant>
    </vt:vector>
  </HeadingPairs>
  <TitlesOfParts>
    <vt:vector size="23" baseType="lpstr">
      <vt:lpstr>Arial unicode ms</vt:lpstr>
      <vt:lpstr>Arial unicode ms</vt:lpstr>
      <vt:lpstr>Arial</vt:lpstr>
      <vt:lpstr>Arial Rounded MT Bold</vt:lpstr>
      <vt:lpstr>Calibri</vt:lpstr>
      <vt:lpstr>Calibri Light</vt:lpstr>
      <vt:lpstr>Office</vt:lpstr>
      <vt:lpstr>Climate Challenge</vt:lpstr>
      <vt:lpstr>Welcome to the second week</vt:lpstr>
      <vt:lpstr>PowerPoint-Präsentation</vt:lpstr>
      <vt:lpstr>Exchange on week 1</vt:lpstr>
      <vt:lpstr>What consumes the most energy in the household?</vt:lpstr>
      <vt:lpstr>Energy consumption in the household</vt:lpstr>
      <vt:lpstr>Fridge facts</vt:lpstr>
      <vt:lpstr>Fridge facts</vt:lpstr>
      <vt:lpstr>Shower facts</vt:lpstr>
      <vt:lpstr>Laundry files</vt:lpstr>
      <vt:lpstr>Laundry files</vt:lpstr>
      <vt:lpstr>Our tips for your  commitment</vt:lpstr>
      <vt:lpstr>Outlook</vt:lpstr>
      <vt:lpstr>Warm-up for week 2</vt:lpstr>
      <vt:lpstr>Thank you for your participation</vt:lpstr>
      <vt:lpstr>List of 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Jana Stefanie</dc:creator>
  <cp:keywords>, docId:F1DAF48278C2CE1A3402B0F1282E030E</cp:keywords>
  <cp:lastModifiedBy>Jana Stefanie</cp:lastModifiedBy>
  <cp:revision>2</cp:revision>
  <dcterms:created xsi:type="dcterms:W3CDTF">2021-12-21T22:16:40Z</dcterms:created>
  <dcterms:modified xsi:type="dcterms:W3CDTF">2022-01-23T14:14:16Z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0x0101008D022E980F7D834A8A13327F921B56EE</vt:lpwstr>
  </property>
</Properties>
</file>