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262" r:id="rId5"/>
    <p:sldId id="257" r:id="rId6"/>
    <p:sldId id="271" r:id="rId7"/>
    <p:sldId id="270" r:id="rId8"/>
    <p:sldId id="269" r:id="rId9"/>
    <p:sldId id="277" r:id="rId10"/>
    <p:sldId id="272" r:id="rId11"/>
    <p:sldId id="264" r:id="rId12"/>
    <p:sldId id="273" r:id="rId13"/>
    <p:sldId id="259" r:id="rId14"/>
    <p:sldId id="275" r:id="rId15"/>
    <p:sldId id="274" r:id="rId16"/>
    <p:sldId id="265" r:id="rId17"/>
    <p:sldId id="267" r:id="rId18"/>
    <p:sldId id="276" r:id="rId19"/>
    <p:sldId id="268" r:id="rId20"/>
    <p:sldId id="260" r:id="rId21"/>
    <p:sldId id="263" r:id="rId22"/>
    <p:sldId id="258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898F"/>
    <a:srgbClr val="7EA6AD"/>
    <a:srgbClr val="FDEAE6"/>
    <a:srgbClr val="85C28F"/>
    <a:srgbClr val="D8ECF3"/>
    <a:srgbClr val="E6F5E9"/>
    <a:srgbClr val="F1E4DC"/>
    <a:srgbClr val="AAC8C7"/>
    <a:srgbClr val="866642"/>
    <a:srgbClr val="E5F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F34B3A-E4B1-5849-A6BC-D97C16FDE76B}" v="15" dt="2022-01-23T14:43:42.7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106" d="100"/>
          <a:sy n="106" d="100"/>
        </p:scale>
        <p:origin x="7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ehler, Jana Stefanie" userId="S::buehlerj@stud.hfwu.de::ee417f53-d201-4685-a481-6e546633a560" providerId="AD" clId="Web-{A38B41FC-A642-4DC6-B1D8-D7910C1A863A}"/>
    <pc:docChg chg="modSld">
      <pc:chgData name="Buehler, Jana Stefanie" userId="S::buehlerj@stud.hfwu.de::ee417f53-d201-4685-a481-6e546633a560" providerId="AD" clId="Web-{A38B41FC-A642-4DC6-B1D8-D7910C1A863A}" dt="2022-01-10T20:10:02.130" v="9" actId="20577"/>
      <pc:docMkLst>
        <pc:docMk/>
      </pc:docMkLst>
      <pc:sldChg chg="modSp">
        <pc:chgData name="Buehler, Jana Stefanie" userId="S::buehlerj@stud.hfwu.de::ee417f53-d201-4685-a481-6e546633a560" providerId="AD" clId="Web-{A38B41FC-A642-4DC6-B1D8-D7910C1A863A}" dt="2022-01-10T20:10:02.130" v="9" actId="20577"/>
        <pc:sldMkLst>
          <pc:docMk/>
          <pc:sldMk cId="259130044" sldId="258"/>
        </pc:sldMkLst>
        <pc:spChg chg="mod">
          <ac:chgData name="Buehler, Jana Stefanie" userId="S::buehlerj@stud.hfwu.de::ee417f53-d201-4685-a481-6e546633a560" providerId="AD" clId="Web-{A38B41FC-A642-4DC6-B1D8-D7910C1A863A}" dt="2022-01-10T20:10:02.130" v="9" actId="20577"/>
          <ac:spMkLst>
            <pc:docMk/>
            <pc:sldMk cId="259130044" sldId="258"/>
            <ac:spMk id="5" creationId="{5B25D906-7423-A84C-A7C6-F03C082D6636}"/>
          </ac:spMkLst>
        </pc:spChg>
      </pc:sldChg>
    </pc:docChg>
  </pc:docChgLst>
  <pc:docChgLst>
    <pc:chgData name="Buehler, Jana Stefanie" userId="ee417f53-d201-4685-a481-6e546633a560" providerId="ADAL" clId="{00F34B3A-E4B1-5849-A6BC-D97C16FDE76B}"/>
    <pc:docChg chg="custSel modSld">
      <pc:chgData name="Buehler, Jana Stefanie" userId="ee417f53-d201-4685-a481-6e546633a560" providerId="ADAL" clId="{00F34B3A-E4B1-5849-A6BC-D97C16FDE76B}" dt="2022-01-23T14:49:01.640" v="18" actId="313"/>
      <pc:docMkLst>
        <pc:docMk/>
      </pc:docMkLst>
      <pc:sldChg chg="modSp mod">
        <pc:chgData name="Buehler, Jana Stefanie" userId="ee417f53-d201-4685-a481-6e546633a560" providerId="ADAL" clId="{00F34B3A-E4B1-5849-A6BC-D97C16FDE76B}" dt="2022-01-22T12:38:31.167" v="6" actId="207"/>
        <pc:sldMkLst>
          <pc:docMk/>
          <pc:sldMk cId="259130044" sldId="258"/>
        </pc:sldMkLst>
        <pc:spChg chg="mod">
          <ac:chgData name="Buehler, Jana Stefanie" userId="ee417f53-d201-4685-a481-6e546633a560" providerId="ADAL" clId="{00F34B3A-E4B1-5849-A6BC-D97C16FDE76B}" dt="2022-01-22T12:38:31.167" v="6" actId="207"/>
          <ac:spMkLst>
            <pc:docMk/>
            <pc:sldMk cId="259130044" sldId="258"/>
            <ac:spMk id="5" creationId="{5B25D906-7423-A84C-A7C6-F03C082D6636}"/>
          </ac:spMkLst>
        </pc:spChg>
      </pc:sldChg>
      <pc:sldChg chg="modSp mod">
        <pc:chgData name="Buehler, Jana Stefanie" userId="ee417f53-d201-4685-a481-6e546633a560" providerId="ADAL" clId="{00F34B3A-E4B1-5849-A6BC-D97C16FDE76B}" dt="2022-01-22T12:38:04.632" v="2" actId="207"/>
        <pc:sldMkLst>
          <pc:docMk/>
          <pc:sldMk cId="3066597369" sldId="264"/>
        </pc:sldMkLst>
        <pc:spChg chg="mod">
          <ac:chgData name="Buehler, Jana Stefanie" userId="ee417f53-d201-4685-a481-6e546633a560" providerId="ADAL" clId="{00F34B3A-E4B1-5849-A6BC-D97C16FDE76B}" dt="2022-01-22T12:38:04.632" v="2" actId="207"/>
          <ac:spMkLst>
            <pc:docMk/>
            <pc:sldMk cId="3066597369" sldId="264"/>
            <ac:spMk id="9" creationId="{B2596180-4180-C34E-964E-1D40CF20315B}"/>
          </ac:spMkLst>
        </pc:spChg>
      </pc:sldChg>
      <pc:sldChg chg="modSp mod">
        <pc:chgData name="Buehler, Jana Stefanie" userId="ee417f53-d201-4685-a481-6e546633a560" providerId="ADAL" clId="{00F34B3A-E4B1-5849-A6BC-D97C16FDE76B}" dt="2022-01-23T14:49:01.640" v="18" actId="313"/>
        <pc:sldMkLst>
          <pc:docMk/>
          <pc:sldMk cId="470389798" sldId="268"/>
        </pc:sldMkLst>
        <pc:spChg chg="mod">
          <ac:chgData name="Buehler, Jana Stefanie" userId="ee417f53-d201-4685-a481-6e546633a560" providerId="ADAL" clId="{00F34B3A-E4B1-5849-A6BC-D97C16FDE76B}" dt="2022-01-23T14:49:01.640" v="18" actId="313"/>
          <ac:spMkLst>
            <pc:docMk/>
            <pc:sldMk cId="470389798" sldId="268"/>
            <ac:spMk id="2" creationId="{AB72FC48-F677-3C43-93A1-503D13B113E2}"/>
          </ac:spMkLst>
        </pc:spChg>
      </pc:sldChg>
      <pc:sldChg chg="modSp mod">
        <pc:chgData name="Buehler, Jana Stefanie" userId="ee417f53-d201-4685-a481-6e546633a560" providerId="ADAL" clId="{00F34B3A-E4B1-5849-A6BC-D97C16FDE76B}" dt="2022-01-22T12:38:00.097" v="1" actId="207"/>
        <pc:sldMkLst>
          <pc:docMk/>
          <pc:sldMk cId="1751327010" sldId="272"/>
        </pc:sldMkLst>
        <pc:spChg chg="mod">
          <ac:chgData name="Buehler, Jana Stefanie" userId="ee417f53-d201-4685-a481-6e546633a560" providerId="ADAL" clId="{00F34B3A-E4B1-5849-A6BC-D97C16FDE76B}" dt="2022-01-22T12:38:00.097" v="1" actId="207"/>
          <ac:spMkLst>
            <pc:docMk/>
            <pc:sldMk cId="1751327010" sldId="272"/>
            <ac:spMk id="9" creationId="{8883C9A5-E50E-734B-8C30-998094B109C4}"/>
          </ac:spMkLst>
        </pc:spChg>
      </pc:sldChg>
      <pc:sldChg chg="modSp mod">
        <pc:chgData name="Buehler, Jana Stefanie" userId="ee417f53-d201-4685-a481-6e546633a560" providerId="ADAL" clId="{00F34B3A-E4B1-5849-A6BC-D97C16FDE76B}" dt="2022-01-22T12:38:08.015" v="3" actId="207"/>
        <pc:sldMkLst>
          <pc:docMk/>
          <pc:sldMk cId="1005409766" sldId="273"/>
        </pc:sldMkLst>
        <pc:spChg chg="mod">
          <ac:chgData name="Buehler, Jana Stefanie" userId="ee417f53-d201-4685-a481-6e546633a560" providerId="ADAL" clId="{00F34B3A-E4B1-5849-A6BC-D97C16FDE76B}" dt="2022-01-22T12:38:08.015" v="3" actId="207"/>
          <ac:spMkLst>
            <pc:docMk/>
            <pc:sldMk cId="1005409766" sldId="273"/>
            <ac:spMk id="9" creationId="{2B0076F4-4990-F641-9766-F7A6DA3DBDB2}"/>
          </ac:spMkLst>
        </pc:spChg>
      </pc:sldChg>
      <pc:sldChg chg="modSp mod">
        <pc:chgData name="Buehler, Jana Stefanie" userId="ee417f53-d201-4685-a481-6e546633a560" providerId="ADAL" clId="{00F34B3A-E4B1-5849-A6BC-D97C16FDE76B}" dt="2022-01-23T14:43:42.770" v="14" actId="20577"/>
        <pc:sldMkLst>
          <pc:docMk/>
          <pc:sldMk cId="2114159901" sldId="275"/>
        </pc:sldMkLst>
        <pc:spChg chg="mod">
          <ac:chgData name="Buehler, Jana Stefanie" userId="ee417f53-d201-4685-a481-6e546633a560" providerId="ADAL" clId="{00F34B3A-E4B1-5849-A6BC-D97C16FDE76B}" dt="2022-01-23T14:43:42.770" v="14" actId="20577"/>
          <ac:spMkLst>
            <pc:docMk/>
            <pc:sldMk cId="2114159901" sldId="275"/>
            <ac:spMk id="3" creationId="{4D42FC61-2068-6F49-89B3-20A6BFB466A4}"/>
          </ac:spMkLst>
        </pc:spChg>
        <pc:spChg chg="mod">
          <ac:chgData name="Buehler, Jana Stefanie" userId="ee417f53-d201-4685-a481-6e546633a560" providerId="ADAL" clId="{00F34B3A-E4B1-5849-A6BC-D97C16FDE76B}" dt="2022-01-22T12:38:18.842" v="5" actId="1076"/>
          <ac:spMkLst>
            <pc:docMk/>
            <pc:sldMk cId="2114159901" sldId="275"/>
            <ac:spMk id="9" creationId="{DED57750-223C-0743-BA90-CED21EEFA56C}"/>
          </ac:spMkLst>
        </pc:spChg>
      </pc:sldChg>
      <pc:sldChg chg="modSp mod">
        <pc:chgData name="Buehler, Jana Stefanie" userId="ee417f53-d201-4685-a481-6e546633a560" providerId="ADAL" clId="{00F34B3A-E4B1-5849-A6BC-D97C16FDE76B}" dt="2022-01-22T12:37:56.500" v="0" actId="207"/>
        <pc:sldMkLst>
          <pc:docMk/>
          <pc:sldMk cId="3587149112" sldId="277"/>
        </pc:sldMkLst>
        <pc:spChg chg="mod">
          <ac:chgData name="Buehler, Jana Stefanie" userId="ee417f53-d201-4685-a481-6e546633a560" providerId="ADAL" clId="{00F34B3A-E4B1-5849-A6BC-D97C16FDE76B}" dt="2022-01-22T12:37:56.500" v="0" actId="207"/>
          <ac:spMkLst>
            <pc:docMk/>
            <pc:sldMk cId="3587149112" sldId="277"/>
            <ac:spMk id="10" creationId="{ECF6CF52-CFB4-1E45-9864-6A4E9B14067F}"/>
          </ac:spMkLst>
        </pc:spChg>
      </pc:sldChg>
    </pc:docChg>
  </pc:docChgLst>
  <pc:docChgLst>
    <pc:chgData name="Buehler, Jana Stefanie" userId="S::buehlerj@stud.hfwu.de::ee417f53-d201-4685-a481-6e546633a560" providerId="AD" clId="Web-{FA91BCE8-C16F-4E5E-8C50-CF33E066FC1C}"/>
    <pc:docChg chg="modSld">
      <pc:chgData name="Buehler, Jana Stefanie" userId="S::buehlerj@stud.hfwu.de::ee417f53-d201-4685-a481-6e546633a560" providerId="AD" clId="Web-{FA91BCE8-C16F-4E5E-8C50-CF33E066FC1C}" dt="2021-12-23T17:20:42.063" v="1"/>
      <pc:docMkLst>
        <pc:docMk/>
      </pc:docMkLst>
      <pc:sldChg chg="delSp modSp">
        <pc:chgData name="Buehler, Jana Stefanie" userId="S::buehlerj@stud.hfwu.de::ee417f53-d201-4685-a481-6e546633a560" providerId="AD" clId="Web-{FA91BCE8-C16F-4E5E-8C50-CF33E066FC1C}" dt="2021-12-23T17:20:42.063" v="1"/>
        <pc:sldMkLst>
          <pc:docMk/>
          <pc:sldMk cId="3090348538" sldId="271"/>
        </pc:sldMkLst>
        <pc:spChg chg="del mod">
          <ac:chgData name="Buehler, Jana Stefanie" userId="S::buehlerj@stud.hfwu.de::ee417f53-d201-4685-a481-6e546633a560" providerId="AD" clId="Web-{FA91BCE8-C16F-4E5E-8C50-CF33E066FC1C}" dt="2021-12-23T17:20:42.063" v="1"/>
          <ac:spMkLst>
            <pc:docMk/>
            <pc:sldMk cId="3090348538" sldId="271"/>
            <ac:spMk id="20" creationId="{B26244C7-A09C-704F-BB35-60D84A1D3D88}"/>
          </ac:spMkLst>
        </pc:spChg>
      </pc:sldChg>
    </pc:docChg>
  </pc:docChgLst>
  <pc:docChgLst>
    <pc:chgData name="Buehler, Jana Stefanie" userId="ee417f53-d201-4685-a481-6e546633a560" providerId="ADAL" clId="{484A9222-7CA8-864B-90B0-959C1C14BD42}"/>
    <pc:docChg chg="modSld">
      <pc:chgData name="Buehler, Jana Stefanie" userId="ee417f53-d201-4685-a481-6e546633a560" providerId="ADAL" clId="{484A9222-7CA8-864B-90B0-959C1C14BD42}" dt="2022-01-20T22:21:52.220" v="73"/>
      <pc:docMkLst>
        <pc:docMk/>
      </pc:docMkLst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2001471780" sldId="257"/>
        </pc:sldMkLst>
        <pc:spChg chg="mod">
          <ac:chgData name="Buehler, Jana Stefanie" userId="ee417f53-d201-4685-a481-6e546633a560" providerId="ADAL" clId="{484A9222-7CA8-864B-90B0-959C1C14BD42}" dt="2022-01-20T22:19:07.156" v="2" actId="20577"/>
          <ac:spMkLst>
            <pc:docMk/>
            <pc:sldMk cId="2001471780" sldId="257"/>
            <ac:spMk id="3" creationId="{4D42FC61-2068-6F49-89B3-20A6BFB466A4}"/>
          </ac:spMkLst>
        </pc:spChg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2001471780" sldId="257"/>
            <ac:spMk id="8" creationId="{77206895-AE04-0B45-8589-3B6441800D57}"/>
          </ac:spMkLst>
        </pc:spChg>
      </pc:sldChg>
      <pc:sldChg chg="addSp modSp">
        <pc:chgData name="Buehler, Jana Stefanie" userId="ee417f53-d201-4685-a481-6e546633a560" providerId="ADAL" clId="{484A9222-7CA8-864B-90B0-959C1C14BD42}" dt="2022-01-20T22:21:52.220" v="73"/>
        <pc:sldMkLst>
          <pc:docMk/>
          <pc:sldMk cId="259130044" sldId="258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259130044" sldId="258"/>
            <ac:spMk id="3" creationId="{7264DAC9-B5DF-CB45-84EF-3D5AAEB4CA23}"/>
          </ac:spMkLst>
        </pc:spChg>
      </pc:sldChg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1725741587" sldId="259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1725741587" sldId="259"/>
            <ac:spMk id="2" creationId="{2EFEFD2D-63B5-3B44-BD37-C08EFEC44020}"/>
          </ac:spMkLst>
        </pc:spChg>
        <pc:spChg chg="mod">
          <ac:chgData name="Buehler, Jana Stefanie" userId="ee417f53-d201-4685-a481-6e546633a560" providerId="ADAL" clId="{484A9222-7CA8-864B-90B0-959C1C14BD42}" dt="2022-01-20T22:19:51.519" v="24" actId="20577"/>
          <ac:spMkLst>
            <pc:docMk/>
            <pc:sldMk cId="1725741587" sldId="259"/>
            <ac:spMk id="8" creationId="{99AA896E-198E-0847-8776-B6DD02EF2996}"/>
          </ac:spMkLst>
        </pc:spChg>
      </pc:sldChg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1932494345" sldId="260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1932494345" sldId="260"/>
            <ac:spMk id="2" creationId="{796A3D59-DC5E-EB40-97C7-FD797DDD24E1}"/>
          </ac:spMkLst>
        </pc:spChg>
        <pc:spChg chg="mod">
          <ac:chgData name="Buehler, Jana Stefanie" userId="ee417f53-d201-4685-a481-6e546633a560" providerId="ADAL" clId="{484A9222-7CA8-864B-90B0-959C1C14BD42}" dt="2022-01-20T22:21:22.346" v="68" actId="20577"/>
          <ac:spMkLst>
            <pc:docMk/>
            <pc:sldMk cId="1932494345" sldId="260"/>
            <ac:spMk id="10" creationId="{DF754FDB-A18C-7C4B-A366-E2667E5975A5}"/>
          </ac:spMkLst>
        </pc:spChg>
      </pc:sldChg>
      <pc:sldChg chg="addSp modSp">
        <pc:chgData name="Buehler, Jana Stefanie" userId="ee417f53-d201-4685-a481-6e546633a560" providerId="ADAL" clId="{484A9222-7CA8-864B-90B0-959C1C14BD42}" dt="2022-01-20T22:21:52.220" v="73"/>
        <pc:sldMkLst>
          <pc:docMk/>
          <pc:sldMk cId="47486482" sldId="262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47486482" sldId="262"/>
            <ac:spMk id="2" creationId="{4587B1C1-5C1F-9342-B37F-15499DC93427}"/>
          </ac:spMkLst>
        </pc:spChg>
        <pc:picChg chg="add mod">
          <ac:chgData name="Buehler, Jana Stefanie" userId="ee417f53-d201-4685-a481-6e546633a560" providerId="ADAL" clId="{484A9222-7CA8-864B-90B0-959C1C14BD42}" dt="2022-01-14T08:34:01.166" v="0"/>
          <ac:picMkLst>
            <pc:docMk/>
            <pc:sldMk cId="47486482" sldId="262"/>
            <ac:picMk id="12" creationId="{D8C03BB9-6AAA-8349-BD53-67AE4464D66D}"/>
          </ac:picMkLst>
        </pc:picChg>
      </pc:sldChg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4286941918" sldId="263"/>
        </pc:sldMkLst>
        <pc:spChg chg="mod">
          <ac:chgData name="Buehler, Jana Stefanie" userId="ee417f53-d201-4685-a481-6e546633a560" providerId="ADAL" clId="{484A9222-7CA8-864B-90B0-959C1C14BD42}" dt="2022-01-20T22:21:30.010" v="72" actId="20577"/>
          <ac:spMkLst>
            <pc:docMk/>
            <pc:sldMk cId="4286941918" sldId="263"/>
            <ac:spMk id="3" creationId="{4D42FC61-2068-6F49-89B3-20A6BFB466A4}"/>
          </ac:spMkLst>
        </pc:spChg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4286941918" sldId="263"/>
            <ac:spMk id="8" creationId="{57D75AAF-268B-734E-A12D-FB04BCF5DFBC}"/>
          </ac:spMkLst>
        </pc:spChg>
      </pc:sldChg>
      <pc:sldChg chg="addSp modSp">
        <pc:chgData name="Buehler, Jana Stefanie" userId="ee417f53-d201-4685-a481-6e546633a560" providerId="ADAL" clId="{484A9222-7CA8-864B-90B0-959C1C14BD42}" dt="2022-01-20T22:21:52.220" v="73"/>
        <pc:sldMkLst>
          <pc:docMk/>
          <pc:sldMk cId="3066597369" sldId="264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3066597369" sldId="264"/>
            <ac:spMk id="3" creationId="{841D0D79-D85A-8D47-BFBE-BB2922D17AD2}"/>
          </ac:spMkLst>
        </pc:spChg>
      </pc:sldChg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1698542039" sldId="265"/>
        </pc:sldMkLst>
        <pc:spChg chg="mod">
          <ac:chgData name="Buehler, Jana Stefanie" userId="ee417f53-d201-4685-a481-6e546633a560" providerId="ADAL" clId="{484A9222-7CA8-864B-90B0-959C1C14BD42}" dt="2022-01-20T22:20:27.641" v="42" actId="20577"/>
          <ac:spMkLst>
            <pc:docMk/>
            <pc:sldMk cId="1698542039" sldId="265"/>
            <ac:spMk id="3" creationId="{4D42FC61-2068-6F49-89B3-20A6BFB466A4}"/>
          </ac:spMkLst>
        </pc:spChg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1698542039" sldId="265"/>
            <ac:spMk id="8" creationId="{11738EB3-B54F-6742-B8D3-9E7129AFC614}"/>
          </ac:spMkLst>
        </pc:spChg>
      </pc:sldChg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3855894096" sldId="267"/>
        </pc:sldMkLst>
        <pc:spChg chg="mod">
          <ac:chgData name="Buehler, Jana Stefanie" userId="ee417f53-d201-4685-a481-6e546633a560" providerId="ADAL" clId="{484A9222-7CA8-864B-90B0-959C1C14BD42}" dt="2022-01-20T22:21:00.748" v="56" actId="20577"/>
          <ac:spMkLst>
            <pc:docMk/>
            <pc:sldMk cId="3855894096" sldId="267"/>
            <ac:spMk id="3" creationId="{4D42FC61-2068-6F49-89B3-20A6BFB466A4}"/>
          </ac:spMkLst>
        </pc:spChg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3855894096" sldId="267"/>
            <ac:spMk id="9" creationId="{F720A2E2-3D3A-0F41-B23C-A9E7FE00F689}"/>
          </ac:spMkLst>
        </pc:spChg>
      </pc:sldChg>
      <pc:sldChg chg="addSp modSp">
        <pc:chgData name="Buehler, Jana Stefanie" userId="ee417f53-d201-4685-a481-6e546633a560" providerId="ADAL" clId="{484A9222-7CA8-864B-90B0-959C1C14BD42}" dt="2022-01-20T22:21:52.220" v="73"/>
        <pc:sldMkLst>
          <pc:docMk/>
          <pc:sldMk cId="470389798" sldId="268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470389798" sldId="268"/>
            <ac:spMk id="3" creationId="{2DDF5198-C0B7-7747-B941-B5C20B540E90}"/>
          </ac:spMkLst>
        </pc:spChg>
      </pc:sldChg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2970135139" sldId="269"/>
        </pc:sldMkLst>
        <pc:spChg chg="mod">
          <ac:chgData name="Buehler, Jana Stefanie" userId="ee417f53-d201-4685-a481-6e546633a560" providerId="ADAL" clId="{484A9222-7CA8-864B-90B0-959C1C14BD42}" dt="2022-01-20T22:19:37.020" v="18" actId="20577"/>
          <ac:spMkLst>
            <pc:docMk/>
            <pc:sldMk cId="2970135139" sldId="269"/>
            <ac:spMk id="2" creationId="{AB72FC48-F677-3C43-93A1-503D13B113E2}"/>
          </ac:spMkLst>
        </pc:spChg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2970135139" sldId="269"/>
            <ac:spMk id="3" creationId="{73253377-0368-6641-899E-FAD5F90934D5}"/>
          </ac:spMkLst>
        </pc:spChg>
      </pc:sldChg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64822043" sldId="270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64822043" sldId="270"/>
            <ac:spMk id="3" creationId="{631AE255-2D9A-F744-9DF6-AFCB28307299}"/>
          </ac:spMkLst>
        </pc:spChg>
        <pc:spChg chg="mod">
          <ac:chgData name="Buehler, Jana Stefanie" userId="ee417f53-d201-4685-a481-6e546633a560" providerId="ADAL" clId="{484A9222-7CA8-864B-90B0-959C1C14BD42}" dt="2022-01-20T22:19:32.722" v="16" actId="20577"/>
          <ac:spMkLst>
            <pc:docMk/>
            <pc:sldMk cId="64822043" sldId="270"/>
            <ac:spMk id="15" creationId="{A2ED22CE-4AE4-264C-840B-46E4EDFDB205}"/>
          </ac:spMkLst>
        </pc:spChg>
        <pc:spChg chg="mod">
          <ac:chgData name="Buehler, Jana Stefanie" userId="ee417f53-d201-4685-a481-6e546633a560" providerId="ADAL" clId="{484A9222-7CA8-864B-90B0-959C1C14BD42}" dt="2022-01-20T22:19:22.559" v="8" actId="20577"/>
          <ac:spMkLst>
            <pc:docMk/>
            <pc:sldMk cId="64822043" sldId="270"/>
            <ac:spMk id="16" creationId="{C3D8057C-4308-0344-AF42-6F10EAC9C9F7}"/>
          </ac:spMkLst>
        </pc:spChg>
        <pc:spChg chg="mod">
          <ac:chgData name="Buehler, Jana Stefanie" userId="ee417f53-d201-4685-a481-6e546633a560" providerId="ADAL" clId="{484A9222-7CA8-864B-90B0-959C1C14BD42}" dt="2022-01-20T22:19:27.295" v="12" actId="20577"/>
          <ac:spMkLst>
            <pc:docMk/>
            <pc:sldMk cId="64822043" sldId="270"/>
            <ac:spMk id="17" creationId="{2285803E-B981-B34B-A456-58F672FD5DF2}"/>
          </ac:spMkLst>
        </pc:spChg>
        <pc:spChg chg="mod">
          <ac:chgData name="Buehler, Jana Stefanie" userId="ee417f53-d201-4685-a481-6e546633a560" providerId="ADAL" clId="{484A9222-7CA8-864B-90B0-959C1C14BD42}" dt="2022-01-20T22:19:25.118" v="10" actId="20577"/>
          <ac:spMkLst>
            <pc:docMk/>
            <pc:sldMk cId="64822043" sldId="270"/>
            <ac:spMk id="18" creationId="{CCA177BE-60A2-534A-8F13-D3D962EA608A}"/>
          </ac:spMkLst>
        </pc:spChg>
      </pc:sldChg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3090348538" sldId="271"/>
        </pc:sldMkLst>
        <pc:spChg chg="mod">
          <ac:chgData name="Buehler, Jana Stefanie" userId="ee417f53-d201-4685-a481-6e546633a560" providerId="ADAL" clId="{484A9222-7CA8-864B-90B0-959C1C14BD42}" dt="2022-01-20T22:19:17.801" v="6" actId="20577"/>
          <ac:spMkLst>
            <pc:docMk/>
            <pc:sldMk cId="3090348538" sldId="271"/>
            <ac:spMk id="2" creationId="{5C7D385C-1493-7D4A-95DD-00CFA0BECC5B}"/>
          </ac:spMkLst>
        </pc:spChg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3090348538" sldId="271"/>
            <ac:spMk id="3" creationId="{51B8D0CF-DE7C-6546-9A27-05EF9F08C8FC}"/>
          </ac:spMkLst>
        </pc:spChg>
        <pc:spChg chg="mod">
          <ac:chgData name="Buehler, Jana Stefanie" userId="ee417f53-d201-4685-a481-6e546633a560" providerId="ADAL" clId="{484A9222-7CA8-864B-90B0-959C1C14BD42}" dt="2022-01-20T22:19:13.381" v="4" actId="20577"/>
          <ac:spMkLst>
            <pc:docMk/>
            <pc:sldMk cId="3090348538" sldId="271"/>
            <ac:spMk id="19" creationId="{F3F5F399-0AB7-A047-966D-5AA75081EFC7}"/>
          </ac:spMkLst>
        </pc:spChg>
      </pc:sldChg>
      <pc:sldChg chg="addSp modSp">
        <pc:chgData name="Buehler, Jana Stefanie" userId="ee417f53-d201-4685-a481-6e546633a560" providerId="ADAL" clId="{484A9222-7CA8-864B-90B0-959C1C14BD42}" dt="2022-01-20T22:21:52.220" v="73"/>
        <pc:sldMkLst>
          <pc:docMk/>
          <pc:sldMk cId="1751327010" sldId="272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1751327010" sldId="272"/>
            <ac:spMk id="8" creationId="{120392FA-499B-3F48-8211-DB705A58C653}"/>
          </ac:spMkLst>
        </pc:spChg>
      </pc:sldChg>
      <pc:sldChg chg="addSp modSp">
        <pc:chgData name="Buehler, Jana Stefanie" userId="ee417f53-d201-4685-a481-6e546633a560" providerId="ADAL" clId="{484A9222-7CA8-864B-90B0-959C1C14BD42}" dt="2022-01-20T22:21:52.220" v="73"/>
        <pc:sldMkLst>
          <pc:docMk/>
          <pc:sldMk cId="1005409766" sldId="273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1005409766" sldId="273"/>
            <ac:spMk id="8" creationId="{36BFC530-982A-EE41-80CB-03B651806C3C}"/>
          </ac:spMkLst>
        </pc:spChg>
      </pc:sldChg>
      <pc:sldChg chg="addSp modSp mod">
        <pc:chgData name="Buehler, Jana Stefanie" userId="ee417f53-d201-4685-a481-6e546633a560" providerId="ADAL" clId="{484A9222-7CA8-864B-90B0-959C1C14BD42}" dt="2022-01-20T22:21:52.220" v="73"/>
        <pc:sldMkLst>
          <pc:docMk/>
          <pc:sldMk cId="2367906984" sldId="274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2367906984" sldId="274"/>
            <ac:spMk id="2" creationId="{4F6AA1FF-9907-D64E-B3EB-2FE3367CE238}"/>
          </ac:spMkLst>
        </pc:spChg>
        <pc:spChg chg="mod">
          <ac:chgData name="Buehler, Jana Stefanie" userId="ee417f53-d201-4685-a481-6e546633a560" providerId="ADAL" clId="{484A9222-7CA8-864B-90B0-959C1C14BD42}" dt="2022-01-20T22:20:06.496" v="30" actId="20577"/>
          <ac:spMkLst>
            <pc:docMk/>
            <pc:sldMk cId="2367906984" sldId="274"/>
            <ac:spMk id="9" creationId="{3B9E7D32-E8E2-4D42-846D-EC7153437797}"/>
          </ac:spMkLst>
        </pc:spChg>
      </pc:sldChg>
      <pc:sldChg chg="addSp modSp">
        <pc:chgData name="Buehler, Jana Stefanie" userId="ee417f53-d201-4685-a481-6e546633a560" providerId="ADAL" clId="{484A9222-7CA8-864B-90B0-959C1C14BD42}" dt="2022-01-20T22:21:52.220" v="73"/>
        <pc:sldMkLst>
          <pc:docMk/>
          <pc:sldMk cId="2114159901" sldId="275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2114159901" sldId="275"/>
            <ac:spMk id="8" creationId="{7119A265-6C08-D942-995A-CB77476B3EF0}"/>
          </ac:spMkLst>
        </pc:spChg>
      </pc:sldChg>
      <pc:sldChg chg="addSp modSp">
        <pc:chgData name="Buehler, Jana Stefanie" userId="ee417f53-d201-4685-a481-6e546633a560" providerId="ADAL" clId="{484A9222-7CA8-864B-90B0-959C1C14BD42}" dt="2022-01-20T22:21:52.220" v="73"/>
        <pc:sldMkLst>
          <pc:docMk/>
          <pc:sldMk cId="863905946" sldId="276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863905946" sldId="276"/>
            <ac:spMk id="3" creationId="{69E37EF5-6A71-334A-9700-552DB3B69E57}"/>
          </ac:spMkLst>
        </pc:spChg>
      </pc:sldChg>
      <pc:sldChg chg="addSp modSp">
        <pc:chgData name="Buehler, Jana Stefanie" userId="ee417f53-d201-4685-a481-6e546633a560" providerId="ADAL" clId="{484A9222-7CA8-864B-90B0-959C1C14BD42}" dt="2022-01-20T22:21:52.220" v="73"/>
        <pc:sldMkLst>
          <pc:docMk/>
          <pc:sldMk cId="3587149112" sldId="277"/>
        </pc:sldMkLst>
        <pc:spChg chg="add mod">
          <ac:chgData name="Buehler, Jana Stefanie" userId="ee417f53-d201-4685-a481-6e546633a560" providerId="ADAL" clId="{484A9222-7CA8-864B-90B0-959C1C14BD42}" dt="2022-01-20T22:21:52.220" v="73"/>
          <ac:spMkLst>
            <pc:docMk/>
            <pc:sldMk cId="3587149112" sldId="277"/>
            <ac:spMk id="8" creationId="{822E0F58-B7E2-134B-A404-01FB3DFA3F6E}"/>
          </ac:spMkLst>
        </pc:spChg>
      </pc:sldChg>
    </pc:docChg>
  </pc:docChgLst>
  <pc:docChgLst>
    <pc:chgData name="Breuer, Marion" userId="S::breuerm@stud.hfwu.de::8816ae27-3ae9-49f8-ba67-17e6b5a995e3" providerId="AD" clId="Web-{EEBFF062-1631-4ACE-9C9E-4B54BDD964FB}"/>
    <pc:docChg chg="modSld">
      <pc:chgData name="Breuer, Marion" userId="S::breuerm@stud.hfwu.de::8816ae27-3ae9-49f8-ba67-17e6b5a995e3" providerId="AD" clId="Web-{EEBFF062-1631-4ACE-9C9E-4B54BDD964FB}" dt="2022-01-22T10:04:23.257" v="4" actId="20577"/>
      <pc:docMkLst>
        <pc:docMk/>
      </pc:docMkLst>
      <pc:sldChg chg="modSp">
        <pc:chgData name="Breuer, Marion" userId="S::breuerm@stud.hfwu.de::8816ae27-3ae9-49f8-ba67-17e6b5a995e3" providerId="AD" clId="Web-{EEBFF062-1631-4ACE-9C9E-4B54BDD964FB}" dt="2022-01-22T10:04:23.257" v="4" actId="20577"/>
        <pc:sldMkLst>
          <pc:docMk/>
          <pc:sldMk cId="1698542039" sldId="265"/>
        </pc:sldMkLst>
        <pc:spChg chg="mod">
          <ac:chgData name="Breuer, Marion" userId="S::breuerm@stud.hfwu.de::8816ae27-3ae9-49f8-ba67-17e6b5a995e3" providerId="AD" clId="Web-{EEBFF062-1631-4ACE-9C9E-4B54BDD964FB}" dt="2022-01-22T10:04:23.257" v="4" actId="20577"/>
          <ac:spMkLst>
            <pc:docMk/>
            <pc:sldMk cId="1698542039" sldId="265"/>
            <ac:spMk id="3" creationId="{4D42FC61-2068-6F49-89B3-20A6BFB466A4}"/>
          </ac:spMkLst>
        </pc:spChg>
      </pc:sldChg>
      <pc:sldChg chg="modSp">
        <pc:chgData name="Breuer, Marion" userId="S::breuerm@stud.hfwu.de::8816ae27-3ae9-49f8-ba67-17e6b5a995e3" providerId="AD" clId="Web-{EEBFF062-1631-4ACE-9C9E-4B54BDD964FB}" dt="2022-01-22T10:04:12.679" v="1" actId="20577"/>
        <pc:sldMkLst>
          <pc:docMk/>
          <pc:sldMk cId="2367906984" sldId="274"/>
        </pc:sldMkLst>
        <pc:spChg chg="mod">
          <ac:chgData name="Breuer, Marion" userId="S::breuerm@stud.hfwu.de::8816ae27-3ae9-49f8-ba67-17e6b5a995e3" providerId="AD" clId="Web-{EEBFF062-1631-4ACE-9C9E-4B54BDD964FB}" dt="2022-01-22T10:04:12.679" v="1" actId="20577"/>
          <ac:spMkLst>
            <pc:docMk/>
            <pc:sldMk cId="2367906984" sldId="274"/>
            <ac:spMk id="8" creationId="{99AA896E-198E-0847-8776-B6DD02EF2996}"/>
          </ac:spMkLst>
        </pc:spChg>
      </pc:sldChg>
    </pc:docChg>
  </pc:docChgLst>
  <pc:docChgLst>
    <pc:chgData name="Max Gugenhan" userId="07d5ae45-c43c-4de4-96cf-1362af0c0d59" providerId="ADAL" clId="{7A63FA49-5606-433A-8334-195A22B6BA99}"/>
    <pc:docChg chg="modSld">
      <pc:chgData name="Max Gugenhan" userId="07d5ae45-c43c-4de4-96cf-1362af0c0d59" providerId="ADAL" clId="{7A63FA49-5606-433A-8334-195A22B6BA99}" dt="2022-01-22T12:59:17.855" v="12" actId="20577"/>
      <pc:docMkLst>
        <pc:docMk/>
      </pc:docMkLst>
      <pc:sldChg chg="modSp mod">
        <pc:chgData name="Max Gugenhan" userId="07d5ae45-c43c-4de4-96cf-1362af0c0d59" providerId="ADAL" clId="{7A63FA49-5606-433A-8334-195A22B6BA99}" dt="2022-01-22T12:59:17.855" v="12" actId="20577"/>
        <pc:sldMkLst>
          <pc:docMk/>
          <pc:sldMk cId="259130044" sldId="258"/>
        </pc:sldMkLst>
        <pc:spChg chg="mod">
          <ac:chgData name="Max Gugenhan" userId="07d5ae45-c43c-4de4-96cf-1362af0c0d59" providerId="ADAL" clId="{7A63FA49-5606-433A-8334-195A22B6BA99}" dt="2022-01-22T12:59:17.855" v="12" actId="20577"/>
          <ac:spMkLst>
            <pc:docMk/>
            <pc:sldMk cId="259130044" sldId="258"/>
            <ac:spMk id="5" creationId="{5B25D906-7423-A84C-A7C6-F03C082D6636}"/>
          </ac:spMkLst>
        </pc:spChg>
      </pc:sldChg>
      <pc:sldChg chg="modSp mod">
        <pc:chgData name="Max Gugenhan" userId="07d5ae45-c43c-4de4-96cf-1362af0c0d59" providerId="ADAL" clId="{7A63FA49-5606-433A-8334-195A22B6BA99}" dt="2022-01-22T12:54:44.400" v="1" actId="20577"/>
        <pc:sldMkLst>
          <pc:docMk/>
          <pc:sldMk cId="3090348538" sldId="271"/>
        </pc:sldMkLst>
        <pc:spChg chg="mod">
          <ac:chgData name="Max Gugenhan" userId="07d5ae45-c43c-4de4-96cf-1362af0c0d59" providerId="ADAL" clId="{7A63FA49-5606-433A-8334-195A22B6BA99}" dt="2022-01-22T12:54:44.400" v="1" actId="20577"/>
          <ac:spMkLst>
            <pc:docMk/>
            <pc:sldMk cId="3090348538" sldId="271"/>
            <ac:spMk id="19" creationId="{F3F5F399-0AB7-A047-966D-5AA75081EFC7}"/>
          </ac:spMkLst>
        </pc:spChg>
      </pc:sldChg>
      <pc:sldChg chg="modSp mod">
        <pc:chgData name="Max Gugenhan" userId="07d5ae45-c43c-4de4-96cf-1362af0c0d59" providerId="ADAL" clId="{7A63FA49-5606-433A-8334-195A22B6BA99}" dt="2022-01-22T12:56:08.314" v="6" actId="20577"/>
        <pc:sldMkLst>
          <pc:docMk/>
          <pc:sldMk cId="1751327010" sldId="272"/>
        </pc:sldMkLst>
        <pc:spChg chg="mod">
          <ac:chgData name="Max Gugenhan" userId="07d5ae45-c43c-4de4-96cf-1362af0c0d59" providerId="ADAL" clId="{7A63FA49-5606-433A-8334-195A22B6BA99}" dt="2022-01-22T12:56:08.314" v="6" actId="20577"/>
          <ac:spMkLst>
            <pc:docMk/>
            <pc:sldMk cId="1751327010" sldId="272"/>
            <ac:spMk id="3" creationId="{4D42FC61-2068-6F49-89B3-20A6BFB466A4}"/>
          </ac:spMkLst>
        </pc:spChg>
      </pc:sldChg>
      <pc:sldChg chg="modSp mod">
        <pc:chgData name="Max Gugenhan" userId="07d5ae45-c43c-4de4-96cf-1362af0c0d59" providerId="ADAL" clId="{7A63FA49-5606-433A-8334-195A22B6BA99}" dt="2022-01-22T12:56:46.265" v="8" actId="20577"/>
        <pc:sldMkLst>
          <pc:docMk/>
          <pc:sldMk cId="1005409766" sldId="273"/>
        </pc:sldMkLst>
        <pc:spChg chg="mod">
          <ac:chgData name="Max Gugenhan" userId="07d5ae45-c43c-4de4-96cf-1362af0c0d59" providerId="ADAL" clId="{7A63FA49-5606-433A-8334-195A22B6BA99}" dt="2022-01-22T12:56:46.265" v="8" actId="20577"/>
          <ac:spMkLst>
            <pc:docMk/>
            <pc:sldMk cId="1005409766" sldId="273"/>
            <ac:spMk id="3" creationId="{4D42FC61-2068-6F49-89B3-20A6BFB466A4}"/>
          </ac:spMkLst>
        </pc:spChg>
      </pc:sldChg>
    </pc:docChg>
  </pc:docChgLst>
  <pc:docChgLst>
    <pc:chgData name="Wildermuth, Julia Sophie" userId="S::wildermuthj@stud.hfwu.de::9231def8-1104-459f-b08f-3e3bb4448f73" providerId="AD" clId="Web-{97E54BBF-635B-4EA3-97DB-1898162D7F7D}"/>
    <pc:docChg chg="modSld">
      <pc:chgData name="Wildermuth, Julia Sophie" userId="S::wildermuthj@stud.hfwu.de::9231def8-1104-459f-b08f-3e3bb4448f73" providerId="AD" clId="Web-{97E54BBF-635B-4EA3-97DB-1898162D7F7D}" dt="2021-12-28T16:08:18.494" v="2" actId="20577"/>
      <pc:docMkLst>
        <pc:docMk/>
      </pc:docMkLst>
      <pc:sldChg chg="modSp">
        <pc:chgData name="Wildermuth, Julia Sophie" userId="S::wildermuthj@stud.hfwu.de::9231def8-1104-459f-b08f-3e3bb4448f73" providerId="AD" clId="Web-{97E54BBF-635B-4EA3-97DB-1898162D7F7D}" dt="2021-12-28T16:08:18.494" v="2" actId="20577"/>
        <pc:sldMkLst>
          <pc:docMk/>
          <pc:sldMk cId="4286941918" sldId="263"/>
        </pc:sldMkLst>
        <pc:spChg chg="mod">
          <ac:chgData name="Wildermuth, Julia Sophie" userId="S::wildermuthj@stud.hfwu.de::9231def8-1104-459f-b08f-3e3bb4448f73" providerId="AD" clId="Web-{97E54BBF-635B-4EA3-97DB-1898162D7F7D}" dt="2021-12-28T16:08:18.494" v="2" actId="20577"/>
          <ac:spMkLst>
            <pc:docMk/>
            <pc:sldMk cId="4286941918" sldId="263"/>
            <ac:spMk id="3" creationId="{4D42FC61-2068-6F49-89B3-20A6BFB466A4}"/>
          </ac:spMkLst>
        </pc:spChg>
      </pc:sldChg>
    </pc:docChg>
  </pc:docChgLst>
  <pc:docChgLst>
    <pc:chgData name="Wildermuth, Julia Sophie" userId="S::wildermuthj@stud.hfwu.de::9231def8-1104-459f-b08f-3e3bb4448f73" providerId="AD" clId="Web-{93F2E891-6264-457E-A250-F2C52BD4D3FE}"/>
    <pc:docChg chg="modSld">
      <pc:chgData name="Wildermuth, Julia Sophie" userId="S::wildermuthj@stud.hfwu.de::9231def8-1104-459f-b08f-3e3bb4448f73" providerId="AD" clId="Web-{93F2E891-6264-457E-A250-F2C52BD4D3FE}" dt="2022-01-22T12:01:44.517" v="328" actId="20577"/>
      <pc:docMkLst>
        <pc:docMk/>
      </pc:docMkLst>
      <pc:sldChg chg="modSp">
        <pc:chgData name="Wildermuth, Julia Sophie" userId="S::wildermuthj@stud.hfwu.de::9231def8-1104-459f-b08f-3e3bb4448f73" providerId="AD" clId="Web-{93F2E891-6264-457E-A250-F2C52BD4D3FE}" dt="2022-01-22T11:08:26.655" v="1" actId="20577"/>
        <pc:sldMkLst>
          <pc:docMk/>
          <pc:sldMk cId="2001471780" sldId="257"/>
        </pc:sldMkLst>
        <pc:spChg chg="mod">
          <ac:chgData name="Wildermuth, Julia Sophie" userId="S::wildermuthj@stud.hfwu.de::9231def8-1104-459f-b08f-3e3bb4448f73" providerId="AD" clId="Web-{93F2E891-6264-457E-A250-F2C52BD4D3FE}" dt="2022-01-22T11:08:26.655" v="1" actId="20577"/>
          <ac:spMkLst>
            <pc:docMk/>
            <pc:sldMk cId="2001471780" sldId="257"/>
            <ac:spMk id="3" creationId="{4D42FC61-2068-6F49-89B3-20A6BFB466A4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25:14.724" v="202" actId="20577"/>
        <pc:sldMkLst>
          <pc:docMk/>
          <pc:sldMk cId="1725741587" sldId="259"/>
        </pc:sldMkLst>
        <pc:spChg chg="mod">
          <ac:chgData name="Wildermuth, Julia Sophie" userId="S::wildermuthj@stud.hfwu.de::9231def8-1104-459f-b08f-3e3bb4448f73" providerId="AD" clId="Web-{93F2E891-6264-457E-A250-F2C52BD4D3FE}" dt="2022-01-22T11:25:14.724" v="202" actId="20577"/>
          <ac:spMkLst>
            <pc:docMk/>
            <pc:sldMk cId="1725741587" sldId="259"/>
            <ac:spMk id="8" creationId="{99AA896E-198E-0847-8776-B6DD02EF2996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2:00:34.156" v="308" actId="1076"/>
        <pc:sldMkLst>
          <pc:docMk/>
          <pc:sldMk cId="1932494345" sldId="260"/>
        </pc:sldMkLst>
        <pc:spChg chg="mod">
          <ac:chgData name="Wildermuth, Julia Sophie" userId="S::wildermuthj@stud.hfwu.de::9231def8-1104-459f-b08f-3e3bb4448f73" providerId="AD" clId="Web-{93F2E891-6264-457E-A250-F2C52BD4D3FE}" dt="2022-01-22T11:38:22.529" v="299" actId="1076"/>
          <ac:spMkLst>
            <pc:docMk/>
            <pc:sldMk cId="1932494345" sldId="260"/>
            <ac:spMk id="4" creationId="{80ED18C1-DCAA-9B41-B8AD-8DAB66FD2896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2:00:34.156" v="308" actId="1076"/>
          <ac:spMkLst>
            <pc:docMk/>
            <pc:sldMk cId="1932494345" sldId="260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2:00:32.015" v="307" actId="1076"/>
          <ac:spMkLst>
            <pc:docMk/>
            <pc:sldMk cId="1932494345" sldId="260"/>
            <ac:spMk id="6" creationId="{4EB3F4AF-43FB-9149-A8BE-64D2A1AB6AE7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8:26.904" v="300" actId="1076"/>
          <ac:spMkLst>
            <pc:docMk/>
            <pc:sldMk cId="1932494345" sldId="260"/>
            <ac:spMk id="7" creationId="{57FD4067-3390-9C4F-8748-9E425B9D2CC8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2:00:29.421" v="305" actId="20577"/>
          <ac:spMkLst>
            <pc:docMk/>
            <pc:sldMk cId="1932494345" sldId="260"/>
            <ac:spMk id="10" creationId="{DF754FDB-A18C-7C4B-A366-E2667E5975A5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2:01:44.517" v="328" actId="20577"/>
        <pc:sldMkLst>
          <pc:docMk/>
          <pc:sldMk cId="4286941918" sldId="263"/>
        </pc:sldMkLst>
        <pc:spChg chg="mod">
          <ac:chgData name="Wildermuth, Julia Sophie" userId="S::wildermuthj@stud.hfwu.de::9231def8-1104-459f-b08f-3e3bb4448f73" providerId="AD" clId="Web-{93F2E891-6264-457E-A250-F2C52BD4D3FE}" dt="2022-01-22T12:00:51.031" v="316" actId="14100"/>
          <ac:spMkLst>
            <pc:docMk/>
            <pc:sldMk cId="4286941918" sldId="263"/>
            <ac:spMk id="2" creationId="{AB72FC48-F677-3C43-93A1-503D13B113E2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2:01:44.517" v="328" actId="20577"/>
          <ac:spMkLst>
            <pc:docMk/>
            <pc:sldMk cId="4286941918" sldId="263"/>
            <ac:spMk id="3" creationId="{4D42FC61-2068-6F49-89B3-20A6BFB466A4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2:00:54.391" v="318" actId="1076"/>
          <ac:spMkLst>
            <pc:docMk/>
            <pc:sldMk cId="4286941918" sldId="263"/>
            <ac:spMk id="4" creationId="{80ED18C1-DCAA-9B41-B8AD-8DAB66FD2896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2:01:13.438" v="322" actId="1076"/>
          <ac:spMkLst>
            <pc:docMk/>
            <pc:sldMk cId="4286941918" sldId="263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2:01:01.750" v="321" actId="1076"/>
          <ac:spMkLst>
            <pc:docMk/>
            <pc:sldMk cId="4286941918" sldId="263"/>
            <ac:spMk id="6" creationId="{4EB3F4AF-43FB-9149-A8BE-64D2A1AB6AE7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35:22.344" v="274" actId="20577"/>
        <pc:sldMkLst>
          <pc:docMk/>
          <pc:sldMk cId="1698542039" sldId="265"/>
        </pc:sldMkLst>
        <pc:spChg chg="mod">
          <ac:chgData name="Wildermuth, Julia Sophie" userId="S::wildermuthj@stud.hfwu.de::9231def8-1104-459f-b08f-3e3bb4448f73" providerId="AD" clId="Web-{93F2E891-6264-457E-A250-F2C52BD4D3FE}" dt="2022-01-22T11:35:22.344" v="274" actId="20577"/>
          <ac:spMkLst>
            <pc:docMk/>
            <pc:sldMk cId="1698542039" sldId="265"/>
            <ac:spMk id="3" creationId="{4D42FC61-2068-6F49-89B3-20A6BFB466A4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4:51.155" v="269" actId="1076"/>
          <ac:spMkLst>
            <pc:docMk/>
            <pc:sldMk cId="1698542039" sldId="265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4:56.515" v="270" actId="1076"/>
          <ac:spMkLst>
            <pc:docMk/>
            <pc:sldMk cId="1698542039" sldId="265"/>
            <ac:spMk id="7" creationId="{57FD4067-3390-9C4F-8748-9E425B9D2CC8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37:58.355" v="296" actId="20577"/>
        <pc:sldMkLst>
          <pc:docMk/>
          <pc:sldMk cId="3855894096" sldId="267"/>
        </pc:sldMkLst>
        <pc:spChg chg="mod">
          <ac:chgData name="Wildermuth, Julia Sophie" userId="S::wildermuthj@stud.hfwu.de::9231def8-1104-459f-b08f-3e3bb4448f73" providerId="AD" clId="Web-{93F2E891-6264-457E-A250-F2C52BD4D3FE}" dt="2022-01-22T11:37:58.355" v="296" actId="20577"/>
          <ac:spMkLst>
            <pc:docMk/>
            <pc:sldMk cId="3855894096" sldId="267"/>
            <ac:spMk id="3" creationId="{4D42FC61-2068-6F49-89B3-20A6BFB466A4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6:04.175" v="282" actId="1076"/>
          <ac:spMkLst>
            <pc:docMk/>
            <pc:sldMk cId="3855894096" sldId="267"/>
            <ac:spMk id="4" creationId="{80ED18C1-DCAA-9B41-B8AD-8DAB66FD2896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5:38.221" v="278" actId="1076"/>
          <ac:spMkLst>
            <pc:docMk/>
            <pc:sldMk cId="3855894096" sldId="267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6:05.191" v="283" actId="1076"/>
          <ac:spMkLst>
            <pc:docMk/>
            <pc:sldMk cId="3855894096" sldId="267"/>
            <ac:spMk id="6" creationId="{4EB3F4AF-43FB-9149-A8BE-64D2A1AB6AE7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5:44.705" v="279" actId="1076"/>
          <ac:spMkLst>
            <pc:docMk/>
            <pc:sldMk cId="3855894096" sldId="267"/>
            <ac:spMk id="7" creationId="{57FD4067-3390-9C4F-8748-9E425B9D2CC8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16:15.343" v="48" actId="1076"/>
        <pc:sldMkLst>
          <pc:docMk/>
          <pc:sldMk cId="2970135139" sldId="269"/>
        </pc:sldMkLst>
        <pc:spChg chg="mod">
          <ac:chgData name="Wildermuth, Julia Sophie" userId="S::wildermuthj@stud.hfwu.de::9231def8-1104-459f-b08f-3e3bb4448f73" providerId="AD" clId="Web-{93F2E891-6264-457E-A250-F2C52BD4D3FE}" dt="2022-01-22T11:16:15.343" v="48" actId="1076"/>
          <ac:spMkLst>
            <pc:docMk/>
            <pc:sldMk cId="2970135139" sldId="269"/>
            <ac:spMk id="6" creationId="{4EB3F4AF-43FB-9149-A8BE-64D2A1AB6AE7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16:02.421" v="47" actId="1076"/>
        <pc:sldMkLst>
          <pc:docMk/>
          <pc:sldMk cId="64822043" sldId="270"/>
        </pc:sldMkLst>
        <pc:spChg chg="mod">
          <ac:chgData name="Wildermuth, Julia Sophie" userId="S::wildermuthj@stud.hfwu.de::9231def8-1104-459f-b08f-3e3bb4448f73" providerId="AD" clId="Web-{93F2E891-6264-457E-A250-F2C52BD4D3FE}" dt="2022-01-22T11:12:28.547" v="33" actId="1076"/>
          <ac:spMkLst>
            <pc:docMk/>
            <pc:sldMk cId="64822043" sldId="270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2:50.423" v="37" actId="1076"/>
          <ac:spMkLst>
            <pc:docMk/>
            <pc:sldMk cId="64822043" sldId="270"/>
            <ac:spMk id="11" creationId="{927CFB23-5D85-8443-843C-7915D8C4B32C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5:36.622" v="44" actId="20577"/>
          <ac:spMkLst>
            <pc:docMk/>
            <pc:sldMk cId="64822043" sldId="270"/>
            <ac:spMk id="13" creationId="{FEDBF0C1-9D3D-6C44-8E08-327DC81F7C79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5:41.263" v="45" actId="20577"/>
          <ac:spMkLst>
            <pc:docMk/>
            <pc:sldMk cId="64822043" sldId="270"/>
            <ac:spMk id="14" creationId="{6DC5639B-87A0-9B40-B583-05CD8BC090CC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6:02.421" v="47" actId="1076"/>
          <ac:spMkLst>
            <pc:docMk/>
            <pc:sldMk cId="64822043" sldId="270"/>
            <ac:spMk id="15" creationId="{A2ED22CE-4AE4-264C-840B-46E4EDFDB205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2:55.673" v="38" actId="1076"/>
          <ac:spMkLst>
            <pc:docMk/>
            <pc:sldMk cId="64822043" sldId="270"/>
            <ac:spMk id="16" creationId="{C3D8057C-4308-0344-AF42-6F10EAC9C9F7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5:55.076" v="46" actId="1076"/>
          <ac:spMkLst>
            <pc:docMk/>
            <pc:sldMk cId="64822043" sldId="270"/>
            <ac:spMk id="17" creationId="{2285803E-B981-B34B-A456-58F672FD5DF2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3:07.362" v="40" actId="20577"/>
          <ac:spMkLst>
            <pc:docMk/>
            <pc:sldMk cId="64822043" sldId="270"/>
            <ac:spMk id="18" creationId="{CCA177BE-60A2-534A-8F13-D3D962EA608A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11:57.138" v="30" actId="1076"/>
        <pc:sldMkLst>
          <pc:docMk/>
          <pc:sldMk cId="3090348538" sldId="271"/>
        </pc:sldMkLst>
        <pc:spChg chg="mod">
          <ac:chgData name="Wildermuth, Julia Sophie" userId="S::wildermuthj@stud.hfwu.de::9231def8-1104-459f-b08f-3e3bb4448f73" providerId="AD" clId="Web-{93F2E891-6264-457E-A250-F2C52BD4D3FE}" dt="2022-01-22T11:11:42.809" v="29" actId="20577"/>
          <ac:spMkLst>
            <pc:docMk/>
            <pc:sldMk cId="3090348538" sldId="271"/>
            <ac:spMk id="2" creationId="{5C7D385C-1493-7D4A-95DD-00CFA0BECC5B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1:01.728" v="22" actId="1076"/>
          <ac:spMkLst>
            <pc:docMk/>
            <pc:sldMk cId="3090348538" sldId="271"/>
            <ac:spMk id="14" creationId="{95745E02-9AAE-484D-AFC6-AD4D2802EFE1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0:29.945" v="18" actId="1076"/>
          <ac:spMkLst>
            <pc:docMk/>
            <pc:sldMk cId="3090348538" sldId="271"/>
            <ac:spMk id="15" creationId="{E90334CC-95E7-9649-8298-90878CFB85C8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09:08.595" v="7" actId="1076"/>
          <ac:spMkLst>
            <pc:docMk/>
            <pc:sldMk cId="3090348538" sldId="271"/>
            <ac:spMk id="16" creationId="{DD638AEE-7E5E-4F4F-AA75-910E995767C0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1:16.651" v="25" actId="1076"/>
          <ac:spMkLst>
            <pc:docMk/>
            <pc:sldMk cId="3090348538" sldId="271"/>
            <ac:spMk id="17" creationId="{591A1DE3-259F-F141-9154-F501EF0A6480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0:40.055" v="19" actId="1076"/>
          <ac:spMkLst>
            <pc:docMk/>
            <pc:sldMk cId="3090348538" sldId="271"/>
            <ac:spMk id="18" creationId="{6FBA381D-9C80-484A-AB3D-F7609BDEAAF7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09:21.174" v="10" actId="1076"/>
          <ac:spMkLst>
            <pc:docMk/>
            <pc:sldMk cId="3090348538" sldId="271"/>
            <ac:spMk id="19" creationId="{F3F5F399-0AB7-A047-966D-5AA75081EFC7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1:57.138" v="30" actId="1076"/>
          <ac:spMkLst>
            <pc:docMk/>
            <pc:sldMk cId="3090348538" sldId="271"/>
            <ac:spMk id="21" creationId="{C63876CA-8816-2147-ADC0-6F049F86B321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24:45.316" v="197" actId="20577"/>
        <pc:sldMkLst>
          <pc:docMk/>
          <pc:sldMk cId="1751327010" sldId="272"/>
        </pc:sldMkLst>
        <pc:spChg chg="mod">
          <ac:chgData name="Wildermuth, Julia Sophie" userId="S::wildermuthj@stud.hfwu.de::9231def8-1104-459f-b08f-3e3bb4448f73" providerId="AD" clId="Web-{93F2E891-6264-457E-A250-F2C52BD4D3FE}" dt="2022-01-22T11:24:45.316" v="197" actId="20577"/>
          <ac:spMkLst>
            <pc:docMk/>
            <pc:sldMk cId="1751327010" sldId="272"/>
            <ac:spMk id="3" creationId="{4D42FC61-2068-6F49-89B3-20A6BFB466A4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8:35.931" v="84" actId="1076"/>
          <ac:spMkLst>
            <pc:docMk/>
            <pc:sldMk cId="1751327010" sldId="272"/>
            <ac:spMk id="4" creationId="{80ED18C1-DCAA-9B41-B8AD-8DAB66FD2896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20:01.187" v="100" actId="1076"/>
          <ac:spMkLst>
            <pc:docMk/>
            <pc:sldMk cId="1751327010" sldId="272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8:34.431" v="83" actId="1076"/>
          <ac:spMkLst>
            <pc:docMk/>
            <pc:sldMk cId="1751327010" sldId="272"/>
            <ac:spMk id="6" creationId="{4EB3F4AF-43FB-9149-A8BE-64D2A1AB6AE7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20:07.156" v="101" actId="1076"/>
          <ac:spMkLst>
            <pc:docMk/>
            <pc:sldMk cId="1751327010" sldId="272"/>
            <ac:spMk id="7" creationId="{57FD4067-3390-9C4F-8748-9E425B9D2CC8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24:29.987" v="192" actId="20577"/>
        <pc:sldMkLst>
          <pc:docMk/>
          <pc:sldMk cId="1005409766" sldId="273"/>
        </pc:sldMkLst>
        <pc:spChg chg="mod">
          <ac:chgData name="Wildermuth, Julia Sophie" userId="S::wildermuthj@stud.hfwu.de::9231def8-1104-459f-b08f-3e3bb4448f73" providerId="AD" clId="Web-{93F2E891-6264-457E-A250-F2C52BD4D3FE}" dt="2022-01-22T11:24:29.987" v="192" actId="20577"/>
          <ac:spMkLst>
            <pc:docMk/>
            <pc:sldMk cId="1005409766" sldId="273"/>
            <ac:spMk id="3" creationId="{4D42FC61-2068-6F49-89B3-20A6BFB466A4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21:38.741" v="113" actId="1076"/>
          <ac:spMkLst>
            <pc:docMk/>
            <pc:sldMk cId="1005409766" sldId="273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23:22.342" v="181" actId="1076"/>
          <ac:spMkLst>
            <pc:docMk/>
            <pc:sldMk cId="1005409766" sldId="273"/>
            <ac:spMk id="6" creationId="{4EB3F4AF-43FB-9149-A8BE-64D2A1AB6AE7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21:45.632" v="114" actId="1076"/>
          <ac:spMkLst>
            <pc:docMk/>
            <pc:sldMk cId="1005409766" sldId="273"/>
            <ac:spMk id="7" creationId="{57FD4067-3390-9C4F-8748-9E425B9D2CC8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34:05.292" v="267" actId="20577"/>
        <pc:sldMkLst>
          <pc:docMk/>
          <pc:sldMk cId="2367906984" sldId="274"/>
        </pc:sldMkLst>
        <pc:spChg chg="mod">
          <ac:chgData name="Wildermuth, Julia Sophie" userId="S::wildermuthj@stud.hfwu.de::9231def8-1104-459f-b08f-3e3bb4448f73" providerId="AD" clId="Web-{93F2E891-6264-457E-A250-F2C52BD4D3FE}" dt="2022-01-22T11:32:30.301" v="251" actId="1076"/>
          <ac:spMkLst>
            <pc:docMk/>
            <pc:sldMk cId="2367906984" sldId="274"/>
            <ac:spMk id="4" creationId="{80ED18C1-DCAA-9B41-B8AD-8DAB66FD2896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2:32.661" v="252" actId="1076"/>
          <ac:spMkLst>
            <pc:docMk/>
            <pc:sldMk cId="2367906984" sldId="274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2:59.819" v="255" actId="1076"/>
          <ac:spMkLst>
            <pc:docMk/>
            <pc:sldMk cId="2367906984" sldId="274"/>
            <ac:spMk id="6" creationId="{4EB3F4AF-43FB-9149-A8BE-64D2A1AB6AE7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4:05.292" v="267" actId="20577"/>
          <ac:spMkLst>
            <pc:docMk/>
            <pc:sldMk cId="2367906984" sldId="274"/>
            <ac:spMk id="9" creationId="{3B9E7D32-E8E2-4D42-846D-EC7153437797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32:20.004" v="250" actId="1076"/>
        <pc:sldMkLst>
          <pc:docMk/>
          <pc:sldMk cId="2114159901" sldId="275"/>
        </pc:sldMkLst>
        <pc:spChg chg="mod">
          <ac:chgData name="Wildermuth, Julia Sophie" userId="S::wildermuthj@stud.hfwu.de::9231def8-1104-459f-b08f-3e3bb4448f73" providerId="AD" clId="Web-{93F2E891-6264-457E-A250-F2C52BD4D3FE}" dt="2022-01-22T11:26:40.699" v="209" actId="20577"/>
          <ac:spMkLst>
            <pc:docMk/>
            <pc:sldMk cId="2114159901" sldId="275"/>
            <ac:spMk id="2" creationId="{AB72FC48-F677-3C43-93A1-503D13B113E2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2:12.800" v="249" actId="20577"/>
          <ac:spMkLst>
            <pc:docMk/>
            <pc:sldMk cId="2114159901" sldId="275"/>
            <ac:spMk id="3" creationId="{4D42FC61-2068-6F49-89B3-20A6BFB466A4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2:20.004" v="250" actId="1076"/>
          <ac:spMkLst>
            <pc:docMk/>
            <pc:sldMk cId="2114159901" sldId="275"/>
            <ac:spMk id="4" creationId="{80ED18C1-DCAA-9B41-B8AD-8DAB66FD2896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1:45.720" v="245" actId="1076"/>
          <ac:spMkLst>
            <pc:docMk/>
            <pc:sldMk cId="2114159901" sldId="275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26:48.043" v="211" actId="1076"/>
          <ac:spMkLst>
            <pc:docMk/>
            <pc:sldMk cId="2114159901" sldId="275"/>
            <ac:spMk id="6" creationId="{4EB3F4AF-43FB-9149-A8BE-64D2A1AB6AE7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31:51.064" v="246" actId="1076"/>
          <ac:spMkLst>
            <pc:docMk/>
            <pc:sldMk cId="2114159901" sldId="275"/>
            <ac:spMk id="7" creationId="{57FD4067-3390-9C4F-8748-9E425B9D2CC8}"/>
          </ac:spMkLst>
        </pc:spChg>
      </pc:sldChg>
      <pc:sldChg chg="modSp">
        <pc:chgData name="Wildermuth, Julia Sophie" userId="S::wildermuthj@stud.hfwu.de::9231def8-1104-459f-b08f-3e3bb4448f73" providerId="AD" clId="Web-{93F2E891-6264-457E-A250-F2C52BD4D3FE}" dt="2022-01-22T11:17:39.412" v="75" actId="20577"/>
        <pc:sldMkLst>
          <pc:docMk/>
          <pc:sldMk cId="3587149112" sldId="277"/>
        </pc:sldMkLst>
        <pc:spChg chg="mod">
          <ac:chgData name="Wildermuth, Julia Sophie" userId="S::wildermuthj@stud.hfwu.de::9231def8-1104-459f-b08f-3e3bb4448f73" providerId="AD" clId="Web-{93F2E891-6264-457E-A250-F2C52BD4D3FE}" dt="2022-01-22T11:16:33.376" v="49" actId="1076"/>
          <ac:spMkLst>
            <pc:docMk/>
            <pc:sldMk cId="3587149112" sldId="277"/>
            <ac:spMk id="2" creationId="{AB72FC48-F677-3C43-93A1-503D13B113E2}"/>
          </ac:spMkLst>
        </pc:spChg>
        <pc:spChg chg="mod">
          <ac:chgData name="Wildermuth, Julia Sophie" userId="S::wildermuthj@stud.hfwu.de::9231def8-1104-459f-b08f-3e3bb4448f73" providerId="AD" clId="Web-{93F2E891-6264-457E-A250-F2C52BD4D3FE}" dt="2022-01-22T11:17:39.412" v="75" actId="20577"/>
          <ac:spMkLst>
            <pc:docMk/>
            <pc:sldMk cId="3587149112" sldId="277"/>
            <ac:spMk id="3" creationId="{1CB8E594-6CAF-A94D-8616-926FE83056CB}"/>
          </ac:spMkLst>
        </pc:spChg>
      </pc:sldChg>
    </pc:docChg>
  </pc:docChgLst>
  <pc:docChgLst>
    <pc:chgData name="Buehler, Jana Stefanie" userId="ee417f53-d201-4685-a481-6e546633a560" providerId="ADAL" clId="{352C3EF2-53C5-E240-BCCE-A0E89CC4FCC7}"/>
    <pc:docChg chg="undo custSel addSld delSld modSld sldOrd">
      <pc:chgData name="Buehler, Jana Stefanie" userId="ee417f53-d201-4685-a481-6e546633a560" providerId="ADAL" clId="{352C3EF2-53C5-E240-BCCE-A0E89CC4FCC7}" dt="2022-01-10T20:10:51.758" v="5975" actId="108"/>
      <pc:docMkLst>
        <pc:docMk/>
      </pc:docMkLst>
      <pc:sldChg chg="modSp del mod">
        <pc:chgData name="Buehler, Jana Stefanie" userId="ee417f53-d201-4685-a481-6e546633a560" providerId="ADAL" clId="{352C3EF2-53C5-E240-BCCE-A0E89CC4FCC7}" dt="2021-12-23T16:16:50.888" v="3749" actId="2696"/>
        <pc:sldMkLst>
          <pc:docMk/>
          <pc:sldMk cId="947804682" sldId="256"/>
        </pc:sldMkLst>
        <pc:spChg chg="mod">
          <ac:chgData name="Buehler, Jana Stefanie" userId="ee417f53-d201-4685-a481-6e546633a560" providerId="ADAL" clId="{352C3EF2-53C5-E240-BCCE-A0E89CC4FCC7}" dt="2021-12-23T14:18:07.374" v="403" actId="207"/>
          <ac:spMkLst>
            <pc:docMk/>
            <pc:sldMk cId="947804682" sldId="256"/>
            <ac:spMk id="16" creationId="{9435C08C-027C-2A44-8AEB-453D83CF426E}"/>
          </ac:spMkLst>
        </pc:spChg>
      </pc:sldChg>
      <pc:sldChg chg="addSp delSp modSp mod modNotesTx">
        <pc:chgData name="Buehler, Jana Stefanie" userId="ee417f53-d201-4685-a481-6e546633a560" providerId="ADAL" clId="{352C3EF2-53C5-E240-BCCE-A0E89CC4FCC7}" dt="2022-01-10T19:46:37.396" v="5729" actId="478"/>
        <pc:sldMkLst>
          <pc:docMk/>
          <pc:sldMk cId="2001471780" sldId="257"/>
        </pc:sldMkLst>
        <pc:spChg chg="mod">
          <ac:chgData name="Buehler, Jana Stefanie" userId="ee417f53-d201-4685-a481-6e546633a560" providerId="ADAL" clId="{352C3EF2-53C5-E240-BCCE-A0E89CC4FCC7}" dt="2021-12-23T15:58:15.142" v="3408" actId="1076"/>
          <ac:spMkLst>
            <pc:docMk/>
            <pc:sldMk cId="2001471780" sldId="257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352C3EF2-53C5-E240-BCCE-A0E89CC4FCC7}" dt="2021-12-23T15:58:22.807" v="3409" actId="1076"/>
          <ac:spMkLst>
            <pc:docMk/>
            <pc:sldMk cId="2001471780" sldId="257"/>
            <ac:spMk id="3" creationId="{4D42FC61-2068-6F49-89B3-20A6BFB466A4}"/>
          </ac:spMkLst>
        </pc:spChg>
        <pc:spChg chg="add del mod">
          <ac:chgData name="Buehler, Jana Stefanie" userId="ee417f53-d201-4685-a481-6e546633a560" providerId="ADAL" clId="{352C3EF2-53C5-E240-BCCE-A0E89CC4FCC7}" dt="2022-01-10T19:46:37.396" v="5729" actId="478"/>
          <ac:spMkLst>
            <pc:docMk/>
            <pc:sldMk cId="2001471780" sldId="257"/>
            <ac:spMk id="8" creationId="{ABFA1D18-2597-7847-A2EB-FC31ECDE48AF}"/>
          </ac:spMkLst>
        </pc:spChg>
      </pc:sldChg>
      <pc:sldChg chg="addSp delSp modSp mod">
        <pc:chgData name="Buehler, Jana Stefanie" userId="ee417f53-d201-4685-a481-6e546633a560" providerId="ADAL" clId="{352C3EF2-53C5-E240-BCCE-A0E89CC4FCC7}" dt="2022-01-10T20:10:51.758" v="5975" actId="108"/>
        <pc:sldMkLst>
          <pc:docMk/>
          <pc:sldMk cId="259130044" sldId="258"/>
        </pc:sldMkLst>
        <pc:spChg chg="mod">
          <ac:chgData name="Buehler, Jana Stefanie" userId="ee417f53-d201-4685-a481-6e546633a560" providerId="ADAL" clId="{352C3EF2-53C5-E240-BCCE-A0E89CC4FCC7}" dt="2022-01-10T20:10:51.758" v="5975" actId="108"/>
          <ac:spMkLst>
            <pc:docMk/>
            <pc:sldMk cId="259130044" sldId="258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352C3EF2-53C5-E240-BCCE-A0E89CC4FCC7}" dt="2022-01-10T19:55:04.099" v="5775"/>
          <ac:spMkLst>
            <pc:docMk/>
            <pc:sldMk cId="259130044" sldId="258"/>
            <ac:spMk id="3" creationId="{4D42FC61-2068-6F49-89B3-20A6BFB466A4}"/>
          </ac:spMkLst>
        </pc:spChg>
        <pc:spChg chg="add mod">
          <ac:chgData name="Buehler, Jana Stefanie" userId="ee417f53-d201-4685-a481-6e546633a560" providerId="ADAL" clId="{352C3EF2-53C5-E240-BCCE-A0E89CC4FCC7}" dt="2022-01-10T20:10:33.657" v="5974" actId="1076"/>
          <ac:spMkLst>
            <pc:docMk/>
            <pc:sldMk cId="259130044" sldId="258"/>
            <ac:spMk id="5" creationId="{5B25D906-7423-A84C-A7C6-F03C082D6636}"/>
          </ac:spMkLst>
        </pc:spChg>
        <pc:spChg chg="add del mod">
          <ac:chgData name="Buehler, Jana Stefanie" userId="ee417f53-d201-4685-a481-6e546633a560" providerId="ADAL" clId="{352C3EF2-53C5-E240-BCCE-A0E89CC4FCC7}" dt="2022-01-10T19:55:36.866" v="5778" actId="478"/>
          <ac:spMkLst>
            <pc:docMk/>
            <pc:sldMk cId="259130044" sldId="258"/>
            <ac:spMk id="7" creationId="{8E9425BA-9B4D-4441-85CE-C05804A7F256}"/>
          </ac:spMkLst>
        </pc:spChg>
        <pc:spChg chg="add del mod">
          <ac:chgData name="Buehler, Jana Stefanie" userId="ee417f53-d201-4685-a481-6e546633a560" providerId="ADAL" clId="{352C3EF2-53C5-E240-BCCE-A0E89CC4FCC7}" dt="2022-01-10T19:55:42.294" v="5780" actId="478"/>
          <ac:spMkLst>
            <pc:docMk/>
            <pc:sldMk cId="259130044" sldId="258"/>
            <ac:spMk id="10" creationId="{BA6ACF7C-A340-2E48-AF6D-9D72DB4B043E}"/>
          </ac:spMkLst>
        </pc:spChg>
      </pc:sldChg>
      <pc:sldChg chg="addSp delSp modSp mod ord modNotesTx">
        <pc:chgData name="Buehler, Jana Stefanie" userId="ee417f53-d201-4685-a481-6e546633a560" providerId="ADAL" clId="{352C3EF2-53C5-E240-BCCE-A0E89CC4FCC7}" dt="2021-12-28T20:08:00.338" v="5687" actId="20577"/>
        <pc:sldMkLst>
          <pc:docMk/>
          <pc:sldMk cId="1725741587" sldId="259"/>
        </pc:sldMkLst>
        <pc:spChg chg="del mod">
          <ac:chgData name="Buehler, Jana Stefanie" userId="ee417f53-d201-4685-a481-6e546633a560" providerId="ADAL" clId="{352C3EF2-53C5-E240-BCCE-A0E89CC4FCC7}" dt="2021-12-23T16:21:12.187" v="3762" actId="478"/>
          <ac:spMkLst>
            <pc:docMk/>
            <pc:sldMk cId="1725741587" sldId="259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352C3EF2-53C5-E240-BCCE-A0E89CC4FCC7}" dt="2021-12-23T16:21:22.308" v="3764" actId="478"/>
          <ac:spMkLst>
            <pc:docMk/>
            <pc:sldMk cId="1725741587" sldId="259"/>
            <ac:spMk id="3" creationId="{4D42FC61-2068-6F49-89B3-20A6BFB466A4}"/>
          </ac:spMkLst>
        </pc:spChg>
        <pc:spChg chg="add del mod">
          <ac:chgData name="Buehler, Jana Stefanie" userId="ee417f53-d201-4685-a481-6e546633a560" providerId="ADAL" clId="{352C3EF2-53C5-E240-BCCE-A0E89CC4FCC7}" dt="2021-12-28T12:41:17.549" v="4258" actId="478"/>
          <ac:spMkLst>
            <pc:docMk/>
            <pc:sldMk cId="1725741587" sldId="259"/>
            <ac:spMk id="3" creationId="{778C4C4B-203A-9B4D-82D4-10DD88187C1E}"/>
          </ac:spMkLst>
        </pc:spChg>
        <pc:spChg chg="add mod">
          <ac:chgData name="Buehler, Jana Stefanie" userId="ee417f53-d201-4685-a481-6e546633a560" providerId="ADAL" clId="{352C3EF2-53C5-E240-BCCE-A0E89CC4FCC7}" dt="2021-12-28T20:08:00.338" v="5687" actId="20577"/>
          <ac:spMkLst>
            <pc:docMk/>
            <pc:sldMk cId="1725741587" sldId="259"/>
            <ac:spMk id="8" creationId="{99AA896E-198E-0847-8776-B6DD02EF2996}"/>
          </ac:spMkLst>
        </pc:spChg>
        <pc:spChg chg="add del mod">
          <ac:chgData name="Buehler, Jana Stefanie" userId="ee417f53-d201-4685-a481-6e546633a560" providerId="ADAL" clId="{352C3EF2-53C5-E240-BCCE-A0E89CC4FCC7}" dt="2021-12-28T12:41:12.088" v="4256" actId="478"/>
          <ac:spMkLst>
            <pc:docMk/>
            <pc:sldMk cId="1725741587" sldId="259"/>
            <ac:spMk id="9" creationId="{3B9E7D32-E8E2-4D42-846D-EC7153437797}"/>
          </ac:spMkLst>
        </pc:spChg>
        <pc:picChg chg="add del mod">
          <ac:chgData name="Buehler, Jana Stefanie" userId="ee417f53-d201-4685-a481-6e546633a560" providerId="ADAL" clId="{352C3EF2-53C5-E240-BCCE-A0E89CC4FCC7}" dt="2021-12-28T14:00:10.090" v="5427" actId="931"/>
          <ac:picMkLst>
            <pc:docMk/>
            <pc:sldMk cId="1725741587" sldId="259"/>
            <ac:picMk id="11" creationId="{811FE619-405A-7747-AB0C-48535D43187B}"/>
          </ac:picMkLst>
        </pc:picChg>
        <pc:picChg chg="add del mod">
          <ac:chgData name="Buehler, Jana Stefanie" userId="ee417f53-d201-4685-a481-6e546633a560" providerId="ADAL" clId="{352C3EF2-53C5-E240-BCCE-A0E89CC4FCC7}" dt="2021-12-28T14:00:10.090" v="5427" actId="931"/>
          <ac:picMkLst>
            <pc:docMk/>
            <pc:sldMk cId="1725741587" sldId="259"/>
            <ac:picMk id="13" creationId="{A1CE2EF9-A8C6-3246-B10E-F4A104F71DC9}"/>
          </ac:picMkLst>
        </pc:picChg>
      </pc:sldChg>
      <pc:sldChg chg="addSp delSp modSp mod ord">
        <pc:chgData name="Buehler, Jana Stefanie" userId="ee417f53-d201-4685-a481-6e546633a560" providerId="ADAL" clId="{352C3EF2-53C5-E240-BCCE-A0E89CC4FCC7}" dt="2021-12-28T12:35:27.844" v="4253" actId="20577"/>
        <pc:sldMkLst>
          <pc:docMk/>
          <pc:sldMk cId="1932494345" sldId="260"/>
        </pc:sldMkLst>
        <pc:spChg chg="del">
          <ac:chgData name="Buehler, Jana Stefanie" userId="ee417f53-d201-4685-a481-6e546633a560" providerId="ADAL" clId="{352C3EF2-53C5-E240-BCCE-A0E89CC4FCC7}" dt="2021-12-23T16:20:08.550" v="3752" actId="478"/>
          <ac:spMkLst>
            <pc:docMk/>
            <pc:sldMk cId="1932494345" sldId="260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352C3EF2-53C5-E240-BCCE-A0E89CC4FCC7}" dt="2021-12-23T16:20:21.647" v="3754" actId="478"/>
          <ac:spMkLst>
            <pc:docMk/>
            <pc:sldMk cId="1932494345" sldId="260"/>
            <ac:spMk id="3" creationId="{4D42FC61-2068-6F49-89B3-20A6BFB466A4}"/>
          </ac:spMkLst>
        </pc:spChg>
        <pc:spChg chg="mod">
          <ac:chgData name="Buehler, Jana Stefanie" userId="ee417f53-d201-4685-a481-6e546633a560" providerId="ADAL" clId="{352C3EF2-53C5-E240-BCCE-A0E89CC4FCC7}" dt="2021-12-23T16:20:44.834" v="3757" actId="1076"/>
          <ac:spMkLst>
            <pc:docMk/>
            <pc:sldMk cId="1932494345" sldId="260"/>
            <ac:spMk id="4" creationId="{80ED18C1-DCAA-9B41-B8AD-8DAB66FD2896}"/>
          </ac:spMkLst>
        </pc:spChg>
        <pc:spChg chg="del">
          <ac:chgData name="Buehler, Jana Stefanie" userId="ee417f53-d201-4685-a481-6e546633a560" providerId="ADAL" clId="{352C3EF2-53C5-E240-BCCE-A0E89CC4FCC7}" dt="2021-12-23T16:20:26.756" v="3756" actId="478"/>
          <ac:spMkLst>
            <pc:docMk/>
            <pc:sldMk cId="1932494345" sldId="260"/>
            <ac:spMk id="8" creationId="{37FA509E-D412-054E-880A-E86765151B2F}"/>
          </ac:spMkLst>
        </pc:spChg>
        <pc:spChg chg="add mod">
          <ac:chgData name="Buehler, Jana Stefanie" userId="ee417f53-d201-4685-a481-6e546633a560" providerId="ADAL" clId="{352C3EF2-53C5-E240-BCCE-A0E89CC4FCC7}" dt="2021-12-23T16:20:09.166" v="3753"/>
          <ac:spMkLst>
            <pc:docMk/>
            <pc:sldMk cId="1932494345" sldId="260"/>
            <ac:spMk id="9" creationId="{A9C65066-4C46-5442-B907-43BB369F20B6}"/>
          </ac:spMkLst>
        </pc:spChg>
        <pc:spChg chg="add mod">
          <ac:chgData name="Buehler, Jana Stefanie" userId="ee417f53-d201-4685-a481-6e546633a560" providerId="ADAL" clId="{352C3EF2-53C5-E240-BCCE-A0E89CC4FCC7}" dt="2021-12-28T12:35:27.844" v="4253" actId="20577"/>
          <ac:spMkLst>
            <pc:docMk/>
            <pc:sldMk cId="1932494345" sldId="260"/>
            <ac:spMk id="10" creationId="{DF754FDB-A18C-7C4B-A366-E2667E5975A5}"/>
          </ac:spMkLst>
        </pc:spChg>
      </pc:sldChg>
      <pc:sldChg chg="modSp mod">
        <pc:chgData name="Buehler, Jana Stefanie" userId="ee417f53-d201-4685-a481-6e546633a560" providerId="ADAL" clId="{352C3EF2-53C5-E240-BCCE-A0E89CC4FCC7}" dt="2021-12-23T13:57:28.078" v="14" actId="20577"/>
        <pc:sldMkLst>
          <pc:docMk/>
          <pc:sldMk cId="47486482" sldId="262"/>
        </pc:sldMkLst>
        <pc:spChg chg="mod">
          <ac:chgData name="Buehler, Jana Stefanie" userId="ee417f53-d201-4685-a481-6e546633a560" providerId="ADAL" clId="{352C3EF2-53C5-E240-BCCE-A0E89CC4FCC7}" dt="2021-12-23T13:57:28.078" v="14" actId="20577"/>
          <ac:spMkLst>
            <pc:docMk/>
            <pc:sldMk cId="47486482" sldId="262"/>
            <ac:spMk id="9" creationId="{D72AFA9A-9340-414A-A539-D4468C9C7EAA}"/>
          </ac:spMkLst>
        </pc:spChg>
      </pc:sldChg>
      <pc:sldChg chg="modSp add mod">
        <pc:chgData name="Buehler, Jana Stefanie" userId="ee417f53-d201-4685-a481-6e546633a560" providerId="ADAL" clId="{352C3EF2-53C5-E240-BCCE-A0E89CC4FCC7}" dt="2021-12-28T12:35:54.984" v="4254" actId="58"/>
        <pc:sldMkLst>
          <pc:docMk/>
          <pc:sldMk cId="4286941918" sldId="263"/>
        </pc:sldMkLst>
        <pc:spChg chg="mod">
          <ac:chgData name="Buehler, Jana Stefanie" userId="ee417f53-d201-4685-a481-6e546633a560" providerId="ADAL" clId="{352C3EF2-53C5-E240-BCCE-A0E89CC4FCC7}" dt="2021-12-23T15:14:20.938" v="2412" actId="166"/>
          <ac:spMkLst>
            <pc:docMk/>
            <pc:sldMk cId="4286941918" sldId="263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352C3EF2-53C5-E240-BCCE-A0E89CC4FCC7}" dt="2021-12-28T12:35:54.984" v="4254" actId="58"/>
          <ac:spMkLst>
            <pc:docMk/>
            <pc:sldMk cId="4286941918" sldId="263"/>
            <ac:spMk id="3" creationId="{4D42FC61-2068-6F49-89B3-20A6BFB466A4}"/>
          </ac:spMkLst>
        </pc:spChg>
      </pc:sldChg>
      <pc:sldChg chg="addSp delSp modSp add mod modNotesTx">
        <pc:chgData name="Buehler, Jana Stefanie" userId="ee417f53-d201-4685-a481-6e546633a560" providerId="ADAL" clId="{352C3EF2-53C5-E240-BCCE-A0E89CC4FCC7}" dt="2022-01-10T19:54:09.444" v="5768" actId="1076"/>
        <pc:sldMkLst>
          <pc:docMk/>
          <pc:sldMk cId="3066597369" sldId="264"/>
        </pc:sldMkLst>
        <pc:spChg chg="mod">
          <ac:chgData name="Buehler, Jana Stefanie" userId="ee417f53-d201-4685-a481-6e546633a560" providerId="ADAL" clId="{352C3EF2-53C5-E240-BCCE-A0E89CC4FCC7}" dt="2021-12-28T12:31:06.730" v="4183" actId="1076"/>
          <ac:spMkLst>
            <pc:docMk/>
            <pc:sldMk cId="3066597369" sldId="264"/>
            <ac:spMk id="2" creationId="{AB72FC48-F677-3C43-93A1-503D13B113E2}"/>
          </ac:spMkLst>
        </pc:spChg>
        <pc:spChg chg="del mod">
          <ac:chgData name="Buehler, Jana Stefanie" userId="ee417f53-d201-4685-a481-6e546633a560" providerId="ADAL" clId="{352C3EF2-53C5-E240-BCCE-A0E89CC4FCC7}" dt="2021-12-27T19:03:07.787" v="4072" actId="478"/>
          <ac:spMkLst>
            <pc:docMk/>
            <pc:sldMk cId="3066597369" sldId="264"/>
            <ac:spMk id="3" creationId="{4D42FC61-2068-6F49-89B3-20A6BFB466A4}"/>
          </ac:spMkLst>
        </pc:spChg>
        <pc:spChg chg="mod">
          <ac:chgData name="Buehler, Jana Stefanie" userId="ee417f53-d201-4685-a481-6e546633a560" providerId="ADAL" clId="{352C3EF2-53C5-E240-BCCE-A0E89CC4FCC7}" dt="2021-12-23T16:23:44.345" v="3786" actId="206"/>
          <ac:spMkLst>
            <pc:docMk/>
            <pc:sldMk cId="3066597369" sldId="264"/>
            <ac:spMk id="4" creationId="{80ED18C1-DCAA-9B41-B8AD-8DAB66FD2896}"/>
          </ac:spMkLst>
        </pc:spChg>
        <pc:spChg chg="mod">
          <ac:chgData name="Buehler, Jana Stefanie" userId="ee417f53-d201-4685-a481-6e546633a560" providerId="ADAL" clId="{352C3EF2-53C5-E240-BCCE-A0E89CC4FCC7}" dt="2021-12-23T16:23:34.630" v="3785" actId="1076"/>
          <ac:spMkLst>
            <pc:docMk/>
            <pc:sldMk cId="3066597369" sldId="264"/>
            <ac:spMk id="6" creationId="{4EB3F4AF-43FB-9149-A8BE-64D2A1AB6AE7}"/>
          </ac:spMkLst>
        </pc:spChg>
        <pc:spChg chg="add del mod">
          <ac:chgData name="Buehler, Jana Stefanie" userId="ee417f53-d201-4685-a481-6e546633a560" providerId="ADAL" clId="{352C3EF2-53C5-E240-BCCE-A0E89CC4FCC7}" dt="2022-01-10T19:54:06.020" v="5766" actId="478"/>
          <ac:spMkLst>
            <pc:docMk/>
            <pc:sldMk cId="3066597369" sldId="264"/>
            <ac:spMk id="8" creationId="{997B32C8-1EB6-3F4F-A3D1-F3FFB4D8EE90}"/>
          </ac:spMkLst>
        </pc:spChg>
        <pc:spChg chg="add mod">
          <ac:chgData name="Buehler, Jana Stefanie" userId="ee417f53-d201-4685-a481-6e546633a560" providerId="ADAL" clId="{352C3EF2-53C5-E240-BCCE-A0E89CC4FCC7}" dt="2022-01-10T19:54:09.444" v="5768" actId="1076"/>
          <ac:spMkLst>
            <pc:docMk/>
            <pc:sldMk cId="3066597369" sldId="264"/>
            <ac:spMk id="9" creationId="{B2596180-4180-C34E-964E-1D40CF20315B}"/>
          </ac:spMkLst>
        </pc:spChg>
        <pc:spChg chg="add del mod">
          <ac:chgData name="Buehler, Jana Stefanie" userId="ee417f53-d201-4685-a481-6e546633a560" providerId="ADAL" clId="{352C3EF2-53C5-E240-BCCE-A0E89CC4FCC7}" dt="2021-12-27T19:03:09.963" v="4073" actId="478"/>
          <ac:spMkLst>
            <pc:docMk/>
            <pc:sldMk cId="3066597369" sldId="264"/>
            <ac:spMk id="10" creationId="{74393FF5-E3C0-494D-9D43-B8F9A777C8E1}"/>
          </ac:spMkLst>
        </pc:spChg>
        <pc:picChg chg="add del mod">
          <ac:chgData name="Buehler, Jana Stefanie" userId="ee417f53-d201-4685-a481-6e546633a560" providerId="ADAL" clId="{352C3EF2-53C5-E240-BCCE-A0E89CC4FCC7}" dt="2021-12-28T13:59:58.762" v="5411"/>
          <ac:picMkLst>
            <pc:docMk/>
            <pc:sldMk cId="3066597369" sldId="264"/>
            <ac:picMk id="9" creationId="{8D38E45A-4EEE-BF49-9D18-6375E6665592}"/>
          </ac:picMkLst>
        </pc:picChg>
      </pc:sldChg>
      <pc:sldChg chg="modSp add mod modNotesTx">
        <pc:chgData name="Buehler, Jana Stefanie" userId="ee417f53-d201-4685-a481-6e546633a560" providerId="ADAL" clId="{352C3EF2-53C5-E240-BCCE-A0E89CC4FCC7}" dt="2021-12-23T15:35:18.900" v="3161" actId="12"/>
        <pc:sldMkLst>
          <pc:docMk/>
          <pc:sldMk cId="1698542039" sldId="265"/>
        </pc:sldMkLst>
        <pc:spChg chg="mod">
          <ac:chgData name="Buehler, Jana Stefanie" userId="ee417f53-d201-4685-a481-6e546633a560" providerId="ADAL" clId="{352C3EF2-53C5-E240-BCCE-A0E89CC4FCC7}" dt="2021-12-23T14:34:37.740" v="680" actId="20577"/>
          <ac:spMkLst>
            <pc:docMk/>
            <pc:sldMk cId="1698542039" sldId="265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352C3EF2-53C5-E240-BCCE-A0E89CC4FCC7}" dt="2021-12-23T15:35:18.900" v="3161" actId="12"/>
          <ac:spMkLst>
            <pc:docMk/>
            <pc:sldMk cId="1698542039" sldId="265"/>
            <ac:spMk id="3" creationId="{4D42FC61-2068-6F49-89B3-20A6BFB466A4}"/>
          </ac:spMkLst>
        </pc:spChg>
      </pc:sldChg>
      <pc:sldChg chg="modSp add del mod modNotesTx">
        <pc:chgData name="Buehler, Jana Stefanie" userId="ee417f53-d201-4685-a481-6e546633a560" providerId="ADAL" clId="{352C3EF2-53C5-E240-BCCE-A0E89CC4FCC7}" dt="2021-12-23T16:20:52.529" v="3759" actId="2696"/>
        <pc:sldMkLst>
          <pc:docMk/>
          <pc:sldMk cId="2166734680" sldId="266"/>
        </pc:sldMkLst>
        <pc:spChg chg="mod">
          <ac:chgData name="Buehler, Jana Stefanie" userId="ee417f53-d201-4685-a481-6e546633a560" providerId="ADAL" clId="{352C3EF2-53C5-E240-BCCE-A0E89CC4FCC7}" dt="2021-12-23T14:35:11.691" v="691" actId="20577"/>
          <ac:spMkLst>
            <pc:docMk/>
            <pc:sldMk cId="2166734680" sldId="266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352C3EF2-53C5-E240-BCCE-A0E89CC4FCC7}" dt="2021-12-23T15:34:55.229" v="3157" actId="20577"/>
          <ac:spMkLst>
            <pc:docMk/>
            <pc:sldMk cId="2166734680" sldId="266"/>
            <ac:spMk id="3" creationId="{4D42FC61-2068-6F49-89B3-20A6BFB466A4}"/>
          </ac:spMkLst>
        </pc:spChg>
      </pc:sldChg>
      <pc:sldChg chg="addSp modSp add mod ord modNotesTx">
        <pc:chgData name="Buehler, Jana Stefanie" userId="ee417f53-d201-4685-a481-6e546633a560" providerId="ADAL" clId="{352C3EF2-53C5-E240-BCCE-A0E89CC4FCC7}" dt="2021-12-28T20:10:56.768" v="5719" actId="20577"/>
        <pc:sldMkLst>
          <pc:docMk/>
          <pc:sldMk cId="3855894096" sldId="267"/>
        </pc:sldMkLst>
        <pc:spChg chg="mod">
          <ac:chgData name="Buehler, Jana Stefanie" userId="ee417f53-d201-4685-a481-6e546633a560" providerId="ADAL" clId="{352C3EF2-53C5-E240-BCCE-A0E89CC4FCC7}" dt="2021-12-23T15:42:09.333" v="3343" actId="1076"/>
          <ac:spMkLst>
            <pc:docMk/>
            <pc:sldMk cId="3855894096" sldId="267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352C3EF2-53C5-E240-BCCE-A0E89CC4FCC7}" dt="2021-12-28T20:10:56.768" v="5719" actId="20577"/>
          <ac:spMkLst>
            <pc:docMk/>
            <pc:sldMk cId="3855894096" sldId="267"/>
            <ac:spMk id="3" creationId="{4D42FC61-2068-6F49-89B3-20A6BFB466A4}"/>
          </ac:spMkLst>
        </pc:spChg>
        <pc:picChg chg="add mod">
          <ac:chgData name="Buehler, Jana Stefanie" userId="ee417f53-d201-4685-a481-6e546633a560" providerId="ADAL" clId="{352C3EF2-53C5-E240-BCCE-A0E89CC4FCC7}" dt="2021-12-28T13:56:22.008" v="5363" actId="1076"/>
          <ac:picMkLst>
            <pc:docMk/>
            <pc:sldMk cId="3855894096" sldId="267"/>
            <ac:picMk id="8" creationId="{B147AAAA-C296-E74E-A8F5-9D0A6B642BCA}"/>
          </ac:picMkLst>
        </pc:picChg>
      </pc:sldChg>
      <pc:sldChg chg="addSp delSp modSp add mod modNotesTx">
        <pc:chgData name="Buehler, Jana Stefanie" userId="ee417f53-d201-4685-a481-6e546633a560" providerId="ADAL" clId="{352C3EF2-53C5-E240-BCCE-A0E89CC4FCC7}" dt="2021-12-23T15:11:02.331" v="2288" actId="20577"/>
        <pc:sldMkLst>
          <pc:docMk/>
          <pc:sldMk cId="470389798" sldId="268"/>
        </pc:sldMkLst>
        <pc:spChg chg="mod">
          <ac:chgData name="Buehler, Jana Stefanie" userId="ee417f53-d201-4685-a481-6e546633a560" providerId="ADAL" clId="{352C3EF2-53C5-E240-BCCE-A0E89CC4FCC7}" dt="2021-12-23T15:08:59.012" v="2063" actId="403"/>
          <ac:spMkLst>
            <pc:docMk/>
            <pc:sldMk cId="470389798" sldId="268"/>
            <ac:spMk id="2" creationId="{AB72FC48-F677-3C43-93A1-503D13B113E2}"/>
          </ac:spMkLst>
        </pc:spChg>
        <pc:spChg chg="del mod">
          <ac:chgData name="Buehler, Jana Stefanie" userId="ee417f53-d201-4685-a481-6e546633a560" providerId="ADAL" clId="{352C3EF2-53C5-E240-BCCE-A0E89CC4FCC7}" dt="2021-12-23T15:08:41.380" v="2056" actId="478"/>
          <ac:spMkLst>
            <pc:docMk/>
            <pc:sldMk cId="470389798" sldId="268"/>
            <ac:spMk id="3" creationId="{4D42FC61-2068-6F49-89B3-20A6BFB466A4}"/>
          </ac:spMkLst>
        </pc:spChg>
        <pc:spChg chg="add del mod">
          <ac:chgData name="Buehler, Jana Stefanie" userId="ee417f53-d201-4685-a481-6e546633a560" providerId="ADAL" clId="{352C3EF2-53C5-E240-BCCE-A0E89CC4FCC7}" dt="2021-12-23T15:08:45.692" v="2057" actId="478"/>
          <ac:spMkLst>
            <pc:docMk/>
            <pc:sldMk cId="470389798" sldId="268"/>
            <ac:spMk id="9" creationId="{F192ACCE-32E5-444A-AF18-8CFE776B0E7A}"/>
          </ac:spMkLst>
        </pc:spChg>
        <pc:spChg chg="add mod">
          <ac:chgData name="Buehler, Jana Stefanie" userId="ee417f53-d201-4685-a481-6e546633a560" providerId="ADAL" clId="{352C3EF2-53C5-E240-BCCE-A0E89CC4FCC7}" dt="2021-12-23T15:09:39.549" v="2107" actId="20577"/>
          <ac:spMkLst>
            <pc:docMk/>
            <pc:sldMk cId="470389798" sldId="268"/>
            <ac:spMk id="10" creationId="{647277B1-EC09-9D4A-AB52-E651C992561A}"/>
          </ac:spMkLst>
        </pc:spChg>
      </pc:sldChg>
      <pc:sldChg chg="addSp delSp modSp add mod modNotesTx">
        <pc:chgData name="Buehler, Jana Stefanie" userId="ee417f53-d201-4685-a481-6e546633a560" providerId="ADAL" clId="{352C3EF2-53C5-E240-BCCE-A0E89CC4FCC7}" dt="2022-01-10T19:47:04.053" v="5732" actId="478"/>
        <pc:sldMkLst>
          <pc:docMk/>
          <pc:sldMk cId="2970135139" sldId="269"/>
        </pc:sldMkLst>
        <pc:spChg chg="mod">
          <ac:chgData name="Buehler, Jana Stefanie" userId="ee417f53-d201-4685-a481-6e546633a560" providerId="ADAL" clId="{352C3EF2-53C5-E240-BCCE-A0E89CC4FCC7}" dt="2021-12-27T19:01:03.076" v="4067" actId="1076"/>
          <ac:spMkLst>
            <pc:docMk/>
            <pc:sldMk cId="2970135139" sldId="269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352C3EF2-53C5-E240-BCCE-A0E89CC4FCC7}" dt="2021-12-27T19:00:21.606" v="3999" actId="478"/>
          <ac:spMkLst>
            <pc:docMk/>
            <pc:sldMk cId="2970135139" sldId="269"/>
            <ac:spMk id="3" creationId="{4D42FC61-2068-6F49-89B3-20A6BFB466A4}"/>
          </ac:spMkLst>
        </pc:spChg>
        <pc:spChg chg="del">
          <ac:chgData name="Buehler, Jana Stefanie" userId="ee417f53-d201-4685-a481-6e546633a560" providerId="ADAL" clId="{352C3EF2-53C5-E240-BCCE-A0E89CC4FCC7}" dt="2022-01-10T19:47:04.053" v="5732" actId="478"/>
          <ac:spMkLst>
            <pc:docMk/>
            <pc:sldMk cId="2970135139" sldId="269"/>
            <ac:spMk id="8" creationId="{ABFA1D18-2597-7847-A2EB-FC31ECDE48AF}"/>
          </ac:spMkLst>
        </pc:spChg>
        <pc:spChg chg="add del mod">
          <ac:chgData name="Buehler, Jana Stefanie" userId="ee417f53-d201-4685-a481-6e546633a560" providerId="ADAL" clId="{352C3EF2-53C5-E240-BCCE-A0E89CC4FCC7}" dt="2021-12-27T19:00:23.011" v="4000" actId="478"/>
          <ac:spMkLst>
            <pc:docMk/>
            <pc:sldMk cId="2970135139" sldId="269"/>
            <ac:spMk id="10" creationId="{79B572CA-C4DD-B348-9C73-BC2F9F8D1ED0}"/>
          </ac:spMkLst>
        </pc:spChg>
        <pc:picChg chg="add del mod">
          <ac:chgData name="Buehler, Jana Stefanie" userId="ee417f53-d201-4685-a481-6e546633a560" providerId="ADAL" clId="{352C3EF2-53C5-E240-BCCE-A0E89CC4FCC7}" dt="2021-12-28T13:59:59.566" v="5412"/>
          <ac:picMkLst>
            <pc:docMk/>
            <pc:sldMk cId="2970135139" sldId="269"/>
            <ac:picMk id="9" creationId="{EFF4317B-CB27-9449-8A14-630216272300}"/>
          </ac:picMkLst>
        </pc:picChg>
      </pc:sldChg>
      <pc:sldChg chg="addSp delSp modSp add mod modNotesTx">
        <pc:chgData name="Buehler, Jana Stefanie" userId="ee417f53-d201-4685-a481-6e546633a560" providerId="ADAL" clId="{352C3EF2-53C5-E240-BCCE-A0E89CC4FCC7}" dt="2022-01-10T19:46:53.913" v="5731" actId="478"/>
        <pc:sldMkLst>
          <pc:docMk/>
          <pc:sldMk cId="64822043" sldId="270"/>
        </pc:sldMkLst>
        <pc:spChg chg="mod">
          <ac:chgData name="Buehler, Jana Stefanie" userId="ee417f53-d201-4685-a481-6e546633a560" providerId="ADAL" clId="{352C3EF2-53C5-E240-BCCE-A0E89CC4FCC7}" dt="2021-12-23T16:13:55.904" v="3692" actId="20577"/>
          <ac:spMkLst>
            <pc:docMk/>
            <pc:sldMk cId="64822043" sldId="270"/>
            <ac:spMk id="2" creationId="{AB72FC48-F677-3C43-93A1-503D13B113E2}"/>
          </ac:spMkLst>
        </pc:spChg>
        <pc:spChg chg="del mod">
          <ac:chgData name="Buehler, Jana Stefanie" userId="ee417f53-d201-4685-a481-6e546633a560" providerId="ADAL" clId="{352C3EF2-53C5-E240-BCCE-A0E89CC4FCC7}" dt="2021-12-23T16:05:01.392" v="3497" actId="478"/>
          <ac:spMkLst>
            <pc:docMk/>
            <pc:sldMk cId="64822043" sldId="270"/>
            <ac:spMk id="3" creationId="{4D42FC61-2068-6F49-89B3-20A6BFB466A4}"/>
          </ac:spMkLst>
        </pc:spChg>
        <pc:spChg chg="mod">
          <ac:chgData name="Buehler, Jana Stefanie" userId="ee417f53-d201-4685-a481-6e546633a560" providerId="ADAL" clId="{352C3EF2-53C5-E240-BCCE-A0E89CC4FCC7}" dt="2021-12-23T16:22:48.097" v="3778" actId="1076"/>
          <ac:spMkLst>
            <pc:docMk/>
            <pc:sldMk cId="64822043" sldId="270"/>
            <ac:spMk id="4" creationId="{80ED18C1-DCAA-9B41-B8AD-8DAB66FD2896}"/>
          </ac:spMkLst>
        </pc:spChg>
        <pc:spChg chg="mod">
          <ac:chgData name="Buehler, Jana Stefanie" userId="ee417f53-d201-4685-a481-6e546633a560" providerId="ADAL" clId="{352C3EF2-53C5-E240-BCCE-A0E89CC4FCC7}" dt="2021-12-23T16:22:43.852" v="3777" actId="1076"/>
          <ac:spMkLst>
            <pc:docMk/>
            <pc:sldMk cId="64822043" sldId="270"/>
            <ac:spMk id="6" creationId="{4EB3F4AF-43FB-9149-A8BE-64D2A1AB6AE7}"/>
          </ac:spMkLst>
        </pc:spChg>
        <pc:spChg chg="del">
          <ac:chgData name="Buehler, Jana Stefanie" userId="ee417f53-d201-4685-a481-6e546633a560" providerId="ADAL" clId="{352C3EF2-53C5-E240-BCCE-A0E89CC4FCC7}" dt="2022-01-10T19:46:53.913" v="5731" actId="478"/>
          <ac:spMkLst>
            <pc:docMk/>
            <pc:sldMk cId="64822043" sldId="270"/>
            <ac:spMk id="8" creationId="{ABFA1D18-2597-7847-A2EB-FC31ECDE48AF}"/>
          </ac:spMkLst>
        </pc:spChg>
        <pc:spChg chg="add del mod">
          <ac:chgData name="Buehler, Jana Stefanie" userId="ee417f53-d201-4685-a481-6e546633a560" providerId="ADAL" clId="{352C3EF2-53C5-E240-BCCE-A0E89CC4FCC7}" dt="2021-12-23T16:05:03.012" v="3498" actId="478"/>
          <ac:spMkLst>
            <pc:docMk/>
            <pc:sldMk cId="64822043" sldId="270"/>
            <ac:spMk id="10" creationId="{B23E5260-92AC-2946-A750-DF2FD1E9ADF3}"/>
          </ac:spMkLst>
        </pc:spChg>
        <pc:spChg chg="add mod">
          <ac:chgData name="Buehler, Jana Stefanie" userId="ee417f53-d201-4685-a481-6e546633a560" providerId="ADAL" clId="{352C3EF2-53C5-E240-BCCE-A0E89CC4FCC7}" dt="2021-12-23T16:12:18.215" v="3664" actId="166"/>
          <ac:spMkLst>
            <pc:docMk/>
            <pc:sldMk cId="64822043" sldId="270"/>
            <ac:spMk id="11" creationId="{927CFB23-5D85-8443-843C-7915D8C4B32C}"/>
          </ac:spMkLst>
        </pc:spChg>
        <pc:spChg chg="add mod">
          <ac:chgData name="Buehler, Jana Stefanie" userId="ee417f53-d201-4685-a481-6e546633a560" providerId="ADAL" clId="{352C3EF2-53C5-E240-BCCE-A0E89CC4FCC7}" dt="2021-12-23T16:12:02.800" v="3662" actId="166"/>
          <ac:spMkLst>
            <pc:docMk/>
            <pc:sldMk cId="64822043" sldId="270"/>
            <ac:spMk id="12" creationId="{0A05568B-0C67-D04F-B67A-9CF621FE41F0}"/>
          </ac:spMkLst>
        </pc:spChg>
        <pc:spChg chg="add mod">
          <ac:chgData name="Buehler, Jana Stefanie" userId="ee417f53-d201-4685-a481-6e546633a560" providerId="ADAL" clId="{352C3EF2-53C5-E240-BCCE-A0E89CC4FCC7}" dt="2021-12-23T16:12:12.297" v="3663" actId="166"/>
          <ac:spMkLst>
            <pc:docMk/>
            <pc:sldMk cId="64822043" sldId="270"/>
            <ac:spMk id="13" creationId="{FEDBF0C1-9D3D-6C44-8E08-327DC81F7C79}"/>
          </ac:spMkLst>
        </pc:spChg>
        <pc:spChg chg="add mod">
          <ac:chgData name="Buehler, Jana Stefanie" userId="ee417f53-d201-4685-a481-6e546633a560" providerId="ADAL" clId="{352C3EF2-53C5-E240-BCCE-A0E89CC4FCC7}" dt="2021-12-23T16:11:51.553" v="3660" actId="1076"/>
          <ac:spMkLst>
            <pc:docMk/>
            <pc:sldMk cId="64822043" sldId="270"/>
            <ac:spMk id="14" creationId="{6DC5639B-87A0-9B40-B583-05CD8BC090CC}"/>
          </ac:spMkLst>
        </pc:spChg>
        <pc:spChg chg="add mod">
          <ac:chgData name="Buehler, Jana Stefanie" userId="ee417f53-d201-4685-a481-6e546633a560" providerId="ADAL" clId="{352C3EF2-53C5-E240-BCCE-A0E89CC4FCC7}" dt="2021-12-23T16:09:21.654" v="3646" actId="1076"/>
          <ac:spMkLst>
            <pc:docMk/>
            <pc:sldMk cId="64822043" sldId="270"/>
            <ac:spMk id="15" creationId="{A2ED22CE-4AE4-264C-840B-46E4EDFDB205}"/>
          </ac:spMkLst>
        </pc:spChg>
        <pc:spChg chg="add mod">
          <ac:chgData name="Buehler, Jana Stefanie" userId="ee417f53-d201-4685-a481-6e546633a560" providerId="ADAL" clId="{352C3EF2-53C5-E240-BCCE-A0E89CC4FCC7}" dt="2021-12-23T16:09:49.719" v="3651" actId="1076"/>
          <ac:spMkLst>
            <pc:docMk/>
            <pc:sldMk cId="64822043" sldId="270"/>
            <ac:spMk id="16" creationId="{C3D8057C-4308-0344-AF42-6F10EAC9C9F7}"/>
          </ac:spMkLst>
        </pc:spChg>
        <pc:spChg chg="add mod">
          <ac:chgData name="Buehler, Jana Stefanie" userId="ee417f53-d201-4685-a481-6e546633a560" providerId="ADAL" clId="{352C3EF2-53C5-E240-BCCE-A0E89CC4FCC7}" dt="2021-12-23T16:09:33.789" v="3649" actId="14100"/>
          <ac:spMkLst>
            <pc:docMk/>
            <pc:sldMk cId="64822043" sldId="270"/>
            <ac:spMk id="17" creationId="{2285803E-B981-B34B-A456-58F672FD5DF2}"/>
          </ac:spMkLst>
        </pc:spChg>
        <pc:spChg chg="add mod">
          <ac:chgData name="Buehler, Jana Stefanie" userId="ee417f53-d201-4685-a481-6e546633a560" providerId="ADAL" clId="{352C3EF2-53C5-E240-BCCE-A0E89CC4FCC7}" dt="2021-12-23T16:09:53.351" v="3652" actId="1076"/>
          <ac:spMkLst>
            <pc:docMk/>
            <pc:sldMk cId="64822043" sldId="270"/>
            <ac:spMk id="18" creationId="{CCA177BE-60A2-534A-8F13-D3D962EA608A}"/>
          </ac:spMkLst>
        </pc:spChg>
        <pc:spChg chg="add mod">
          <ac:chgData name="Buehler, Jana Stefanie" userId="ee417f53-d201-4685-a481-6e546633a560" providerId="ADAL" clId="{352C3EF2-53C5-E240-BCCE-A0E89CC4FCC7}" dt="2021-12-23T16:13:26.698" v="3672" actId="208"/>
          <ac:spMkLst>
            <pc:docMk/>
            <pc:sldMk cId="64822043" sldId="270"/>
            <ac:spMk id="19" creationId="{C732D3C1-BB81-5042-8A0D-50703E304FE6}"/>
          </ac:spMkLst>
        </pc:spChg>
      </pc:sldChg>
      <pc:sldChg chg="addSp delSp modSp add mod modNotesTx">
        <pc:chgData name="Buehler, Jana Stefanie" userId="ee417f53-d201-4685-a481-6e546633a560" providerId="ADAL" clId="{352C3EF2-53C5-E240-BCCE-A0E89CC4FCC7}" dt="2022-01-10T19:46:43.061" v="5730" actId="478"/>
        <pc:sldMkLst>
          <pc:docMk/>
          <pc:sldMk cId="3090348538" sldId="271"/>
        </pc:sldMkLst>
        <pc:spChg chg="add mod">
          <ac:chgData name="Buehler, Jana Stefanie" userId="ee417f53-d201-4685-a481-6e546633a560" providerId="ADAL" clId="{352C3EF2-53C5-E240-BCCE-A0E89CC4FCC7}" dt="2021-12-27T18:57:47.831" v="3884" actId="1076"/>
          <ac:spMkLst>
            <pc:docMk/>
            <pc:sldMk cId="3090348538" sldId="271"/>
            <ac:spMk id="2" creationId="{5C7D385C-1493-7D4A-95DD-00CFA0BECC5B}"/>
          </ac:spMkLst>
        </pc:spChg>
        <pc:spChg chg="del mod">
          <ac:chgData name="Buehler, Jana Stefanie" userId="ee417f53-d201-4685-a481-6e546633a560" providerId="ADAL" clId="{352C3EF2-53C5-E240-BCCE-A0E89CC4FCC7}" dt="2021-12-23T15:58:49.125" v="3415" actId="478"/>
          <ac:spMkLst>
            <pc:docMk/>
            <pc:sldMk cId="3090348538" sldId="271"/>
            <ac:spMk id="2" creationId="{AB72FC48-F677-3C43-93A1-503D13B113E2}"/>
          </ac:spMkLst>
        </pc:spChg>
        <pc:spChg chg="del mod">
          <ac:chgData name="Buehler, Jana Stefanie" userId="ee417f53-d201-4685-a481-6e546633a560" providerId="ADAL" clId="{352C3EF2-53C5-E240-BCCE-A0E89CC4FCC7}" dt="2021-12-23T15:58:39.653" v="3411" actId="478"/>
          <ac:spMkLst>
            <pc:docMk/>
            <pc:sldMk cId="3090348538" sldId="271"/>
            <ac:spMk id="3" creationId="{4D42FC61-2068-6F49-89B3-20A6BFB466A4}"/>
          </ac:spMkLst>
        </pc:spChg>
        <pc:spChg chg="del">
          <ac:chgData name="Buehler, Jana Stefanie" userId="ee417f53-d201-4685-a481-6e546633a560" providerId="ADAL" clId="{352C3EF2-53C5-E240-BCCE-A0E89CC4FCC7}" dt="2022-01-10T19:46:43.061" v="5730" actId="478"/>
          <ac:spMkLst>
            <pc:docMk/>
            <pc:sldMk cId="3090348538" sldId="271"/>
            <ac:spMk id="8" creationId="{ABFA1D18-2597-7847-A2EB-FC31ECDE48AF}"/>
          </ac:spMkLst>
        </pc:spChg>
        <pc:spChg chg="add del mod">
          <ac:chgData name="Buehler, Jana Stefanie" userId="ee417f53-d201-4685-a481-6e546633a560" providerId="ADAL" clId="{352C3EF2-53C5-E240-BCCE-A0E89CC4FCC7}" dt="2021-12-23T15:58:43.560" v="3413" actId="478"/>
          <ac:spMkLst>
            <pc:docMk/>
            <pc:sldMk cId="3090348538" sldId="271"/>
            <ac:spMk id="10" creationId="{FA0B2E72-56BC-DB42-ABA2-FB713F38CA52}"/>
          </ac:spMkLst>
        </pc:spChg>
        <pc:spChg chg="add del">
          <ac:chgData name="Buehler, Jana Stefanie" userId="ee417f53-d201-4685-a481-6e546633a560" providerId="ADAL" clId="{352C3EF2-53C5-E240-BCCE-A0E89CC4FCC7}" dt="2021-12-23T15:59:06.857" v="3417" actId="478"/>
          <ac:spMkLst>
            <pc:docMk/>
            <pc:sldMk cId="3090348538" sldId="271"/>
            <ac:spMk id="12" creationId="{8538AACA-89E9-F14D-8559-C90F552EB818}"/>
          </ac:spMkLst>
        </pc:spChg>
        <pc:spChg chg="add mod">
          <ac:chgData name="Buehler, Jana Stefanie" userId="ee417f53-d201-4685-a481-6e546633a560" providerId="ADAL" clId="{352C3EF2-53C5-E240-BCCE-A0E89CC4FCC7}" dt="2021-12-23T16:00:15.615" v="3430" actId="20577"/>
          <ac:spMkLst>
            <pc:docMk/>
            <pc:sldMk cId="3090348538" sldId="271"/>
            <ac:spMk id="13" creationId="{A29F3EFD-DC66-DF41-8938-359FE78F84BA}"/>
          </ac:spMkLst>
        </pc:spChg>
        <pc:spChg chg="add mod">
          <ac:chgData name="Buehler, Jana Stefanie" userId="ee417f53-d201-4685-a481-6e546633a560" providerId="ADAL" clId="{352C3EF2-53C5-E240-BCCE-A0E89CC4FCC7}" dt="2021-12-27T18:56:51.403" v="3821" actId="1076"/>
          <ac:spMkLst>
            <pc:docMk/>
            <pc:sldMk cId="3090348538" sldId="271"/>
            <ac:spMk id="14" creationId="{95745E02-9AAE-484D-AFC6-AD4D2802EFE1}"/>
          </ac:spMkLst>
        </pc:spChg>
        <pc:spChg chg="add del mod">
          <ac:chgData name="Buehler, Jana Stefanie" userId="ee417f53-d201-4685-a481-6e546633a560" providerId="ADAL" clId="{352C3EF2-53C5-E240-BCCE-A0E89CC4FCC7}" dt="2021-12-27T18:56:53.470" v="3824" actId="478"/>
          <ac:spMkLst>
            <pc:docMk/>
            <pc:sldMk cId="3090348538" sldId="271"/>
            <ac:spMk id="15" creationId="{E90334CC-95E7-9649-8298-90878CFB85C8}"/>
          </ac:spMkLst>
        </pc:spChg>
        <pc:spChg chg="add mod">
          <ac:chgData name="Buehler, Jana Stefanie" userId="ee417f53-d201-4685-a481-6e546633a560" providerId="ADAL" clId="{352C3EF2-53C5-E240-BCCE-A0E89CC4FCC7}" dt="2021-12-23T16:01:36.854" v="3455" actId="2711"/>
          <ac:spMkLst>
            <pc:docMk/>
            <pc:sldMk cId="3090348538" sldId="271"/>
            <ac:spMk id="16" creationId="{DD638AEE-7E5E-4F4F-AA75-910E995767C0}"/>
          </ac:spMkLst>
        </pc:spChg>
        <pc:spChg chg="add mod">
          <ac:chgData name="Buehler, Jana Stefanie" userId="ee417f53-d201-4685-a481-6e546633a560" providerId="ADAL" clId="{352C3EF2-53C5-E240-BCCE-A0E89CC4FCC7}" dt="2021-12-27T18:56:50.133" v="3820" actId="1076"/>
          <ac:spMkLst>
            <pc:docMk/>
            <pc:sldMk cId="3090348538" sldId="271"/>
            <ac:spMk id="17" creationId="{591A1DE3-259F-F141-9154-F501EF0A6480}"/>
          </ac:spMkLst>
        </pc:spChg>
        <pc:spChg chg="add del mod">
          <ac:chgData name="Buehler, Jana Stefanie" userId="ee417f53-d201-4685-a481-6e546633a560" providerId="ADAL" clId="{352C3EF2-53C5-E240-BCCE-A0E89CC4FCC7}" dt="2021-12-27T18:56:59.840" v="3834" actId="20577"/>
          <ac:spMkLst>
            <pc:docMk/>
            <pc:sldMk cId="3090348538" sldId="271"/>
            <ac:spMk id="18" creationId="{6FBA381D-9C80-484A-AB3D-F7609BDEAAF7}"/>
          </ac:spMkLst>
        </pc:spChg>
        <pc:spChg chg="add mod">
          <ac:chgData name="Buehler, Jana Stefanie" userId="ee417f53-d201-4685-a481-6e546633a560" providerId="ADAL" clId="{352C3EF2-53C5-E240-BCCE-A0E89CC4FCC7}" dt="2021-12-23T16:03:47.499" v="3489" actId="207"/>
          <ac:spMkLst>
            <pc:docMk/>
            <pc:sldMk cId="3090348538" sldId="271"/>
            <ac:spMk id="19" creationId="{F3F5F399-0AB7-A047-966D-5AA75081EFC7}"/>
          </ac:spMkLst>
        </pc:spChg>
        <pc:spChg chg="add mod">
          <ac:chgData name="Buehler, Jana Stefanie" userId="ee417f53-d201-4685-a481-6e546633a560" providerId="ADAL" clId="{352C3EF2-53C5-E240-BCCE-A0E89CC4FCC7}" dt="2021-12-23T16:03:57.737" v="3491" actId="1076"/>
          <ac:spMkLst>
            <pc:docMk/>
            <pc:sldMk cId="3090348538" sldId="271"/>
            <ac:spMk id="20" creationId="{B26244C7-A09C-704F-BB35-60D84A1D3D88}"/>
          </ac:spMkLst>
        </pc:spChg>
        <pc:spChg chg="add del mod">
          <ac:chgData name="Buehler, Jana Stefanie" userId="ee417f53-d201-4685-a481-6e546633a560" providerId="ADAL" clId="{352C3EF2-53C5-E240-BCCE-A0E89CC4FCC7}" dt="2021-12-27T18:57:37.733" v="3881" actId="207"/>
          <ac:spMkLst>
            <pc:docMk/>
            <pc:sldMk cId="3090348538" sldId="271"/>
            <ac:spMk id="21" creationId="{C63876CA-8816-2147-ADC0-6F049F86B321}"/>
          </ac:spMkLst>
        </pc:spChg>
        <pc:spChg chg="add mod">
          <ac:chgData name="Buehler, Jana Stefanie" userId="ee417f53-d201-4685-a481-6e546633a560" providerId="ADAL" clId="{352C3EF2-53C5-E240-BCCE-A0E89CC4FCC7}" dt="2021-12-23T16:22:23.264" v="3775" actId="1076"/>
          <ac:spMkLst>
            <pc:docMk/>
            <pc:sldMk cId="3090348538" sldId="271"/>
            <ac:spMk id="22" creationId="{6A27F3C8-FD10-F748-B697-027392B37661}"/>
          </ac:spMkLst>
        </pc:spChg>
      </pc:sldChg>
      <pc:sldChg chg="modSp add del mod ord">
        <pc:chgData name="Buehler, Jana Stefanie" userId="ee417f53-d201-4685-a481-6e546633a560" providerId="ADAL" clId="{352C3EF2-53C5-E240-BCCE-A0E89CC4FCC7}" dt="2021-12-23T16:21:35.834" v="3766" actId="2696"/>
        <pc:sldMkLst>
          <pc:docMk/>
          <pc:sldMk cId="1536593121" sldId="272"/>
        </pc:sldMkLst>
        <pc:spChg chg="mod">
          <ac:chgData name="Buehler, Jana Stefanie" userId="ee417f53-d201-4685-a481-6e546633a560" providerId="ADAL" clId="{352C3EF2-53C5-E240-BCCE-A0E89CC4FCC7}" dt="2021-12-23T16:14:29.979" v="3726" actId="166"/>
          <ac:spMkLst>
            <pc:docMk/>
            <pc:sldMk cId="1536593121" sldId="272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352C3EF2-53C5-E240-BCCE-A0E89CC4FCC7}" dt="2021-12-23T16:15:13.340" v="3732" actId="2711"/>
          <ac:spMkLst>
            <pc:docMk/>
            <pc:sldMk cId="1536593121" sldId="272"/>
            <ac:spMk id="3" creationId="{4D42FC61-2068-6F49-89B3-20A6BFB466A4}"/>
          </ac:spMkLst>
        </pc:spChg>
      </pc:sldChg>
      <pc:sldChg chg="addSp delSp modSp add mod">
        <pc:chgData name="Buehler, Jana Stefanie" userId="ee417f53-d201-4685-a481-6e546633a560" providerId="ADAL" clId="{352C3EF2-53C5-E240-BCCE-A0E89CC4FCC7}" dt="2022-01-10T19:54:03.294" v="5765" actId="1076"/>
        <pc:sldMkLst>
          <pc:docMk/>
          <pc:sldMk cId="1751327010" sldId="272"/>
        </pc:sldMkLst>
        <pc:spChg chg="del">
          <ac:chgData name="Buehler, Jana Stefanie" userId="ee417f53-d201-4685-a481-6e546633a560" providerId="ADAL" clId="{352C3EF2-53C5-E240-BCCE-A0E89CC4FCC7}" dt="2022-01-10T19:53:59.662" v="5763" actId="478"/>
          <ac:spMkLst>
            <pc:docMk/>
            <pc:sldMk cId="1751327010" sldId="272"/>
            <ac:spMk id="8" creationId="{ABFA1D18-2597-7847-A2EB-FC31ECDE48AF}"/>
          </ac:spMkLst>
        </pc:spChg>
        <pc:spChg chg="add mod">
          <ac:chgData name="Buehler, Jana Stefanie" userId="ee417f53-d201-4685-a481-6e546633a560" providerId="ADAL" clId="{352C3EF2-53C5-E240-BCCE-A0E89CC4FCC7}" dt="2022-01-10T19:54:03.294" v="5765" actId="1076"/>
          <ac:spMkLst>
            <pc:docMk/>
            <pc:sldMk cId="1751327010" sldId="272"/>
            <ac:spMk id="9" creationId="{8883C9A5-E50E-734B-8C30-998094B109C4}"/>
          </ac:spMkLst>
        </pc:spChg>
      </pc:sldChg>
      <pc:sldChg chg="addSp delSp modSp add mod">
        <pc:chgData name="Buehler, Jana Stefanie" userId="ee417f53-d201-4685-a481-6e546633a560" providerId="ADAL" clId="{352C3EF2-53C5-E240-BCCE-A0E89CC4FCC7}" dt="2022-01-10T19:54:16.307" v="5771" actId="1076"/>
        <pc:sldMkLst>
          <pc:docMk/>
          <pc:sldMk cId="1005409766" sldId="273"/>
        </pc:sldMkLst>
        <pc:spChg chg="del">
          <ac:chgData name="Buehler, Jana Stefanie" userId="ee417f53-d201-4685-a481-6e546633a560" providerId="ADAL" clId="{352C3EF2-53C5-E240-BCCE-A0E89CC4FCC7}" dt="2022-01-10T19:54:13.358" v="5769" actId="478"/>
          <ac:spMkLst>
            <pc:docMk/>
            <pc:sldMk cId="1005409766" sldId="273"/>
            <ac:spMk id="8" creationId="{997B32C8-1EB6-3F4F-A3D1-F3FFB4D8EE90}"/>
          </ac:spMkLst>
        </pc:spChg>
        <pc:spChg chg="add mod">
          <ac:chgData name="Buehler, Jana Stefanie" userId="ee417f53-d201-4685-a481-6e546633a560" providerId="ADAL" clId="{352C3EF2-53C5-E240-BCCE-A0E89CC4FCC7}" dt="2022-01-10T19:54:16.307" v="5771" actId="1076"/>
          <ac:spMkLst>
            <pc:docMk/>
            <pc:sldMk cId="1005409766" sldId="273"/>
            <ac:spMk id="9" creationId="{2B0076F4-4990-F641-9766-F7A6DA3DBDB2}"/>
          </ac:spMkLst>
        </pc:spChg>
      </pc:sldChg>
      <pc:sldChg chg="modSp add del mod">
        <pc:chgData name="Buehler, Jana Stefanie" userId="ee417f53-d201-4685-a481-6e546633a560" providerId="ADAL" clId="{352C3EF2-53C5-E240-BCCE-A0E89CC4FCC7}" dt="2021-12-23T16:16:41.437" v="3748" actId="2696"/>
        <pc:sldMkLst>
          <pc:docMk/>
          <pc:sldMk cId="3197618919" sldId="273"/>
        </pc:sldMkLst>
        <pc:spChg chg="mod">
          <ac:chgData name="Buehler, Jana Stefanie" userId="ee417f53-d201-4685-a481-6e546633a560" providerId="ADAL" clId="{352C3EF2-53C5-E240-BCCE-A0E89CC4FCC7}" dt="2021-12-23T16:16:21.911" v="3747" actId="20577"/>
          <ac:spMkLst>
            <pc:docMk/>
            <pc:sldMk cId="3197618919" sldId="273"/>
            <ac:spMk id="2" creationId="{AB72FC48-F677-3C43-93A1-503D13B113E2}"/>
          </ac:spMkLst>
        </pc:spChg>
      </pc:sldChg>
      <pc:sldChg chg="modSp add mod">
        <pc:chgData name="Buehler, Jana Stefanie" userId="ee417f53-d201-4685-a481-6e546633a560" providerId="ADAL" clId="{352C3EF2-53C5-E240-BCCE-A0E89CC4FCC7}" dt="2021-12-28T20:10:03.764" v="5718" actId="20577"/>
        <pc:sldMkLst>
          <pc:docMk/>
          <pc:sldMk cId="2367906984" sldId="274"/>
        </pc:sldMkLst>
        <pc:spChg chg="mod">
          <ac:chgData name="Buehler, Jana Stefanie" userId="ee417f53-d201-4685-a481-6e546633a560" providerId="ADAL" clId="{352C3EF2-53C5-E240-BCCE-A0E89CC4FCC7}" dt="2021-12-28T20:10:03.764" v="5718" actId="20577"/>
          <ac:spMkLst>
            <pc:docMk/>
            <pc:sldMk cId="2367906984" sldId="274"/>
            <ac:spMk id="9" creationId="{3B9E7D32-E8E2-4D42-846D-EC7153437797}"/>
          </ac:spMkLst>
        </pc:spChg>
      </pc:sldChg>
      <pc:sldChg chg="addSp delSp modSp add mod ord">
        <pc:chgData name="Buehler, Jana Stefanie" userId="ee417f53-d201-4685-a481-6e546633a560" providerId="ADAL" clId="{352C3EF2-53C5-E240-BCCE-A0E89CC4FCC7}" dt="2022-01-10T19:54:25.958" v="5774" actId="1076"/>
        <pc:sldMkLst>
          <pc:docMk/>
          <pc:sldMk cId="2114159901" sldId="275"/>
        </pc:sldMkLst>
        <pc:spChg chg="mod">
          <ac:chgData name="Buehler, Jana Stefanie" userId="ee417f53-d201-4685-a481-6e546633a560" providerId="ADAL" clId="{352C3EF2-53C5-E240-BCCE-A0E89CC4FCC7}" dt="2021-12-28T12:47:55.932" v="4493" actId="166"/>
          <ac:spMkLst>
            <pc:docMk/>
            <pc:sldMk cId="2114159901" sldId="275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352C3EF2-53C5-E240-BCCE-A0E89CC4FCC7}" dt="2021-12-28T20:09:21.527" v="5712" actId="20577"/>
          <ac:spMkLst>
            <pc:docMk/>
            <pc:sldMk cId="2114159901" sldId="275"/>
            <ac:spMk id="3" creationId="{4D42FC61-2068-6F49-89B3-20A6BFB466A4}"/>
          </ac:spMkLst>
        </pc:spChg>
        <pc:spChg chg="del">
          <ac:chgData name="Buehler, Jana Stefanie" userId="ee417f53-d201-4685-a481-6e546633a560" providerId="ADAL" clId="{352C3EF2-53C5-E240-BCCE-A0E89CC4FCC7}" dt="2022-01-10T19:54:22.153" v="5772" actId="478"/>
          <ac:spMkLst>
            <pc:docMk/>
            <pc:sldMk cId="2114159901" sldId="275"/>
            <ac:spMk id="8" creationId="{997B32C8-1EB6-3F4F-A3D1-F3FFB4D8EE90}"/>
          </ac:spMkLst>
        </pc:spChg>
        <pc:spChg chg="add mod">
          <ac:chgData name="Buehler, Jana Stefanie" userId="ee417f53-d201-4685-a481-6e546633a560" providerId="ADAL" clId="{352C3EF2-53C5-E240-BCCE-A0E89CC4FCC7}" dt="2022-01-10T19:54:25.958" v="5774" actId="1076"/>
          <ac:spMkLst>
            <pc:docMk/>
            <pc:sldMk cId="2114159901" sldId="275"/>
            <ac:spMk id="9" creationId="{DED57750-223C-0743-BA90-CED21EEFA56C}"/>
          </ac:spMkLst>
        </pc:spChg>
      </pc:sldChg>
      <pc:sldChg chg="add del">
        <pc:chgData name="Buehler, Jana Stefanie" userId="ee417f53-d201-4685-a481-6e546633a560" providerId="ADAL" clId="{352C3EF2-53C5-E240-BCCE-A0E89CC4FCC7}" dt="2021-12-28T12:45:24.158" v="4453" actId="2890"/>
        <pc:sldMkLst>
          <pc:docMk/>
          <pc:sldMk cId="3484559706" sldId="275"/>
        </pc:sldMkLst>
      </pc:sldChg>
      <pc:sldChg chg="addSp delSp modSp add mod modNotesTx">
        <pc:chgData name="Buehler, Jana Stefanie" userId="ee417f53-d201-4685-a481-6e546633a560" providerId="ADAL" clId="{352C3EF2-53C5-E240-BCCE-A0E89CC4FCC7}" dt="2021-12-28T13:57:27.169" v="5391" actId="1076"/>
        <pc:sldMkLst>
          <pc:docMk/>
          <pc:sldMk cId="863905946" sldId="276"/>
        </pc:sldMkLst>
        <pc:spChg chg="mod">
          <ac:chgData name="Buehler, Jana Stefanie" userId="ee417f53-d201-4685-a481-6e546633a560" providerId="ADAL" clId="{352C3EF2-53C5-E240-BCCE-A0E89CC4FCC7}" dt="2021-12-28T13:57:17.991" v="5387" actId="20577"/>
          <ac:spMkLst>
            <pc:docMk/>
            <pc:sldMk cId="863905946" sldId="276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352C3EF2-53C5-E240-BCCE-A0E89CC4FCC7}" dt="2021-12-28T13:57:01.516" v="5366" actId="478"/>
          <ac:spMkLst>
            <pc:docMk/>
            <pc:sldMk cId="863905946" sldId="276"/>
            <ac:spMk id="3" creationId="{4D42FC61-2068-6F49-89B3-20A6BFB466A4}"/>
          </ac:spMkLst>
        </pc:spChg>
        <pc:spChg chg="add del mod">
          <ac:chgData name="Buehler, Jana Stefanie" userId="ee417f53-d201-4685-a481-6e546633a560" providerId="ADAL" clId="{352C3EF2-53C5-E240-BCCE-A0E89CC4FCC7}" dt="2021-12-28T13:57:04.523" v="5367" actId="478"/>
          <ac:spMkLst>
            <pc:docMk/>
            <pc:sldMk cId="863905946" sldId="276"/>
            <ac:spMk id="10" creationId="{A08B720F-3DA7-AA45-83DA-ABCA0CD3E188}"/>
          </ac:spMkLst>
        </pc:spChg>
        <pc:picChg chg="mod">
          <ac:chgData name="Buehler, Jana Stefanie" userId="ee417f53-d201-4685-a481-6e546633a560" providerId="ADAL" clId="{352C3EF2-53C5-E240-BCCE-A0E89CC4FCC7}" dt="2021-12-28T13:57:27.169" v="5391" actId="1076"/>
          <ac:picMkLst>
            <pc:docMk/>
            <pc:sldMk cId="863905946" sldId="276"/>
            <ac:picMk id="8" creationId="{B147AAAA-C296-E74E-A8F5-9D0A6B642BCA}"/>
          </ac:picMkLst>
        </pc:picChg>
      </pc:sldChg>
      <pc:sldChg chg="addSp delSp modSp add mod">
        <pc:chgData name="Buehler, Jana Stefanie" userId="ee417f53-d201-4685-a481-6e546633a560" providerId="ADAL" clId="{352C3EF2-53C5-E240-BCCE-A0E89CC4FCC7}" dt="2022-01-10T19:53:54.279" v="5762" actId="1076"/>
        <pc:sldMkLst>
          <pc:docMk/>
          <pc:sldMk cId="3587149112" sldId="277"/>
        </pc:sldMkLst>
        <pc:spChg chg="mod">
          <ac:chgData name="Buehler, Jana Stefanie" userId="ee417f53-d201-4685-a481-6e546633a560" providerId="ADAL" clId="{352C3EF2-53C5-E240-BCCE-A0E89CC4FCC7}" dt="2021-12-28T20:01:51.584" v="5454" actId="20577"/>
          <ac:spMkLst>
            <pc:docMk/>
            <pc:sldMk cId="3587149112" sldId="277"/>
            <ac:spMk id="2" creationId="{AB72FC48-F677-3C43-93A1-503D13B113E2}"/>
          </ac:spMkLst>
        </pc:spChg>
        <pc:spChg chg="add mod">
          <ac:chgData name="Buehler, Jana Stefanie" userId="ee417f53-d201-4685-a481-6e546633a560" providerId="ADAL" clId="{352C3EF2-53C5-E240-BCCE-A0E89CC4FCC7}" dt="2021-12-28T20:14:49.412" v="5728" actId="12"/>
          <ac:spMkLst>
            <pc:docMk/>
            <pc:sldMk cId="3587149112" sldId="277"/>
            <ac:spMk id="3" creationId="{1CB8E594-6CAF-A94D-8616-926FE83056CB}"/>
          </ac:spMkLst>
        </pc:spChg>
        <pc:spChg chg="del">
          <ac:chgData name="Buehler, Jana Stefanie" userId="ee417f53-d201-4685-a481-6e546633a560" providerId="ADAL" clId="{352C3EF2-53C5-E240-BCCE-A0E89CC4FCC7}" dt="2022-01-10T19:53:35.933" v="5752" actId="478"/>
          <ac:spMkLst>
            <pc:docMk/>
            <pc:sldMk cId="3587149112" sldId="277"/>
            <ac:spMk id="8" creationId="{ABFA1D18-2597-7847-A2EB-FC31ECDE48AF}"/>
          </ac:spMkLst>
        </pc:spChg>
        <pc:spChg chg="add mod">
          <ac:chgData name="Buehler, Jana Stefanie" userId="ee417f53-d201-4685-a481-6e546633a560" providerId="ADAL" clId="{352C3EF2-53C5-E240-BCCE-A0E89CC4FCC7}" dt="2022-01-10T19:53:54.279" v="5762" actId="1076"/>
          <ac:spMkLst>
            <pc:docMk/>
            <pc:sldMk cId="3587149112" sldId="277"/>
            <ac:spMk id="10" creationId="{ECF6CF52-CFB4-1E45-9864-6A4E9B14067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6BFCC-B1FE-CF4B-B461-30F67537D071}" type="datetimeFigureOut">
              <a:rPr lang="de-DE" smtClean="0"/>
              <a:t>23.01.22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91D7A-C818-3B40-AA96-97D3FB4E13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316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8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Reflektion soll in Gruppen stattfinden und Diskussion über </a:t>
            </a:r>
            <a:r>
              <a:rPr lang="de-DE" err="1"/>
              <a:t>Reflektionsfragen</a:t>
            </a:r>
            <a:r>
              <a:rPr lang="de-DE"/>
              <a:t>.</a:t>
            </a:r>
          </a:p>
          <a:p>
            <a:r>
              <a:rPr lang="de-DE"/>
              <a:t>Moderator soll die erreichten Punkte zusammenrechnen und zeigen wie viele </a:t>
            </a:r>
          </a:p>
          <a:p>
            <a:r>
              <a:rPr lang="de-DE"/>
              <a:t>10 min zeit für die Reflektion in den Gruppen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647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Moderator soll die Summen der einzelnen Gruppen addieren und den Teilnehmern zeigen, wie viel sie im gesamten einsparen konnten. 5 min für Berechnung der Einsparungen.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4588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205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Moderator soll die Summen der einzelnen Gruppen addieren und den Teilnehmern zeigen, wie viel sie im gesamten einsparen konnten und wie viele Punkte sie erreicht haben.</a:t>
            </a:r>
          </a:p>
          <a:p>
            <a:r>
              <a:rPr lang="de-DE"/>
              <a:t>Pro Person können ... Punkte erreicht werden </a:t>
            </a:r>
            <a:r>
              <a:rPr lang="de-DE">
                <a:sym typeface="Wingdings" pitchFamily="2" charset="2"/>
              </a:rPr>
              <a:t> das muss der Moderator auf die Teilnehmeranzahl hochrechnen.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090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937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Teilnehmer machen sich wieder Gedanken zu einzelnen Fragen und diese werden später zusammengetragen. Dauer: 7 min.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0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 min Ideen sammeln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538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 min Ideen sammeln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038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(Moderator zu Punkt 1: CO</a:t>
            </a:r>
            <a:r>
              <a:rPr lang="de-DE" sz="1200" baseline="-250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-Sparpotenzial pro Jahr: 54 kg CO</a:t>
            </a:r>
            <a:r>
              <a:rPr lang="de-DE" sz="1200" baseline="-250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Die Alternative: 5 </a:t>
            </a:r>
            <a:r>
              <a:rPr lang="de-DE" sz="1200" err="1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Bäume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pflanzen </a:t>
            </a:r>
          </a:p>
          <a:p>
            <a:r>
              <a:rPr lang="de-DE"/>
              <a:t>Moderator zu Punkt 2: 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(M: Alternative: 18 Bäume pflanzen</a:t>
            </a:r>
          </a:p>
          <a:p>
            <a:r>
              <a:rPr lang="de-DE"/>
              <a:t>Moderator zu Punkt 3: 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DIE ALTERNATIVE: 20 </a:t>
            </a:r>
            <a:r>
              <a:rPr lang="de-DE" sz="1200" err="1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Bäume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pflanzen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0426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3 min Ideen sammeln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432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Brainstorming der Teilnehmer -&gt; Ergebnisse an der Tafel sammeln.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252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Tipps für euer Engagement im Bereich Mobilität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445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214F2-4960-BE48-95C0-DBAF2162D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60D7D8-0CD9-3C43-BAB8-6C1DE6E30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83CE25-5984-9C47-BA5C-8C6EF235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149B-A17E-514F-A8CF-893AB0ED58BE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45EA9B-38F1-1B48-818E-F395E2097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74977C-010F-594E-A139-28E84A7C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E37B9-8EF3-264D-AD8F-AA5512D7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3337228-3296-3142-AC56-9197AFC5E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0C4E91-BD61-F942-BA13-72DDA891C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2C3D0-1D06-CB4A-B17C-63B37ACCDA8A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804D50-7E93-E147-AA5A-0F4EE3E8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1D0424-E7C1-F443-A5A2-97D2B907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59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856249-CADE-9A4A-9AB9-D25853B7EB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439EE16-811C-B649-8F36-45F467B07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2682FA-F409-1948-95ED-58A7F71B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2511-887D-944A-B375-EC0B66ABAE2C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6CD20D-19B4-ED4E-B886-FCE6E7E3C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0ABCA-D68E-FB43-B918-CDF89F3C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93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F13ECF-F6D5-FF48-A0D8-2CE4AF67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533597-D4DD-7C4D-ABDB-989C98888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048381-668A-DC4E-94EF-ABA2D476D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007E-AB98-934A-A95E-9D0AB1354B20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C60270-1F13-F24F-AB35-0857349A7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152DD1-CFC2-734F-923B-51B84781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310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D1879C-AB26-FB49-9560-AFC40447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5F5093-8CA2-A94F-97AA-B37D99172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D3706D-9D17-E743-951B-F3AB5A9A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C398-FBC2-3C4D-A5AE-2602F24A70AC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B4B83-BE25-254C-BE07-FE0FF337E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FC4174-E9BB-2E43-B3E1-DBA22266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09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14D89-6481-0247-9702-133030D6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60E6D6-7B14-3044-B927-89D13DE8E6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BFFDC1-19CB-754F-96B0-20265987C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8B0E23-8CA0-924E-AF3F-631E5FBF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CACA-E966-4C46-8C0B-29E30F829544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A5EE4E-B2AB-6B44-A1BC-CF280FB98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7D6E91-D8B0-6643-8EE6-BE5E7C63E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1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88AC0-EDA2-1C48-A8B5-120105B69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5BE692-F3AE-3149-A7A8-3518F3C2E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A1502A-C982-7644-89BB-35F5E8A89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1A747DD-64A8-5F42-ACFE-2EA52FCFF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7CD074-3EF1-5E48-8E8C-5119ACA9C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F7561B-6B47-214E-A55D-D3BFEC54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6FE1-300A-2946-A74E-64C0D7586E4D}" type="datetime1">
              <a:rPr lang="de-DE" smtClean="0"/>
              <a:t>23.01.22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67B7F8-7310-1A4A-89DE-9CF08CBF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5EB478-74A2-1A49-ADDC-9DA7E277D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01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5A6FCF-F7F4-334A-A594-72E62899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78EC9C-4936-8E4F-AA25-ADA43581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4F32-7539-314A-B7FF-25E690C57800}" type="datetime1">
              <a:rPr lang="de-DE" smtClean="0"/>
              <a:t>23.01.22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922F5F-A905-5F45-AB58-6B17F735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D0D8BB-6EF3-8348-8154-8228008D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05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147B17-26A4-D24D-8AB2-DCACA646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664C-C472-EE41-B214-1C762A28A445}" type="datetime1">
              <a:rPr lang="de-DE" smtClean="0"/>
              <a:t>23.01.22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42BBCE9-6B85-6B4C-999E-22A10F3A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73FEBE-99ED-D949-917F-53875A3BB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57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363BC9-19A5-5C48-AFCA-8081427E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68C11-9A1C-1944-BBD6-48D15741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F983ED-462C-4F41-B98A-8EEFEF782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FD3AA8-CF31-F141-8E50-548976B02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4D867-5275-064C-975C-AB020962FDB4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25B9F-CAC3-4E45-AAB3-E529547A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FD8A79-DD4B-1244-A20E-C65D81BF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AD325-A89D-4A45-8FF2-F0CA19A5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405E0D-DE64-1C4F-A3F6-A830191902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36C33A-DE20-F84C-A3EF-56F35816C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5D4B54-688B-6D4A-B09A-46AD9DFD8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1337-D230-CA4D-B2BF-FB30B5315C17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A9BBE1-B41D-884E-BDE1-C682EF3C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97AD13-2DA4-3045-A93C-61BFEE20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60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16A9FB0-DF83-3540-A910-2C38ED06A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2B7590-D894-AD4A-AAAD-D73EFB847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9F86A0-C706-F445-875E-240D47AEB8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E8FEB-3485-ED45-8F82-B49F520125B4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32362D-850C-C446-B81D-100F5E401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3E947B-7E21-7A4A-ACB5-27B5A46B5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81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achhaltigkeitsstrategie.de/fileadmin/Downloads/Publikationen/Gesellschaft/2020-03_N-Strategi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FA4568A-62E5-BA45-A97E-D9CB3E2601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>
                <a:solidFill>
                  <a:srgbClr val="85C28F"/>
                </a:solidFill>
                <a:latin typeface="Arial Rounded MT Bold" panose="020F0704030504030204" pitchFamily="34" charset="77"/>
              </a:rPr>
              <a:t>Klima Challenge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72AFA9A-9340-414A-A539-D4468C9C7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2935"/>
            <a:ext cx="9144000" cy="1655762"/>
          </a:xfrm>
          <a:noFill/>
        </p:spPr>
        <p:txBody>
          <a:bodyPr>
            <a:normAutofit/>
          </a:bodyPr>
          <a:lstStyle/>
          <a:p>
            <a:r>
              <a:rPr lang="de-DE" sz="320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Veranstaltung 4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857229" y="4907666"/>
            <a:ext cx="2881313" cy="2587625"/>
          </a:xfrm>
          <a:prstGeom prst="teardrop">
            <a:avLst>
              <a:gd name="adj" fmla="val 200000"/>
            </a:avLst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827131" y="-144276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-638212" y="4907666"/>
            <a:ext cx="3126769" cy="2290853"/>
          </a:xfrm>
          <a:prstGeom prst="teardrop">
            <a:avLst>
              <a:gd name="adj" fmla="val 58540"/>
            </a:avLst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EF3AB63C-25C8-1A41-AC03-70250E07852F}"/>
              </a:ext>
            </a:extLst>
          </p:cNvPr>
          <p:cNvSpPr/>
          <p:nvPr/>
        </p:nvSpPr>
        <p:spPr>
          <a:xfrm rot="21448955">
            <a:off x="7691161" y="-739499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1AF4A074-3526-2340-928B-411E08532F89}"/>
              </a:ext>
            </a:extLst>
          </p:cNvPr>
          <p:cNvSpPr/>
          <p:nvPr/>
        </p:nvSpPr>
        <p:spPr>
          <a:xfrm rot="21448955">
            <a:off x="46225" y="-618760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D8C03BB9-6AAA-8349-BD53-67AE4464D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819" y="6063349"/>
            <a:ext cx="1688928" cy="56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587B1C1-5C1F-9342-B37F-15499DC93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8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25909" y="-61277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06606" y="-286305"/>
            <a:ext cx="2013212" cy="3112548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  <a:gd name="connsiteX0" fmla="*/ 26589 w 2039801"/>
              <a:gd name="connsiteY0" fmla="*/ 1922879 h 3698350"/>
              <a:gd name="connsiteX1" fmla="*/ 645444 w 2039801"/>
              <a:gd name="connsiteY1" fmla="*/ 9821 h 3698350"/>
              <a:gd name="connsiteX2" fmla="*/ 2039801 w 2039801"/>
              <a:gd name="connsiteY2" fmla="*/ 2779405 h 3698350"/>
              <a:gd name="connsiteX3" fmla="*/ 1467246 w 2039801"/>
              <a:gd name="connsiteY3" fmla="*/ 3639168 h 3698350"/>
              <a:gd name="connsiteX4" fmla="*/ 26589 w 2039801"/>
              <a:gd name="connsiteY4" fmla="*/ 1922879 h 3698350"/>
              <a:gd name="connsiteX0" fmla="*/ 0 w 2013212"/>
              <a:gd name="connsiteY0" fmla="*/ 1337077 h 3112548"/>
              <a:gd name="connsiteX1" fmla="*/ 1440658 w 2013212"/>
              <a:gd name="connsiteY1" fmla="*/ 14328 h 3112548"/>
              <a:gd name="connsiteX2" fmla="*/ 2013212 w 2013212"/>
              <a:gd name="connsiteY2" fmla="*/ 2193603 h 3112548"/>
              <a:gd name="connsiteX3" fmla="*/ 1440657 w 2013212"/>
              <a:gd name="connsiteY3" fmla="*/ 3053366 h 3112548"/>
              <a:gd name="connsiteX4" fmla="*/ 0 w 2013212"/>
              <a:gd name="connsiteY4" fmla="*/ 1337077 h 311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212" h="3112548">
                <a:moveTo>
                  <a:pt x="0" y="1337077"/>
                </a:moveTo>
                <a:cubicBezTo>
                  <a:pt x="0" y="830571"/>
                  <a:pt x="1105123" y="-128426"/>
                  <a:pt x="1440658" y="14328"/>
                </a:cubicBezTo>
                <a:cubicBezTo>
                  <a:pt x="1776193" y="157082"/>
                  <a:pt x="2013212" y="1245723"/>
                  <a:pt x="2013212" y="2193603"/>
                </a:cubicBezTo>
                <a:cubicBezTo>
                  <a:pt x="2013212" y="3141483"/>
                  <a:pt x="1776192" y="3196120"/>
                  <a:pt x="1440657" y="3053366"/>
                </a:cubicBezTo>
                <a:cubicBezTo>
                  <a:pt x="1105122" y="2910612"/>
                  <a:pt x="0" y="1843583"/>
                  <a:pt x="0" y="1337077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526017" y="1027906"/>
            <a:ext cx="2934627" cy="230140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32304 w 2913617"/>
              <a:gd name="connsiteY0" fmla="*/ 1432709 h 2726522"/>
              <a:gd name="connsiteX1" fmla="*/ 593285 w 2913617"/>
              <a:gd name="connsiteY1" fmla="*/ 0 h 2726522"/>
              <a:gd name="connsiteX2" fmla="*/ 2913617 w 2913617"/>
              <a:gd name="connsiteY2" fmla="*/ 138896 h 2726522"/>
              <a:gd name="connsiteX3" fmla="*/ 2913617 w 2913617"/>
              <a:gd name="connsiteY3" fmla="*/ 1432709 h 2726522"/>
              <a:gd name="connsiteX4" fmla="*/ 1472960 w 2913617"/>
              <a:gd name="connsiteY4" fmla="*/ 2726522 h 2726522"/>
              <a:gd name="connsiteX5" fmla="*/ 32303 w 2913617"/>
              <a:gd name="connsiteY5" fmla="*/ 1432709 h 2726522"/>
              <a:gd name="connsiteX6" fmla="*/ 32304 w 2913617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1 w 2892888"/>
              <a:gd name="connsiteY0" fmla="*/ 1513732 h 2807545"/>
              <a:gd name="connsiteX1" fmla="*/ 1452233 w 2892888"/>
              <a:gd name="connsiteY1" fmla="*/ 0 h 2807545"/>
              <a:gd name="connsiteX2" fmla="*/ 2892888 w 2892888"/>
              <a:gd name="connsiteY2" fmla="*/ 1967696 h 2807545"/>
              <a:gd name="connsiteX3" fmla="*/ 2881314 w 2892888"/>
              <a:gd name="connsiteY3" fmla="*/ 1513732 h 2807545"/>
              <a:gd name="connsiteX4" fmla="*/ 1440657 w 2892888"/>
              <a:gd name="connsiteY4" fmla="*/ 2807545 h 2807545"/>
              <a:gd name="connsiteX5" fmla="*/ 0 w 2892888"/>
              <a:gd name="connsiteY5" fmla="*/ 1513732 h 2807545"/>
              <a:gd name="connsiteX6" fmla="*/ 1 w 2892888"/>
              <a:gd name="connsiteY6" fmla="*/ 1513732 h 2807545"/>
              <a:gd name="connsiteX0" fmla="*/ 1 w 2892888"/>
              <a:gd name="connsiteY0" fmla="*/ 669371 h 1963184"/>
              <a:gd name="connsiteX1" fmla="*/ 1591129 w 2892888"/>
              <a:gd name="connsiteY1" fmla="*/ 591 h 1963184"/>
              <a:gd name="connsiteX2" fmla="*/ 2892888 w 2892888"/>
              <a:gd name="connsiteY2" fmla="*/ 1123335 h 1963184"/>
              <a:gd name="connsiteX3" fmla="*/ 2881314 w 2892888"/>
              <a:gd name="connsiteY3" fmla="*/ 669371 h 1963184"/>
              <a:gd name="connsiteX4" fmla="*/ 1440657 w 2892888"/>
              <a:gd name="connsiteY4" fmla="*/ 1963184 h 1963184"/>
              <a:gd name="connsiteX5" fmla="*/ 0 w 2892888"/>
              <a:gd name="connsiteY5" fmla="*/ 669371 h 1963184"/>
              <a:gd name="connsiteX6" fmla="*/ 1 w 2892888"/>
              <a:gd name="connsiteY6" fmla="*/ 669371 h 1963184"/>
              <a:gd name="connsiteX0" fmla="*/ 1 w 2892888"/>
              <a:gd name="connsiteY0" fmla="*/ 669371 h 2550042"/>
              <a:gd name="connsiteX1" fmla="*/ 1591129 w 2892888"/>
              <a:gd name="connsiteY1" fmla="*/ 591 h 2550042"/>
              <a:gd name="connsiteX2" fmla="*/ 2892888 w 2892888"/>
              <a:gd name="connsiteY2" fmla="*/ 1123335 h 2550042"/>
              <a:gd name="connsiteX3" fmla="*/ 2719269 w 2892888"/>
              <a:gd name="connsiteY3" fmla="*/ 2301401 h 2550042"/>
              <a:gd name="connsiteX4" fmla="*/ 1440657 w 2892888"/>
              <a:gd name="connsiteY4" fmla="*/ 1963184 h 2550042"/>
              <a:gd name="connsiteX5" fmla="*/ 0 w 2892888"/>
              <a:gd name="connsiteY5" fmla="*/ 669371 h 2550042"/>
              <a:gd name="connsiteX6" fmla="*/ 1 w 2892888"/>
              <a:gd name="connsiteY6" fmla="*/ 669371 h 2550042"/>
              <a:gd name="connsiteX0" fmla="*/ 1 w 2934627"/>
              <a:gd name="connsiteY0" fmla="*/ 669371 h 2550042"/>
              <a:gd name="connsiteX1" fmla="*/ 1591129 w 2934627"/>
              <a:gd name="connsiteY1" fmla="*/ 591 h 2550042"/>
              <a:gd name="connsiteX2" fmla="*/ 2892888 w 2934627"/>
              <a:gd name="connsiteY2" fmla="*/ 1123335 h 2550042"/>
              <a:gd name="connsiteX3" fmla="*/ 2719269 w 2934627"/>
              <a:gd name="connsiteY3" fmla="*/ 2301401 h 2550042"/>
              <a:gd name="connsiteX4" fmla="*/ 1440657 w 2934627"/>
              <a:gd name="connsiteY4" fmla="*/ 1963184 h 2550042"/>
              <a:gd name="connsiteX5" fmla="*/ 0 w 2934627"/>
              <a:gd name="connsiteY5" fmla="*/ 669371 h 2550042"/>
              <a:gd name="connsiteX6" fmla="*/ 1 w 2934627"/>
              <a:gd name="connsiteY6" fmla="*/ 669371 h 2550042"/>
              <a:gd name="connsiteX0" fmla="*/ 1 w 2934627"/>
              <a:gd name="connsiteY0" fmla="*/ 669371 h 2301401"/>
              <a:gd name="connsiteX1" fmla="*/ 1591129 w 2934627"/>
              <a:gd name="connsiteY1" fmla="*/ 591 h 2301401"/>
              <a:gd name="connsiteX2" fmla="*/ 2892888 w 2934627"/>
              <a:gd name="connsiteY2" fmla="*/ 1123335 h 2301401"/>
              <a:gd name="connsiteX3" fmla="*/ 2719269 w 2934627"/>
              <a:gd name="connsiteY3" fmla="*/ 2301401 h 2301401"/>
              <a:gd name="connsiteX4" fmla="*/ 1440657 w 2934627"/>
              <a:gd name="connsiteY4" fmla="*/ 1963184 h 2301401"/>
              <a:gd name="connsiteX5" fmla="*/ 0 w 2934627"/>
              <a:gd name="connsiteY5" fmla="*/ 669371 h 2301401"/>
              <a:gd name="connsiteX6" fmla="*/ 1 w 2934627"/>
              <a:gd name="connsiteY6" fmla="*/ 669371 h 230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4627" h="2301401">
                <a:moveTo>
                  <a:pt x="1" y="669371"/>
                </a:moveTo>
                <a:cubicBezTo>
                  <a:pt x="1" y="-45182"/>
                  <a:pt x="795476" y="591"/>
                  <a:pt x="1591129" y="591"/>
                </a:cubicBezTo>
                <a:cubicBezTo>
                  <a:pt x="2368431" y="629482"/>
                  <a:pt x="2115586" y="-605151"/>
                  <a:pt x="2892888" y="1123335"/>
                </a:cubicBezTo>
                <a:cubicBezTo>
                  <a:pt x="2835015" y="1516024"/>
                  <a:pt x="3112808" y="1248955"/>
                  <a:pt x="2719269" y="2301401"/>
                </a:cubicBezTo>
                <a:cubicBezTo>
                  <a:pt x="2985486" y="1268176"/>
                  <a:pt x="2236310" y="1963184"/>
                  <a:pt x="1440657" y="1963184"/>
                </a:cubicBezTo>
                <a:cubicBezTo>
                  <a:pt x="645004" y="1963184"/>
                  <a:pt x="0" y="1383924"/>
                  <a:pt x="0" y="669371"/>
                </a:cubicBezTo>
                <a:lnTo>
                  <a:pt x="1" y="669371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17931" y="4712494"/>
            <a:ext cx="3484174" cy="260393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174" h="2543276">
                <a:moveTo>
                  <a:pt x="24126" y="1231180"/>
                </a:moveTo>
                <a:cubicBezTo>
                  <a:pt x="-89692" y="811214"/>
                  <a:pt x="205201" y="-75826"/>
                  <a:pt x="781876" y="5197"/>
                </a:cubicBezTo>
                <a:cubicBezTo>
                  <a:pt x="1358551" y="86220"/>
                  <a:pt x="3484174" y="1002763"/>
                  <a:pt x="3484174" y="1717316"/>
                </a:cubicBezTo>
                <a:cubicBezTo>
                  <a:pt x="3484174" y="2431869"/>
                  <a:pt x="2041458" y="2606016"/>
                  <a:pt x="1464783" y="2524993"/>
                </a:cubicBezTo>
                <a:cubicBezTo>
                  <a:pt x="888108" y="2443970"/>
                  <a:pt x="137944" y="1651146"/>
                  <a:pt x="24126" y="123118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99AA896E-198E-0847-8776-B6DD02EF2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145" y="2443805"/>
            <a:ext cx="8687709" cy="1325563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/>
              </a:rPr>
              <a:t>Nachdem Ihr jetzt die Challenges gemeistert habt: Habt Ihr noch weitere Ideen, um CO</a:t>
            </a:r>
            <a:r>
              <a:rPr lang="de-DE" baseline="-25000">
                <a:solidFill>
                  <a:srgbClr val="7EA6AD"/>
                </a:solidFill>
                <a:latin typeface="Arial Rounded MT Bold"/>
              </a:rPr>
              <a:t>2</a:t>
            </a:r>
            <a:r>
              <a:rPr lang="de-DE">
                <a:solidFill>
                  <a:srgbClr val="7EA6AD"/>
                </a:solidFill>
                <a:latin typeface="Arial Rounded MT Bold"/>
              </a:rPr>
              <a:t> in Eurem Alltag einzusparen?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EFEFD2D-63B5-3B44-BD37-C08EFEC44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741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586571" y="4515198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831867" y="187737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11526266" y="-2532289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621390" y="5049033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634487"/>
            <a:ext cx="10515600" cy="4734237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Erst Vermeiden...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am besten ist es Treibhausgase wie CO</a:t>
            </a:r>
            <a:r>
              <a:rPr lang="de-DE" sz="32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zu vermeiden.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  In unserem Alltag bieten sich viele Möglichkeiten den CO</a:t>
            </a:r>
            <a:r>
              <a:rPr lang="de-DE" sz="32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-Fußabdruck zu verringern. </a:t>
            </a:r>
            <a:b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Oft bewirken kleine Verhaltensänderungen schon viel.</a:t>
            </a:r>
          </a:p>
          <a:p>
            <a:pPr>
              <a:lnSpc>
                <a:spcPct val="110000"/>
              </a:lnSpc>
            </a:pPr>
            <a:endParaRPr lang="de-DE" sz="3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10000"/>
              </a:lnSpc>
            </a:pP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... dann kompensieren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manchmal stößt man an seine Grenzen!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    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Beim Bereisen ferner Länder wird man um eine Flugreise kaum herum kommen. 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  Hier kann man Ausgleichszahlungen vornehmen, um seine CO</a:t>
            </a:r>
            <a:r>
              <a:rPr lang="de-DE" sz="32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-Belastung zu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  kompensieren.</a:t>
            </a:r>
          </a:p>
          <a:p>
            <a:pPr>
              <a:lnSpc>
                <a:spcPct val="110000"/>
              </a:lnSpc>
            </a:pPr>
            <a:endParaRPr lang="de-DE" sz="3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10000"/>
              </a:lnSpc>
            </a:pP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Ausgleichszahlungen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kann man z.B. bei `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atmosfair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`, `Klima-Kollekte`, `Primaklima` oder `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myclimate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` vornehmen. Hier bezahlt man pro Tonne und mit diesem Geld werden geeignete Klimaschutzprojekte in ärmeren Ländern unterstützt oder Wälder aufgeforstet. Pro Tonne CO</a:t>
            </a:r>
            <a:r>
              <a:rPr lang="de-DE" sz="32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zahlt man zwischen 15 und 30 Euro.</a:t>
            </a:r>
          </a:p>
          <a:p>
            <a:endParaRPr lang="de-DE" sz="23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2600" b="1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dirty="0">
              <a:solidFill>
                <a:srgbClr val="000000"/>
              </a:solidFill>
              <a:latin typeface="Calibri" panose="020F0502020204030204"/>
              <a:ea typeface="Arial Unicode MS" panose="020B0604020202020204" pitchFamily="34" charset="-128"/>
              <a:cs typeface="Calibri" panose="020F0502020204030204"/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/>
              </a:rPr>
              <a:t>CO</a:t>
            </a:r>
            <a:r>
              <a:rPr lang="de-DE" baseline="-25000">
                <a:solidFill>
                  <a:srgbClr val="7EA6AD"/>
                </a:solidFill>
                <a:latin typeface="Arial Rounded MT Bold"/>
              </a:rPr>
              <a:t>2</a:t>
            </a:r>
            <a:r>
              <a:rPr lang="de-DE">
                <a:solidFill>
                  <a:srgbClr val="7EA6AD"/>
                </a:solidFill>
                <a:latin typeface="Arial Rounded MT Bold"/>
              </a:rPr>
              <a:t>-Vermeidung und Kompensation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ED57750-223C-0743-BA90-CED21EEFA56C}"/>
              </a:ext>
            </a:extLst>
          </p:cNvPr>
          <p:cNvSpPr txBox="1"/>
          <p:nvPr/>
        </p:nvSpPr>
        <p:spPr>
          <a:xfrm>
            <a:off x="3029633" y="6510293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Geschäftsstelle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der Nachhaltigkeitsstrategie Ministerium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für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Umwelt, Klima und Energiewirtschaft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Baden-Württemberg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119A265-6C08-D942-995A-CB77476B3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4159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323628" y="-1029495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209012" y="-262493"/>
            <a:ext cx="2013212" cy="3112548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  <a:gd name="connsiteX0" fmla="*/ 26589 w 2039801"/>
              <a:gd name="connsiteY0" fmla="*/ 1922879 h 3698350"/>
              <a:gd name="connsiteX1" fmla="*/ 645444 w 2039801"/>
              <a:gd name="connsiteY1" fmla="*/ 9821 h 3698350"/>
              <a:gd name="connsiteX2" fmla="*/ 2039801 w 2039801"/>
              <a:gd name="connsiteY2" fmla="*/ 2779405 h 3698350"/>
              <a:gd name="connsiteX3" fmla="*/ 1467246 w 2039801"/>
              <a:gd name="connsiteY3" fmla="*/ 3639168 h 3698350"/>
              <a:gd name="connsiteX4" fmla="*/ 26589 w 2039801"/>
              <a:gd name="connsiteY4" fmla="*/ 1922879 h 3698350"/>
              <a:gd name="connsiteX0" fmla="*/ 0 w 2013212"/>
              <a:gd name="connsiteY0" fmla="*/ 1337077 h 3112548"/>
              <a:gd name="connsiteX1" fmla="*/ 1440658 w 2013212"/>
              <a:gd name="connsiteY1" fmla="*/ 14328 h 3112548"/>
              <a:gd name="connsiteX2" fmla="*/ 2013212 w 2013212"/>
              <a:gd name="connsiteY2" fmla="*/ 2193603 h 3112548"/>
              <a:gd name="connsiteX3" fmla="*/ 1440657 w 2013212"/>
              <a:gd name="connsiteY3" fmla="*/ 3053366 h 3112548"/>
              <a:gd name="connsiteX4" fmla="*/ 0 w 2013212"/>
              <a:gd name="connsiteY4" fmla="*/ 1337077 h 311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212" h="3112548">
                <a:moveTo>
                  <a:pt x="0" y="1337077"/>
                </a:moveTo>
                <a:cubicBezTo>
                  <a:pt x="0" y="830571"/>
                  <a:pt x="1105123" y="-128426"/>
                  <a:pt x="1440658" y="14328"/>
                </a:cubicBezTo>
                <a:cubicBezTo>
                  <a:pt x="1776193" y="157082"/>
                  <a:pt x="2013212" y="1245723"/>
                  <a:pt x="2013212" y="2193603"/>
                </a:cubicBezTo>
                <a:cubicBezTo>
                  <a:pt x="2013212" y="3141483"/>
                  <a:pt x="1776192" y="3196120"/>
                  <a:pt x="1440657" y="3053366"/>
                </a:cubicBezTo>
                <a:cubicBezTo>
                  <a:pt x="1105122" y="2910612"/>
                  <a:pt x="0" y="1843583"/>
                  <a:pt x="0" y="1337077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859392" y="956468"/>
            <a:ext cx="2934627" cy="230140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32304 w 2913617"/>
              <a:gd name="connsiteY0" fmla="*/ 1432709 h 2726522"/>
              <a:gd name="connsiteX1" fmla="*/ 593285 w 2913617"/>
              <a:gd name="connsiteY1" fmla="*/ 0 h 2726522"/>
              <a:gd name="connsiteX2" fmla="*/ 2913617 w 2913617"/>
              <a:gd name="connsiteY2" fmla="*/ 138896 h 2726522"/>
              <a:gd name="connsiteX3" fmla="*/ 2913617 w 2913617"/>
              <a:gd name="connsiteY3" fmla="*/ 1432709 h 2726522"/>
              <a:gd name="connsiteX4" fmla="*/ 1472960 w 2913617"/>
              <a:gd name="connsiteY4" fmla="*/ 2726522 h 2726522"/>
              <a:gd name="connsiteX5" fmla="*/ 32303 w 2913617"/>
              <a:gd name="connsiteY5" fmla="*/ 1432709 h 2726522"/>
              <a:gd name="connsiteX6" fmla="*/ 32304 w 2913617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1 w 2892888"/>
              <a:gd name="connsiteY0" fmla="*/ 1513732 h 2807545"/>
              <a:gd name="connsiteX1" fmla="*/ 1452233 w 2892888"/>
              <a:gd name="connsiteY1" fmla="*/ 0 h 2807545"/>
              <a:gd name="connsiteX2" fmla="*/ 2892888 w 2892888"/>
              <a:gd name="connsiteY2" fmla="*/ 1967696 h 2807545"/>
              <a:gd name="connsiteX3" fmla="*/ 2881314 w 2892888"/>
              <a:gd name="connsiteY3" fmla="*/ 1513732 h 2807545"/>
              <a:gd name="connsiteX4" fmla="*/ 1440657 w 2892888"/>
              <a:gd name="connsiteY4" fmla="*/ 2807545 h 2807545"/>
              <a:gd name="connsiteX5" fmla="*/ 0 w 2892888"/>
              <a:gd name="connsiteY5" fmla="*/ 1513732 h 2807545"/>
              <a:gd name="connsiteX6" fmla="*/ 1 w 2892888"/>
              <a:gd name="connsiteY6" fmla="*/ 1513732 h 2807545"/>
              <a:gd name="connsiteX0" fmla="*/ 1 w 2892888"/>
              <a:gd name="connsiteY0" fmla="*/ 669371 h 1963184"/>
              <a:gd name="connsiteX1" fmla="*/ 1591129 w 2892888"/>
              <a:gd name="connsiteY1" fmla="*/ 591 h 1963184"/>
              <a:gd name="connsiteX2" fmla="*/ 2892888 w 2892888"/>
              <a:gd name="connsiteY2" fmla="*/ 1123335 h 1963184"/>
              <a:gd name="connsiteX3" fmla="*/ 2881314 w 2892888"/>
              <a:gd name="connsiteY3" fmla="*/ 669371 h 1963184"/>
              <a:gd name="connsiteX4" fmla="*/ 1440657 w 2892888"/>
              <a:gd name="connsiteY4" fmla="*/ 1963184 h 1963184"/>
              <a:gd name="connsiteX5" fmla="*/ 0 w 2892888"/>
              <a:gd name="connsiteY5" fmla="*/ 669371 h 1963184"/>
              <a:gd name="connsiteX6" fmla="*/ 1 w 2892888"/>
              <a:gd name="connsiteY6" fmla="*/ 669371 h 1963184"/>
              <a:gd name="connsiteX0" fmla="*/ 1 w 2892888"/>
              <a:gd name="connsiteY0" fmla="*/ 669371 h 2550042"/>
              <a:gd name="connsiteX1" fmla="*/ 1591129 w 2892888"/>
              <a:gd name="connsiteY1" fmla="*/ 591 h 2550042"/>
              <a:gd name="connsiteX2" fmla="*/ 2892888 w 2892888"/>
              <a:gd name="connsiteY2" fmla="*/ 1123335 h 2550042"/>
              <a:gd name="connsiteX3" fmla="*/ 2719269 w 2892888"/>
              <a:gd name="connsiteY3" fmla="*/ 2301401 h 2550042"/>
              <a:gd name="connsiteX4" fmla="*/ 1440657 w 2892888"/>
              <a:gd name="connsiteY4" fmla="*/ 1963184 h 2550042"/>
              <a:gd name="connsiteX5" fmla="*/ 0 w 2892888"/>
              <a:gd name="connsiteY5" fmla="*/ 669371 h 2550042"/>
              <a:gd name="connsiteX6" fmla="*/ 1 w 2892888"/>
              <a:gd name="connsiteY6" fmla="*/ 669371 h 2550042"/>
              <a:gd name="connsiteX0" fmla="*/ 1 w 2934627"/>
              <a:gd name="connsiteY0" fmla="*/ 669371 h 2550042"/>
              <a:gd name="connsiteX1" fmla="*/ 1591129 w 2934627"/>
              <a:gd name="connsiteY1" fmla="*/ 591 h 2550042"/>
              <a:gd name="connsiteX2" fmla="*/ 2892888 w 2934627"/>
              <a:gd name="connsiteY2" fmla="*/ 1123335 h 2550042"/>
              <a:gd name="connsiteX3" fmla="*/ 2719269 w 2934627"/>
              <a:gd name="connsiteY3" fmla="*/ 2301401 h 2550042"/>
              <a:gd name="connsiteX4" fmla="*/ 1440657 w 2934627"/>
              <a:gd name="connsiteY4" fmla="*/ 1963184 h 2550042"/>
              <a:gd name="connsiteX5" fmla="*/ 0 w 2934627"/>
              <a:gd name="connsiteY5" fmla="*/ 669371 h 2550042"/>
              <a:gd name="connsiteX6" fmla="*/ 1 w 2934627"/>
              <a:gd name="connsiteY6" fmla="*/ 669371 h 2550042"/>
              <a:gd name="connsiteX0" fmla="*/ 1 w 2934627"/>
              <a:gd name="connsiteY0" fmla="*/ 669371 h 2301401"/>
              <a:gd name="connsiteX1" fmla="*/ 1591129 w 2934627"/>
              <a:gd name="connsiteY1" fmla="*/ 591 h 2301401"/>
              <a:gd name="connsiteX2" fmla="*/ 2892888 w 2934627"/>
              <a:gd name="connsiteY2" fmla="*/ 1123335 h 2301401"/>
              <a:gd name="connsiteX3" fmla="*/ 2719269 w 2934627"/>
              <a:gd name="connsiteY3" fmla="*/ 2301401 h 2301401"/>
              <a:gd name="connsiteX4" fmla="*/ 1440657 w 2934627"/>
              <a:gd name="connsiteY4" fmla="*/ 1963184 h 2301401"/>
              <a:gd name="connsiteX5" fmla="*/ 0 w 2934627"/>
              <a:gd name="connsiteY5" fmla="*/ 669371 h 2301401"/>
              <a:gd name="connsiteX6" fmla="*/ 1 w 2934627"/>
              <a:gd name="connsiteY6" fmla="*/ 669371 h 230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4627" h="2301401">
                <a:moveTo>
                  <a:pt x="1" y="669371"/>
                </a:moveTo>
                <a:cubicBezTo>
                  <a:pt x="1" y="-45182"/>
                  <a:pt x="795476" y="591"/>
                  <a:pt x="1591129" y="591"/>
                </a:cubicBezTo>
                <a:cubicBezTo>
                  <a:pt x="2368431" y="629482"/>
                  <a:pt x="2115586" y="-605151"/>
                  <a:pt x="2892888" y="1123335"/>
                </a:cubicBezTo>
                <a:cubicBezTo>
                  <a:pt x="2835015" y="1516024"/>
                  <a:pt x="3112808" y="1248955"/>
                  <a:pt x="2719269" y="2301401"/>
                </a:cubicBezTo>
                <a:cubicBezTo>
                  <a:pt x="2985486" y="1268176"/>
                  <a:pt x="2236310" y="1963184"/>
                  <a:pt x="1440657" y="1963184"/>
                </a:cubicBezTo>
                <a:cubicBezTo>
                  <a:pt x="645004" y="1963184"/>
                  <a:pt x="0" y="1383924"/>
                  <a:pt x="0" y="669371"/>
                </a:cubicBezTo>
                <a:lnTo>
                  <a:pt x="1" y="669371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17931" y="4712494"/>
            <a:ext cx="3484174" cy="260393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174" h="2543276">
                <a:moveTo>
                  <a:pt x="24126" y="1231180"/>
                </a:moveTo>
                <a:cubicBezTo>
                  <a:pt x="-89692" y="811214"/>
                  <a:pt x="205201" y="-75826"/>
                  <a:pt x="781876" y="5197"/>
                </a:cubicBezTo>
                <a:cubicBezTo>
                  <a:pt x="1358551" y="86220"/>
                  <a:pt x="3484174" y="1002763"/>
                  <a:pt x="3484174" y="1717316"/>
                </a:cubicBezTo>
                <a:cubicBezTo>
                  <a:pt x="3484174" y="2431869"/>
                  <a:pt x="2041458" y="2606016"/>
                  <a:pt x="1464783" y="2524993"/>
                </a:cubicBezTo>
                <a:cubicBezTo>
                  <a:pt x="888108" y="2443970"/>
                  <a:pt x="137944" y="1651146"/>
                  <a:pt x="24126" y="123118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99AA896E-198E-0847-8776-B6DD02EF2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/>
              </a:rPr>
              <a:t>Unsere Tipps für Euer Engagement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B9E7D32-E8E2-4D42-846D-EC7153437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Startet eine Börse für Fahrgemeinschaften im ländlichen Raum!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Dazu könnt Ihr z.B. eine App einrichten, die auch für ältere Mitglieder nicht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     schwer zu nutzen ist.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Setze Dich für verkehrsberuhigte Bereiche ein.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Setze Dich für eine fahrradfreundlichere Hochschule mit Fahrradparkplätzen, Servicesäulen mit Werkzeug und Luftpumpe, Fahrradstraßen zu und auf dem (Hoch-)Schul-Campus, regelmäßige Aktionstage zur Fahrradinspektion und 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-reparatur ein.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F6AA1FF-9907-D64E-B3EB-2FE3367CE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906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Gruppenreflektion 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998554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889156" y="51026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Wie fandet Ihr die Challenges?</a:t>
            </a:r>
          </a:p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Wie hat Euch die Aufteilung der Themenwochen gefallen? 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(War es zu stressig sich eine Woche auf ein Thema zu konzentrieren?)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nehmt Ihr für Eure Zukunft mit?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Hat eine Challenge Euch dazu gebracht Euer Handeln zu ändern?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Checkt Eure Notizen und rechnet in der Gruppe zusammen, wie viele Punkte Ihr erreicht habt.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nennt dem Moderator die Gesamtpunktzahl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pPr marL="0" indent="0">
              <a:buNone/>
            </a:pPr>
            <a:endParaRPr lang="de-DE"/>
          </a:p>
          <a:p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1738EB3-B54F-6742-B8D3-9E7129AFC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542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CO</a:t>
            </a:r>
            <a:r>
              <a:rPr lang="de-DE" baseline="-25000">
                <a:solidFill>
                  <a:srgbClr val="7EA6AD"/>
                </a:solidFill>
                <a:latin typeface="Arial Rounded MT Bold" panose="020F0704030504030204" pitchFamily="34" charset="77"/>
              </a:rPr>
              <a:t>2</a:t>
            </a:r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-Einsparungen</a:t>
            </a:r>
            <a:endParaRPr lang="de-DE" baseline="-250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70246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956882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925901" y="591344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228484" y="5174049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Nehmt nochmals Eure Notizen zur Hand und öffnet den CO</a:t>
            </a:r>
            <a:r>
              <a:rPr lang="de-DE" sz="22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2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-Rechner, den Ihr in der ersten Woche bereits kennengelernt habt.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Tragt nun mit den umgesetzten Challenges Eure neuen Werte ein.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z.B. wenn Du es geschafft hast vegetarisch zu leben, dann trage das so in den  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    Rechner ein.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Jetzt berechnet die Differenz von Eurem Wert von Tag 1 und heute. 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Berechnet die Summe aus Euren Differenzen in der Gruppe.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 addiert die Einsparungen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Nennt dem Moderator Eure Summe und seht, was alle Teilnehmer*innen im gesamten einsparen konnten.</a:t>
            </a: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  <a:p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pPr marL="0" indent="0">
              <a:buNone/>
            </a:pPr>
            <a:endParaRPr lang="de-DE"/>
          </a:p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147AAAA-C296-E74E-A8F5-9D0A6B642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49" y="334141"/>
            <a:ext cx="1270000" cy="1270000"/>
          </a:xfrm>
          <a:prstGeom prst="rect">
            <a:avLst/>
          </a:prstGeom>
        </p:spPr>
      </p:pic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720A2E2-3D3A-0F41-B23C-A9E7FE00F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894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CO</a:t>
            </a:r>
            <a:r>
              <a:rPr lang="de-DE" baseline="-25000">
                <a:solidFill>
                  <a:srgbClr val="7EA6AD"/>
                </a:solidFill>
                <a:latin typeface="Arial Rounded MT Bold" panose="020F0704030504030204" pitchFamily="34" charset="77"/>
              </a:rPr>
              <a:t>2</a:t>
            </a:r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- Rechner</a:t>
            </a:r>
            <a:endParaRPr lang="de-DE" baseline="-250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147AAAA-C296-E74E-A8F5-9D0A6B642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7341" y="1936005"/>
            <a:ext cx="4317665" cy="431766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9E37EF5-6A71-334A-9700-552DB3B69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905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543" y="1663872"/>
            <a:ext cx="10515600" cy="1325563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  <a:t>Eure CO</a:t>
            </a:r>
            <a:r>
              <a:rPr lang="de-DE" sz="6000" baseline="-25000">
                <a:solidFill>
                  <a:srgbClr val="7EA6AD"/>
                </a:solidFill>
                <a:latin typeface="Arial Rounded MT Bold" panose="020F0704030504030204" pitchFamily="34" charset="77"/>
              </a:rPr>
              <a:t>2</a:t>
            </a:r>
            <a: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  <a:t>-Einsparung</a:t>
            </a:r>
            <a:b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  <a:t>			 = „Zahl“</a:t>
            </a:r>
            <a:endParaRPr lang="de-DE" sz="6000" baseline="-250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47277B1-EC09-9D4A-AB52-E651C992561A}"/>
              </a:ext>
            </a:extLst>
          </p:cNvPr>
          <p:cNvSpPr txBox="1">
            <a:spLocks/>
          </p:cNvSpPr>
          <p:nvPr/>
        </p:nvSpPr>
        <p:spPr>
          <a:xfrm>
            <a:off x="1844181" y="408544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  <a:t>Von ... Punkten wurden ... erreicht</a:t>
            </a:r>
            <a:b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  <a:t>			</a:t>
            </a:r>
            <a:endParaRPr lang="de-DE" sz="6000" baseline="-250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DF5198-C0B7-7747-B941-B5C20B540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0389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1643063" y="267917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818745" y="4904678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856389" y="278297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2099685" y="4151585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9C65066-4C46-5442-B907-43BB369F2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Reflektion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DF754FDB-A18C-7C4B-A366-E2667E597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540" y="2186933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Was ist Euch bei der Besprechung in der Gruppe aufgefallen?</a:t>
            </a:r>
            <a:br>
              <a:rPr lang="de-DE" sz="2000">
                <a:latin typeface="Arial Unicode MS"/>
                <a:ea typeface="Arial Unicode MS"/>
                <a:cs typeface="Arial Unicode MS"/>
              </a:rPr>
            </a:br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Was ist Euch besonders positiv/ negativ bei den Challenges aufgefallen?</a:t>
            </a:r>
            <a:br>
              <a:rPr lang="de-DE" sz="2000">
                <a:latin typeface="Arial Unicode MS"/>
                <a:ea typeface="Arial Unicode MS"/>
                <a:cs typeface="Arial Unicode MS"/>
              </a:rPr>
            </a:br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Was denkt Ihr über die CO</a:t>
            </a:r>
            <a:r>
              <a:rPr lang="de-DE" sz="20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-Einsparung, die Ihr zusammen erreicht habt?</a:t>
            </a:r>
            <a:br>
              <a:rPr lang="de-DE" sz="2000">
                <a:latin typeface="Arial Unicode MS"/>
                <a:ea typeface="Arial Unicode MS"/>
                <a:cs typeface="Arial Unicode MS"/>
              </a:rPr>
            </a:br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Wie haben die Challenges zu Eurer persönlichen Entwicklung beigetragen und was nehmt Ihr für Euer weiteres Studium mit?</a:t>
            </a:r>
            <a:br>
              <a:rPr lang="de-DE" sz="2000">
                <a:latin typeface="Arial Unicode MS"/>
                <a:ea typeface="Arial Unicode MS"/>
                <a:cs typeface="Arial Unicode MS"/>
              </a:rPr>
            </a:br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Anregungen zur Verbesserung</a:t>
            </a:r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pPr marL="0" indent="0">
              <a:buNone/>
            </a:pPr>
            <a:endParaRPr lang="de-DE"/>
          </a:p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96A3D59-DC5E-EB40-97C7-FD797DDD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494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629839" y="-129182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843773" y="228218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1128307" y="781844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Vielen Dank, dass Ihr an den Challenges teilgenommen habt!</a:t>
            </a:r>
          </a:p>
          <a:p>
            <a:pPr marL="0" indent="0" algn="ctr">
              <a:buNone/>
            </a:pPr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Hoffentlich hattet Ihr Spaß und habt dabei einiges gelernt. </a:t>
            </a:r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buNone/>
            </a:pPr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Die Challenges sollten ein Ansporn dafür sein, weiterhin auf Euren CO</a:t>
            </a:r>
            <a:r>
              <a:rPr lang="de-DE" baseline="-25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-Ausstoß zu achten und Euch für den Klimaschutz zu engagieren. Vielleicht konnten Euch der Handprint und die Engagement-Tipps inspirieren.</a:t>
            </a:r>
          </a:p>
          <a:p>
            <a:pPr marL="0" indent="0" algn="ctr"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Weiterhin viel Erfolg!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6" y="365125"/>
            <a:ext cx="10848974" cy="1337469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/>
              </a:rPr>
              <a:t>Verabschiedung der Teilnehmer*innen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7D75AAF-268B-734E-A12D-FB04BCF5D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941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Quellenverzeichnis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5609486" y="2853532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B25D906-7423-A84C-A7C6-F03C082D6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2" y="2576860"/>
            <a:ext cx="1224245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Gescha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̈ftsstelle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der Nachhaltigkeitsstrategie Ministerium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für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Umwelt, Klima und Energiewirtschaft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Baden-Württemberg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b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(2020).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Tipps </a:t>
            </a:r>
            <a:r>
              <a:rPr kumimoji="0" lang="de-DE" altLang="de-DE" sz="1200" b="0" i="1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für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ein besseres Klima.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(K. u.-W.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Geschäftsstelle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der Nachhaltigkeitsstrategie Ministerium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für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Umwelt, Hrsg.)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71898F"/>
                </a:solidFill>
                <a:latin typeface="Arial"/>
                <a:ea typeface="Calibri" panose="020F0502020204030204" pitchFamily="34" charset="0"/>
                <a:cs typeface="Arial"/>
              </a:rPr>
              <a:t>                    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Abgerufen am 10. Januar 2022 von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Klima-Sparbüchle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https://www.nachhaltigkeitsstrategie.de/fileadmin/Downloads/Publikationen/Gesellschaft/2020-03_N-Strategie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>
                <a:solidFill>
                  <a:srgbClr val="71898F"/>
                </a:solidFill>
                <a:latin typeface="Arial"/>
                <a:ea typeface="Calibri" panose="020F0502020204030204" pitchFamily="34" charset="0"/>
                <a:cs typeface="Arial"/>
              </a:rPr>
              <a:t>                     K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lima-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Sparbuechle_BF.pdf</a:t>
            </a:r>
            <a:r>
              <a:rPr lang="de-DE" altLang="de-DE" sz="1200" dirty="0">
                <a:solidFill>
                  <a:srgbClr val="71898F"/>
                </a:solidFill>
                <a:latin typeface="Arial"/>
                <a:ea typeface="Calibri" panose="020F0502020204030204" pitchFamily="34" charset="0"/>
                <a:cs typeface="Arial"/>
              </a:rPr>
              <a:t>  </a:t>
            </a: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64DAC9-B5DF-CB45-84EF-3D5AAEB4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3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540" y="311480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Toll, dass Ihr bis jetzt durchgehalten habt!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Heute lassen wir die letzten Wochen noch einmal Revue passieren.</a:t>
            </a:r>
          </a:p>
          <a:p>
            <a:pPr marL="0" indent="0">
              <a:buNone/>
            </a:pPr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4370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Willkommen zur letzten </a:t>
            </a:r>
            <a:b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Veranstaltung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7206895-AE04-0B45-8589-3B6441800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471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9F3EFD-DC66-DF41-8938-359FE78F84BA}"/>
              </a:ext>
            </a:extLst>
          </p:cNvPr>
          <p:cNvSpPr/>
          <p:nvPr/>
        </p:nvSpPr>
        <p:spPr>
          <a:xfrm>
            <a:off x="2854510" y="1616330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5745E02-9AAE-484D-AFC6-AD4D2802EFE1}"/>
              </a:ext>
            </a:extLst>
          </p:cNvPr>
          <p:cNvSpPr/>
          <p:nvPr/>
        </p:nvSpPr>
        <p:spPr>
          <a:xfrm>
            <a:off x="5347356" y="3665403"/>
            <a:ext cx="1378226" cy="131783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0334CC-95E7-9649-8298-90878CFB85C8}"/>
              </a:ext>
            </a:extLst>
          </p:cNvPr>
          <p:cNvSpPr/>
          <p:nvPr/>
        </p:nvSpPr>
        <p:spPr>
          <a:xfrm>
            <a:off x="7701477" y="1616330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638AEE-7E5E-4F4F-AA75-910E995767C0}"/>
              </a:ext>
            </a:extLst>
          </p:cNvPr>
          <p:cNvSpPr txBox="1"/>
          <p:nvPr/>
        </p:nvSpPr>
        <p:spPr>
          <a:xfrm>
            <a:off x="2729494" y="3080450"/>
            <a:ext cx="1628257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Austausch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91A1DE3-259F-F141-9154-F501EF0A6480}"/>
              </a:ext>
            </a:extLst>
          </p:cNvPr>
          <p:cNvSpPr txBox="1"/>
          <p:nvPr/>
        </p:nvSpPr>
        <p:spPr>
          <a:xfrm>
            <a:off x="5517291" y="5115492"/>
            <a:ext cx="1378226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Fakten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FBA381D-9C80-484A-AB3D-F7609BDEAAF7}"/>
              </a:ext>
            </a:extLst>
          </p:cNvPr>
          <p:cNvSpPr txBox="1"/>
          <p:nvPr/>
        </p:nvSpPr>
        <p:spPr>
          <a:xfrm>
            <a:off x="7509253" y="3151888"/>
            <a:ext cx="1753272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Abschluss</a:t>
            </a:r>
          </a:p>
        </p:txBody>
      </p:sp>
      <p:sp>
        <p:nvSpPr>
          <p:cNvPr id="19" name="Google Shape;518;p48">
            <a:extLst>
              <a:ext uri="{FF2B5EF4-FFF2-40B4-BE49-F238E27FC236}">
                <a16:creationId xmlns:a16="http://schemas.microsoft.com/office/drawing/2014/main" id="{F3F5F399-0AB7-A047-966D-5AA75081EFC7}"/>
              </a:ext>
            </a:extLst>
          </p:cNvPr>
          <p:cNvSpPr txBox="1">
            <a:spLocks/>
          </p:cNvSpPr>
          <p:nvPr/>
        </p:nvSpPr>
        <p:spPr>
          <a:xfrm>
            <a:off x="2372150" y="3917275"/>
            <a:ext cx="2346899" cy="54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de-DE" sz="200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Tauscht Euch über Eure Erfahrungen und Ergebnisse aus.</a:t>
            </a:r>
          </a:p>
        </p:txBody>
      </p:sp>
      <p:sp>
        <p:nvSpPr>
          <p:cNvPr id="21" name="Google Shape;522;p48">
            <a:extLst>
              <a:ext uri="{FF2B5EF4-FFF2-40B4-BE49-F238E27FC236}">
                <a16:creationId xmlns:a16="http://schemas.microsoft.com/office/drawing/2014/main" id="{C63876CA-8816-2147-ADC0-6F049F86B321}"/>
              </a:ext>
            </a:extLst>
          </p:cNvPr>
          <p:cNvSpPr txBox="1">
            <a:spLocks/>
          </p:cNvSpPr>
          <p:nvPr/>
        </p:nvSpPr>
        <p:spPr>
          <a:xfrm>
            <a:off x="7228217" y="3856610"/>
            <a:ext cx="2323087" cy="54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de-DE" sz="200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Reflektion und Abschluss der Klima Challenge</a:t>
            </a:r>
          </a:p>
        </p:txBody>
      </p:sp>
      <p:sp>
        <p:nvSpPr>
          <p:cNvPr id="22" name="Träne 21">
            <a:extLst>
              <a:ext uri="{FF2B5EF4-FFF2-40B4-BE49-F238E27FC236}">
                <a16:creationId xmlns:a16="http://schemas.microsoft.com/office/drawing/2014/main" id="{6A27F3C8-FD10-F748-B697-027392B37661}"/>
              </a:ext>
            </a:extLst>
          </p:cNvPr>
          <p:cNvSpPr/>
          <p:nvPr/>
        </p:nvSpPr>
        <p:spPr>
          <a:xfrm>
            <a:off x="-512010" y="-890881"/>
            <a:ext cx="7204438" cy="184558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0 w 4998870"/>
              <a:gd name="connsiteY0" fmla="*/ 1101308 h 2587626"/>
              <a:gd name="connsiteX1" fmla="*/ 3558214 w 4998870"/>
              <a:gd name="connsiteY1" fmla="*/ 0 h 2587626"/>
              <a:gd name="connsiteX2" fmla="*/ 4998870 w 4998870"/>
              <a:gd name="connsiteY2" fmla="*/ 0 h 2587626"/>
              <a:gd name="connsiteX3" fmla="*/ 4998870 w 4998870"/>
              <a:gd name="connsiteY3" fmla="*/ 1293813 h 2587626"/>
              <a:gd name="connsiteX4" fmla="*/ 3558213 w 4998870"/>
              <a:gd name="connsiteY4" fmla="*/ 2587626 h 2587626"/>
              <a:gd name="connsiteX5" fmla="*/ 2117556 w 4998870"/>
              <a:gd name="connsiteY5" fmla="*/ 1293813 h 2587626"/>
              <a:gd name="connsiteX6" fmla="*/ 0 w 4998870"/>
              <a:gd name="connsiteY6" fmla="*/ 1101308 h 2587626"/>
              <a:gd name="connsiteX0" fmla="*/ 0 w 7180146"/>
              <a:gd name="connsiteY0" fmla="*/ 1101308 h 1506649"/>
              <a:gd name="connsiteX1" fmla="*/ 3558214 w 7180146"/>
              <a:gd name="connsiteY1" fmla="*/ 0 h 1506649"/>
              <a:gd name="connsiteX2" fmla="*/ 4998870 w 7180146"/>
              <a:gd name="connsiteY2" fmla="*/ 0 h 1506649"/>
              <a:gd name="connsiteX3" fmla="*/ 4998870 w 7180146"/>
              <a:gd name="connsiteY3" fmla="*/ 1293813 h 1506649"/>
              <a:gd name="connsiteX4" fmla="*/ 7039350 w 7180146"/>
              <a:gd name="connsiteY4" fmla="*/ 694657 h 1506649"/>
              <a:gd name="connsiteX5" fmla="*/ 2117556 w 7180146"/>
              <a:gd name="connsiteY5" fmla="*/ 1293813 h 1506649"/>
              <a:gd name="connsiteX6" fmla="*/ 0 w 7180146"/>
              <a:gd name="connsiteY6" fmla="*/ 1101308 h 1506649"/>
              <a:gd name="connsiteX0" fmla="*/ 0 w 7180146"/>
              <a:gd name="connsiteY0" fmla="*/ 1101308 h 1845581"/>
              <a:gd name="connsiteX1" fmla="*/ 3558214 w 7180146"/>
              <a:gd name="connsiteY1" fmla="*/ 0 h 1845581"/>
              <a:gd name="connsiteX2" fmla="*/ 4998870 w 7180146"/>
              <a:gd name="connsiteY2" fmla="*/ 0 h 1845581"/>
              <a:gd name="connsiteX3" fmla="*/ 4998870 w 7180146"/>
              <a:gd name="connsiteY3" fmla="*/ 1293813 h 1845581"/>
              <a:gd name="connsiteX4" fmla="*/ 7039350 w 7180146"/>
              <a:gd name="connsiteY4" fmla="*/ 694657 h 1845581"/>
              <a:gd name="connsiteX5" fmla="*/ 2117556 w 7180146"/>
              <a:gd name="connsiteY5" fmla="*/ 1293813 h 1845581"/>
              <a:gd name="connsiteX6" fmla="*/ 0 w 7180146"/>
              <a:gd name="connsiteY6" fmla="*/ 1101308 h 1845581"/>
              <a:gd name="connsiteX0" fmla="*/ 0 w 7204438"/>
              <a:gd name="connsiteY0" fmla="*/ 1101308 h 1845581"/>
              <a:gd name="connsiteX1" fmla="*/ 3558214 w 7204438"/>
              <a:gd name="connsiteY1" fmla="*/ 0 h 1845581"/>
              <a:gd name="connsiteX2" fmla="*/ 4998870 w 7204438"/>
              <a:gd name="connsiteY2" fmla="*/ 0 h 1845581"/>
              <a:gd name="connsiteX3" fmla="*/ 5496176 w 7204438"/>
              <a:gd name="connsiteY3" fmla="*/ 491708 h 1845581"/>
              <a:gd name="connsiteX4" fmla="*/ 7039350 w 7204438"/>
              <a:gd name="connsiteY4" fmla="*/ 694657 h 1845581"/>
              <a:gd name="connsiteX5" fmla="*/ 2117556 w 7204438"/>
              <a:gd name="connsiteY5" fmla="*/ 1293813 h 1845581"/>
              <a:gd name="connsiteX6" fmla="*/ 0 w 7204438"/>
              <a:gd name="connsiteY6" fmla="*/ 1101308 h 184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4438" h="1845581">
                <a:moveTo>
                  <a:pt x="0" y="1101308"/>
                </a:moveTo>
                <a:cubicBezTo>
                  <a:pt x="0" y="386755"/>
                  <a:pt x="2762561" y="0"/>
                  <a:pt x="3558214" y="0"/>
                </a:cubicBezTo>
                <a:lnTo>
                  <a:pt x="4998870" y="0"/>
                </a:lnTo>
                <a:lnTo>
                  <a:pt x="5496176" y="491708"/>
                </a:lnTo>
                <a:cubicBezTo>
                  <a:pt x="5496176" y="1206261"/>
                  <a:pt x="7835003" y="694657"/>
                  <a:pt x="7039350" y="694657"/>
                </a:cubicBezTo>
                <a:cubicBezTo>
                  <a:pt x="7751655" y="2234699"/>
                  <a:pt x="2117556" y="2008366"/>
                  <a:pt x="2117556" y="1293813"/>
                </a:cubicBezTo>
                <a:lnTo>
                  <a:pt x="0" y="1101308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C7D385C-1493-7D4A-95DD-00CFA0BECC5B}"/>
              </a:ext>
            </a:extLst>
          </p:cNvPr>
          <p:cNvSpPr txBox="1"/>
          <p:nvPr/>
        </p:nvSpPr>
        <p:spPr>
          <a:xfrm>
            <a:off x="4933519" y="5548596"/>
            <a:ext cx="2324962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Alles, was Ihr über Mobilität wissen müsst!</a:t>
            </a:r>
          </a:p>
          <a:p>
            <a:pPr algn="ctr"/>
            <a:endParaRPr lang="de-DE" sz="2000">
              <a:solidFill>
                <a:srgbClr val="7EA6AD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1B8D0CF-DE7C-6546-9A27-05EF9F08C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348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Austausch zu Woche 3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66507" y="0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546117" y="2305995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487473" y="2411114"/>
            <a:ext cx="2881314" cy="486560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1293813 h 4865605"/>
              <a:gd name="connsiteX1" fmla="*/ 1440658 w 2881314"/>
              <a:gd name="connsiteY1" fmla="*/ 0 h 4865605"/>
              <a:gd name="connsiteX2" fmla="*/ 2881314 w 2881314"/>
              <a:gd name="connsiteY2" fmla="*/ 0 h 4865605"/>
              <a:gd name="connsiteX3" fmla="*/ 2881314 w 2881314"/>
              <a:gd name="connsiteY3" fmla="*/ 1293813 h 4865605"/>
              <a:gd name="connsiteX4" fmla="*/ 1568993 w 2881314"/>
              <a:gd name="connsiteY4" fmla="*/ 4865605 h 4865605"/>
              <a:gd name="connsiteX5" fmla="*/ 0 w 2881314"/>
              <a:gd name="connsiteY5" fmla="*/ 1293813 h 4865605"/>
              <a:gd name="connsiteX6" fmla="*/ 1 w 2881314"/>
              <a:gd name="connsiteY6" fmla="*/ 1293813 h 486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865605">
                <a:moveTo>
                  <a:pt x="1" y="1293813"/>
                </a:moveTo>
                <a:cubicBezTo>
                  <a:pt x="1" y="579260"/>
                  <a:pt x="645005" y="0"/>
                  <a:pt x="1440658" y="0"/>
                </a:cubicBezTo>
                <a:lnTo>
                  <a:pt x="2881314" y="0"/>
                </a:lnTo>
                <a:lnTo>
                  <a:pt x="2881314" y="1293813"/>
                </a:lnTo>
                <a:cubicBezTo>
                  <a:pt x="2881314" y="2008366"/>
                  <a:pt x="2364646" y="4865605"/>
                  <a:pt x="1568993" y="4865605"/>
                </a:cubicBezTo>
                <a:cubicBezTo>
                  <a:pt x="773340" y="4865605"/>
                  <a:pt x="0" y="2008366"/>
                  <a:pt x="0" y="1293813"/>
                </a:cubicBezTo>
                <a:lnTo>
                  <a:pt x="1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oogle Shape;1059;p71">
            <a:extLst>
              <a:ext uri="{FF2B5EF4-FFF2-40B4-BE49-F238E27FC236}">
                <a16:creationId xmlns:a16="http://schemas.microsoft.com/office/drawing/2014/main" id="{A2ED22CE-4AE4-264C-840B-46E4EDFDB205}"/>
              </a:ext>
            </a:extLst>
          </p:cNvPr>
          <p:cNvSpPr txBox="1"/>
          <p:nvPr/>
        </p:nvSpPr>
        <p:spPr>
          <a:xfrm>
            <a:off x="8609513" y="3043304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nehmt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Ihr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für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Euch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aus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der Woche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mit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</a:t>
            </a:r>
            <a:endParaRPr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</p:txBody>
      </p:sp>
      <p:sp>
        <p:nvSpPr>
          <p:cNvPr id="16" name="Google Shape;1059;p71">
            <a:extLst>
              <a:ext uri="{FF2B5EF4-FFF2-40B4-BE49-F238E27FC236}">
                <a16:creationId xmlns:a16="http://schemas.microsoft.com/office/drawing/2014/main" id="{C3D8057C-4308-0344-AF42-6F10EAC9C9F7}"/>
              </a:ext>
            </a:extLst>
          </p:cNvPr>
          <p:cNvSpPr txBox="1"/>
          <p:nvPr/>
        </p:nvSpPr>
        <p:spPr>
          <a:xfrm>
            <a:off x="1320899" y="3213365"/>
            <a:ext cx="2117502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ist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Euch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leicht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gefallen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</a:t>
            </a:r>
            <a:endParaRPr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</p:txBody>
      </p:sp>
      <p:sp>
        <p:nvSpPr>
          <p:cNvPr id="17" name="Google Shape;1059;p71">
            <a:extLst>
              <a:ext uri="{FF2B5EF4-FFF2-40B4-BE49-F238E27FC236}">
                <a16:creationId xmlns:a16="http://schemas.microsoft.com/office/drawing/2014/main" id="{2285803E-B981-B34B-A456-58F672FD5DF2}"/>
              </a:ext>
            </a:extLst>
          </p:cNvPr>
          <p:cNvSpPr txBox="1"/>
          <p:nvPr/>
        </p:nvSpPr>
        <p:spPr>
          <a:xfrm>
            <a:off x="6096921" y="3215162"/>
            <a:ext cx="213521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Welche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Challenge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gefiel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Euch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am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besten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und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warum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</a:t>
            </a:r>
            <a:endParaRPr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</p:txBody>
      </p:sp>
      <p:sp>
        <p:nvSpPr>
          <p:cNvPr id="18" name="Google Shape;1059;p71">
            <a:extLst>
              <a:ext uri="{FF2B5EF4-FFF2-40B4-BE49-F238E27FC236}">
                <a16:creationId xmlns:a16="http://schemas.microsoft.com/office/drawing/2014/main" id="{CCA177BE-60A2-534A-8F13-D3D962EA608A}"/>
              </a:ext>
            </a:extLst>
          </p:cNvPr>
          <p:cNvSpPr txBox="1"/>
          <p:nvPr/>
        </p:nvSpPr>
        <p:spPr>
          <a:xfrm>
            <a:off x="3846270" y="3171693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fiel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Euch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schwer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</a:t>
            </a:r>
            <a:endParaRPr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</p:txBody>
      </p:sp>
      <p:sp>
        <p:nvSpPr>
          <p:cNvPr id="19" name="Freihandform 18">
            <a:extLst>
              <a:ext uri="{FF2B5EF4-FFF2-40B4-BE49-F238E27FC236}">
                <a16:creationId xmlns:a16="http://schemas.microsoft.com/office/drawing/2014/main" id="{C732D3C1-BB81-5042-8A0D-50703E304FE6}"/>
              </a:ext>
            </a:extLst>
          </p:cNvPr>
          <p:cNvSpPr/>
          <p:nvPr/>
        </p:nvSpPr>
        <p:spPr>
          <a:xfrm>
            <a:off x="3075013" y="2580239"/>
            <a:ext cx="6120077" cy="2263678"/>
          </a:xfrm>
          <a:custGeom>
            <a:avLst/>
            <a:gdLst>
              <a:gd name="connsiteX0" fmla="*/ 0 w 6120077"/>
              <a:gd name="connsiteY0" fmla="*/ 93991 h 2263678"/>
              <a:gd name="connsiteX1" fmla="*/ 1108364 w 6120077"/>
              <a:gd name="connsiteY1" fmla="*/ 1839663 h 2263678"/>
              <a:gd name="connsiteX2" fmla="*/ 2382982 w 6120077"/>
              <a:gd name="connsiteY2" fmla="*/ 1867373 h 2263678"/>
              <a:gd name="connsiteX3" fmla="*/ 3380509 w 6120077"/>
              <a:gd name="connsiteY3" fmla="*/ 260245 h 2263678"/>
              <a:gd name="connsiteX4" fmla="*/ 4765964 w 6120077"/>
              <a:gd name="connsiteY4" fmla="*/ 149409 h 2263678"/>
              <a:gd name="connsiteX5" fmla="*/ 5791200 w 6120077"/>
              <a:gd name="connsiteY5" fmla="*/ 1728827 h 226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20077" h="2263678">
                <a:moveTo>
                  <a:pt x="0" y="93991"/>
                </a:moveTo>
                <a:cubicBezTo>
                  <a:pt x="355600" y="819045"/>
                  <a:pt x="711200" y="1544099"/>
                  <a:pt x="1108364" y="1839663"/>
                </a:cubicBezTo>
                <a:cubicBezTo>
                  <a:pt x="1505528" y="2135227"/>
                  <a:pt x="2004291" y="2130609"/>
                  <a:pt x="2382982" y="1867373"/>
                </a:cubicBezTo>
                <a:cubicBezTo>
                  <a:pt x="2761673" y="1604137"/>
                  <a:pt x="2983345" y="546572"/>
                  <a:pt x="3380509" y="260245"/>
                </a:cubicBezTo>
                <a:cubicBezTo>
                  <a:pt x="3777673" y="-26082"/>
                  <a:pt x="4364182" y="-95355"/>
                  <a:pt x="4765964" y="149409"/>
                </a:cubicBezTo>
                <a:cubicBezTo>
                  <a:pt x="5167746" y="394173"/>
                  <a:pt x="6811818" y="3479118"/>
                  <a:pt x="5791200" y="1728827"/>
                </a:cubicBezTo>
              </a:path>
            </a:pathLst>
          </a:custGeom>
          <a:noFill/>
          <a:ln>
            <a:solidFill>
              <a:srgbClr val="7EA6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7EA6AD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DC5639B-87A0-9B40-B583-05CD8BC090CC}"/>
              </a:ext>
            </a:extLst>
          </p:cNvPr>
          <p:cNvSpPr/>
          <p:nvPr/>
        </p:nvSpPr>
        <p:spPr>
          <a:xfrm>
            <a:off x="8696378" y="403389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/>
              </a:rPr>
              <a:t>04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05568B-0C67-D04F-B67A-9CF621FE41F0}"/>
              </a:ext>
            </a:extLst>
          </p:cNvPr>
          <p:cNvSpPr/>
          <p:nvPr/>
        </p:nvSpPr>
        <p:spPr>
          <a:xfrm>
            <a:off x="4105775" y="398227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EDBF0C1-9D3D-6C44-8E08-327DC81F7C79}"/>
              </a:ext>
            </a:extLst>
          </p:cNvPr>
          <p:cNvSpPr/>
          <p:nvPr/>
        </p:nvSpPr>
        <p:spPr>
          <a:xfrm>
            <a:off x="6415882" y="2188520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27CFB23-5D85-8443-843C-7915D8C4B32C}"/>
              </a:ext>
            </a:extLst>
          </p:cNvPr>
          <p:cNvSpPr/>
          <p:nvPr/>
        </p:nvSpPr>
        <p:spPr>
          <a:xfrm>
            <a:off x="1692589" y="2180980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31AE255-2D9A-F744-9DF6-AFCB28307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2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753260" y="805656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959" y="2326654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Woran müsst Ihr beim Stichwort</a:t>
            </a:r>
            <a:b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„Nachhaltige Mobilität“ denken?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3253377-0368-6641-899E-FAD5F9093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135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44" y="645122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Nachhaltige Mobilität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CB8E594-6CAF-A94D-8616-926FE83056CB}"/>
              </a:ext>
            </a:extLst>
          </p:cNvPr>
          <p:cNvSpPr txBox="1"/>
          <p:nvPr/>
        </p:nvSpPr>
        <p:spPr>
          <a:xfrm>
            <a:off x="2869660" y="2490952"/>
            <a:ext cx="6011582" cy="22159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Auf das Auto verzichten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Öffentliche Verkehrsmittel nutzen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Fahrgemeinschaften bilden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 Sharing nutzen/gründen statt sich ein eigenes Auto zu kaufen</a:t>
            </a:r>
          </a:p>
          <a:p>
            <a:pPr marL="285750" indent="-285750">
              <a:buFontTx/>
              <a:buChar char="-"/>
            </a:pPr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CF6CF52-CFB4-1E45-9864-6A4E9B14067F}"/>
              </a:ext>
            </a:extLst>
          </p:cNvPr>
          <p:cNvSpPr txBox="1"/>
          <p:nvPr/>
        </p:nvSpPr>
        <p:spPr>
          <a:xfrm>
            <a:off x="3370557" y="6256454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Geschäftsstelle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der Nachhaltigkeitsstrategie Ministerium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für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Umwelt, Klima und Energiewirtschaft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Baden-Württemberg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22E0F58-B7E2-134B-A404-01FB3DFA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149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Verkehrsfakten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92792" y="-726282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843773" y="2270277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1158073" y="305594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085609" y="5412174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/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Wer zu Fuß geht, spart pro Kilometer 147 g CO</a:t>
            </a:r>
            <a:r>
              <a:rPr lang="de-DE" sz="24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und produziert obendrein weder Feinstaub noch Stickoxide. </a:t>
            </a:r>
            <a:b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4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4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</a:t>
            </a:r>
            <a:r>
              <a:rPr lang="de-DE" sz="2400" b="1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-Sparpotenzial pro Jahr: 54 kg CO</a:t>
            </a:r>
            <a:r>
              <a:rPr lang="de-DE" sz="2400" b="1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</a:p>
          <a:p>
            <a:pPr marL="342900" indent="-342900"/>
            <a:endParaRPr lang="de-DE" sz="24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indent="-342900"/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Der öffentliche Nahverkehr verursacht weniger als die Hälfte der Treibhausgasemissionen von Autos. </a:t>
            </a:r>
            <a:b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4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4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</a:t>
            </a:r>
            <a:r>
              <a:rPr lang="de-DE" sz="2400" b="1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-Sparpotenzial pro Jahr: 175 kg CO</a:t>
            </a:r>
            <a:r>
              <a:rPr lang="de-DE" sz="2400" b="1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b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4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indent="-342900"/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Ein 1000-km-Flug verursacht 230kg CO</a:t>
            </a:r>
            <a:r>
              <a:rPr lang="de-DE" sz="24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Wer mit der Bahn fährt, verursacht lediglich 32 kg CO</a:t>
            </a:r>
            <a:r>
              <a:rPr lang="de-DE" sz="24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4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</a:t>
            </a:r>
            <a:r>
              <a:rPr lang="de-DE" sz="24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</a:t>
            </a:r>
            <a:r>
              <a:rPr lang="de-DE" sz="2400" b="1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-Sparpotenzial pro 1.000-km-Flug: 198 kg CO</a:t>
            </a:r>
            <a:r>
              <a:rPr lang="de-DE" sz="2400" b="1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</a:p>
          <a:p>
            <a:pPr marL="0" indent="0">
              <a:buNone/>
            </a:pPr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883C9A5-E50E-734B-8C30-998094B109C4}"/>
              </a:ext>
            </a:extLst>
          </p:cNvPr>
          <p:cNvSpPr txBox="1"/>
          <p:nvPr/>
        </p:nvSpPr>
        <p:spPr>
          <a:xfrm>
            <a:off x="3370557" y="6426336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Geschäftsstelle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der Nachhaltigkeitsstrategie Ministerium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für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Umwelt, Klima und Energiewirtschaft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Baden-Württemberg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20392FA-499B-3F48-8211-DB705A58C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32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74602" y="3062636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9573641" y="-1841726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659" y="2766218"/>
            <a:ext cx="10515600" cy="1325563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Wie fährt man clever Auto?</a:t>
            </a:r>
            <a:b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b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Wie viel Sprit kann man mit einer sparsamen Fahrweise einsparen?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596180-4180-C34E-964E-1D40CF20315B}"/>
              </a:ext>
            </a:extLst>
          </p:cNvPr>
          <p:cNvSpPr txBox="1"/>
          <p:nvPr/>
        </p:nvSpPr>
        <p:spPr>
          <a:xfrm>
            <a:off x="3128819" y="6508702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Geschäftsstelle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der Nachhaltigkeitsstrategie Ministerium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für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Umwelt, Klima und Energiewirtschaft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Baden-Württemberg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41D0D79-D85A-8D47-BFBE-BB2922D17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597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Clever Auto fahren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74602" y="3062636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2069992" y="228218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10228485" y="-2591819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514234" y="5310970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634487"/>
            <a:ext cx="10515600" cy="4734237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Durch eine sparsame Fahrweise und ein gut gewartetes Auto lassen sich bis zu</a:t>
            </a:r>
            <a:br>
              <a:rPr lang="de-DE" sz="2000">
                <a:latin typeface="Arial Unicode MS"/>
                <a:ea typeface="Arial Unicode MS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25 % Sprit sparen.</a:t>
            </a:r>
            <a:endParaRPr lang="de-DE">
              <a:cs typeface="Calibri" panose="020F0502020204030204"/>
            </a:endParaRPr>
          </a:p>
          <a:p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Direkter Einfluss auf den tatsächlichen CO</a:t>
            </a:r>
            <a:r>
              <a:rPr lang="de-DE" sz="20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-Ausstoß möglich:</a:t>
            </a:r>
          </a:p>
          <a:p>
            <a:pPr marL="0" indent="0"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optimaler Reifendruck</a:t>
            </a:r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regelmäßige Wartung des Motors</a:t>
            </a:r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niedertourige Fahrweise</a:t>
            </a:r>
          </a:p>
          <a:p>
            <a:pPr marL="0" indent="0"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schnelles hochschalten</a:t>
            </a:r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Fahrgemeinschaften bilden</a:t>
            </a:r>
            <a:b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</a:br>
            <a:endParaRPr lang="de-DE" sz="2000">
              <a:latin typeface="Arial Unicode MS"/>
              <a:ea typeface="Arial Unicode MS"/>
              <a:cs typeface="Arial Unicode MS"/>
            </a:endParaRPr>
          </a:p>
          <a:p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</a:t>
            </a:r>
            <a:r>
              <a:rPr lang="de-DE" sz="20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-Sparpotenzial pro Jahr: 700 kg CO</a:t>
            </a:r>
            <a:r>
              <a:rPr lang="de-DE" sz="20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2 </a:t>
            </a:r>
          </a:p>
          <a:p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Die Alternative: 70 Bäume pflanzen </a:t>
            </a:r>
          </a:p>
          <a:p>
            <a:endParaRPr lang="de-DE" sz="2000">
              <a:cs typeface="Calibri"/>
            </a:endParaRPr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B0076F4-4990-F641-9766-F7A6DA3DBDB2}"/>
              </a:ext>
            </a:extLst>
          </p:cNvPr>
          <p:cNvSpPr txBox="1"/>
          <p:nvPr/>
        </p:nvSpPr>
        <p:spPr>
          <a:xfrm>
            <a:off x="3139330" y="6492875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Geschäftsstelle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der Nachhaltigkeitsstrategie Ministerium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für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Umwelt, Klima und Energiewirtschaft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Baden-Württemberg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BFC530-982A-EE41-80CB-03B65180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409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D022E980F7D834A8A13327F921B56EE" ma:contentTypeVersion="4" ma:contentTypeDescription="Ein neues Dokument erstellen." ma:contentTypeScope="" ma:versionID="039514b970af7c5f8dda6224ec4cd153">
  <xsd:schema xmlns:xsd="http://www.w3.org/2001/XMLSchema" xmlns:xs="http://www.w3.org/2001/XMLSchema" xmlns:p="http://schemas.microsoft.com/office/2006/metadata/properties" xmlns:ns2="a16cfcc6-fc8c-4851-9c49-03b4deb55514" targetNamespace="http://schemas.microsoft.com/office/2006/metadata/properties" ma:root="true" ma:fieldsID="c5764ff34ebd1e82713458c0ef848425" ns2:_="">
    <xsd:import namespace="a16cfcc6-fc8c-4851-9c49-03b4deb555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cfcc6-fc8c-4851-9c49-03b4deb55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D7D030-C630-473B-BECE-0BCCA738869F}">
  <ds:schemaRefs>
    <ds:schemaRef ds:uri="a16cfcc6-fc8c-4851-9c49-03b4deb555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6D01E10-4060-439E-8ADE-6D20C6ABA5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2B979D-B22C-47B3-B969-03E59C41A9AE}">
  <ds:schemaRefs>
    <ds:schemaRef ds:uri="a16cfcc6-fc8c-4851-9c49-03b4deb5551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1282</Words>
  <Application>Microsoft Macintosh PowerPoint</Application>
  <PresentationFormat>Breitbild</PresentationFormat>
  <Paragraphs>171</Paragraphs>
  <Slides>19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 Unicode MS</vt:lpstr>
      <vt:lpstr>Arial</vt:lpstr>
      <vt:lpstr>Arial Rounded MT Bold</vt:lpstr>
      <vt:lpstr>Calibri</vt:lpstr>
      <vt:lpstr>Calibri Light</vt:lpstr>
      <vt:lpstr>Office</vt:lpstr>
      <vt:lpstr>Klima Challenge</vt:lpstr>
      <vt:lpstr>Willkommen zur letzten  Veranstaltung</vt:lpstr>
      <vt:lpstr>PowerPoint-Präsentation</vt:lpstr>
      <vt:lpstr>Austausch zu Woche 3</vt:lpstr>
      <vt:lpstr>Woran müsst Ihr beim Stichwort „Nachhaltige Mobilität“ denken?</vt:lpstr>
      <vt:lpstr>Nachhaltige Mobilität</vt:lpstr>
      <vt:lpstr>Verkehrsfakten</vt:lpstr>
      <vt:lpstr>Wie fährt man clever Auto?  Wie viel Sprit kann man mit einer sparsamen Fahrweise einsparen?</vt:lpstr>
      <vt:lpstr>Clever Auto fahren</vt:lpstr>
      <vt:lpstr>Nachdem Ihr jetzt die Challenges gemeistert habt: Habt Ihr noch weitere Ideen, um CO2 in Eurem Alltag einzusparen?</vt:lpstr>
      <vt:lpstr>CO2-Vermeidung und Kompensation</vt:lpstr>
      <vt:lpstr>Unsere Tipps für Euer Engagement</vt:lpstr>
      <vt:lpstr>Gruppenreflektion </vt:lpstr>
      <vt:lpstr>CO2-Einsparungen</vt:lpstr>
      <vt:lpstr>CO2- Rechner</vt:lpstr>
      <vt:lpstr>Eure CO2-Einsparung     = „Zahl“</vt:lpstr>
      <vt:lpstr>Reflektion</vt:lpstr>
      <vt:lpstr>Verabschiedung der Teilnehmer*innen</vt:lpstr>
      <vt:lpstr>Quellenverzeichnis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Jana Stefanie</dc:creator>
  <cp:lastModifiedBy>Jana Stefanie</cp:lastModifiedBy>
  <cp:revision>1</cp:revision>
  <dcterms:created xsi:type="dcterms:W3CDTF">2021-12-21T22:16:40Z</dcterms:created>
  <dcterms:modified xsi:type="dcterms:W3CDTF">2022-01-23T14:49:30Z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0x0101008D022E980F7D834A8A13327F921B56EE</vt:lpwstr>
  </property>
</Properties>
</file>