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3"/>
  </p:notesMasterIdLst>
  <p:sldIdLst>
    <p:sldId id="262" r:id="rId5"/>
    <p:sldId id="257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5" r:id="rId20"/>
    <p:sldId id="275" r:id="rId21"/>
    <p:sldId id="259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58" r:id="rId3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898F"/>
    <a:srgbClr val="7EA6AD"/>
    <a:srgbClr val="A7B9BD"/>
    <a:srgbClr val="C3D6C2"/>
    <a:srgbClr val="C4EEEF"/>
    <a:srgbClr val="E6F5E9"/>
    <a:srgbClr val="E5F4E8"/>
    <a:srgbClr val="D8ECF3"/>
    <a:srgbClr val="AAC8C7"/>
    <a:srgbClr val="85C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D1D93F-3ECC-49CE-A8AF-63239EC4C674}" v="6" dt="2022-01-22T13:04:59.209"/>
    <p1510:client id="{2F42BAD6-A1DE-421C-B135-6F5B8C11A367}" v="8" dt="2022-01-22T15:34:27.107"/>
    <p1510:client id="{4A6A07C1-B8B6-44DD-83DF-4CCBDD636A3C}" v="2" dt="2022-01-22T13:05:47.686"/>
    <p1510:client id="{63898044-ADFF-483F-9EB1-A8428931BCB4}" v="12" dt="2022-01-22T13:05:40.950"/>
    <p1510:client id="{71655742-7497-44F2-AF8F-BD266A670124}" v="78" dt="2022-01-22T12:29:15.677"/>
    <p1510:client id="{75FD5C4B-66D5-446A-BBD0-03433AFF7133}" v="223" dt="2022-01-22T10:17:58.307"/>
    <p1510:client id="{98587CC2-3FD1-4B26-A96B-BC25E1E05920}" v="17" dt="2022-01-22T10:47:17.259"/>
    <p1510:client id="{B7E3E02B-A1C5-E84C-ADF6-9F9D961A01CC}" v="42" dt="2022-01-22T12:33:33.647"/>
    <p1510:client id="{CE94586C-045D-4850-BB88-05E52C9E3D48}" v="58" dt="2022-01-21T14:33:54.862"/>
    <p1510:client id="{FACCFC7A-E291-4850-92E8-1821ADD44607}" v="20" dt="2022-01-22T10:43:59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1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uer, Marion" userId="S::breuerm@stud.hfwu.de::8816ae27-3ae9-49f8-ba67-17e6b5a995e3" providerId="AD" clId="Web-{9834213B-5FAB-414E-9A5A-1EA9673E72FD}"/>
    <pc:docChg chg="modSld">
      <pc:chgData name="Breuer, Marion" userId="S::breuerm@stud.hfwu.de::8816ae27-3ae9-49f8-ba67-17e6b5a995e3" providerId="AD" clId="Web-{9834213B-5FAB-414E-9A5A-1EA9673E72FD}" dt="2022-01-05T15:02:21.487" v="77" actId="20577"/>
      <pc:docMkLst>
        <pc:docMk/>
      </pc:docMkLst>
      <pc:sldChg chg="modSp">
        <pc:chgData name="Breuer, Marion" userId="S::breuerm@stud.hfwu.de::8816ae27-3ae9-49f8-ba67-17e6b5a995e3" providerId="AD" clId="Web-{9834213B-5FAB-414E-9A5A-1EA9673E72FD}" dt="2022-01-05T15:02:21.487" v="77" actId="20577"/>
        <pc:sldMkLst>
          <pc:docMk/>
          <pc:sldMk cId="2001471780" sldId="257"/>
        </pc:sldMkLst>
        <pc:spChg chg="mod">
          <ac:chgData name="Breuer, Marion" userId="S::breuerm@stud.hfwu.de::8816ae27-3ae9-49f8-ba67-17e6b5a995e3" providerId="AD" clId="Web-{9834213B-5FAB-414E-9A5A-1EA9673E72FD}" dt="2022-01-05T15:02:21.487" v="77" actId="20577"/>
          <ac:spMkLst>
            <pc:docMk/>
            <pc:sldMk cId="2001471780" sldId="257"/>
            <ac:spMk id="3" creationId="{4D42FC61-2068-6F49-89B3-20A6BFB466A4}"/>
          </ac:spMkLst>
        </pc:spChg>
      </pc:sldChg>
    </pc:docChg>
  </pc:docChgLst>
  <pc:docChgLst>
    <pc:chgData name="Buehler, Jana Stefanie" userId="S::buehlerj@stud.hfwu.de::ee417f53-d201-4685-a481-6e546633a560" providerId="AD" clId="Web-{2F42BAD6-A1DE-421C-B135-6F5B8C11A367}"/>
    <pc:docChg chg="modSld">
      <pc:chgData name="Buehler, Jana Stefanie" userId="S::buehlerj@stud.hfwu.de::ee417f53-d201-4685-a481-6e546633a560" providerId="AD" clId="Web-{2F42BAD6-A1DE-421C-B135-6F5B8C11A367}" dt="2022-01-22T15:34:27.107" v="3" actId="20577"/>
      <pc:docMkLst>
        <pc:docMk/>
      </pc:docMkLst>
      <pc:sldChg chg="modSp">
        <pc:chgData name="Buehler, Jana Stefanie" userId="S::buehlerj@stud.hfwu.de::ee417f53-d201-4685-a481-6e546633a560" providerId="AD" clId="Web-{2F42BAD6-A1DE-421C-B135-6F5B8C11A367}" dt="2022-01-22T15:34:27.107" v="3" actId="20577"/>
        <pc:sldMkLst>
          <pc:docMk/>
          <pc:sldMk cId="1862994383" sldId="278"/>
        </pc:sldMkLst>
        <pc:spChg chg="mod">
          <ac:chgData name="Buehler, Jana Stefanie" userId="S::buehlerj@stud.hfwu.de::ee417f53-d201-4685-a481-6e546633a560" providerId="AD" clId="Web-{2F42BAD6-A1DE-421C-B135-6F5B8C11A367}" dt="2022-01-22T15:34:27.107" v="3" actId="20577"/>
          <ac:spMkLst>
            <pc:docMk/>
            <pc:sldMk cId="1862994383" sldId="278"/>
            <ac:spMk id="9" creationId="{9D364415-5B96-493D-B914-4D846A5A941B}"/>
          </ac:spMkLst>
        </pc:spChg>
      </pc:sldChg>
    </pc:docChg>
  </pc:docChgLst>
  <pc:docChgLst>
    <pc:chgData name="Buehler, Jana Stefanie" userId="S::buehlerj@stud.hfwu.de::ee417f53-d201-4685-a481-6e546633a560" providerId="AD" clId="Web-{02004844-B571-4B4D-ACCD-BB0E8200D683}"/>
    <pc:docChg chg="modSld">
      <pc:chgData name="Buehler, Jana Stefanie" userId="S::buehlerj@stud.hfwu.de::ee417f53-d201-4685-a481-6e546633a560" providerId="AD" clId="Web-{02004844-B571-4B4D-ACCD-BB0E8200D683}" dt="2022-01-10T18:44:18.110" v="1"/>
      <pc:docMkLst>
        <pc:docMk/>
      </pc:docMkLst>
      <pc:sldChg chg="addSp modSp">
        <pc:chgData name="Buehler, Jana Stefanie" userId="S::buehlerj@stud.hfwu.de::ee417f53-d201-4685-a481-6e546633a560" providerId="AD" clId="Web-{02004844-B571-4B4D-ACCD-BB0E8200D683}" dt="2022-01-10T18:44:18.110" v="1"/>
        <pc:sldMkLst>
          <pc:docMk/>
          <pc:sldMk cId="3481760239" sldId="264"/>
        </pc:sldMkLst>
        <pc:spChg chg="add mod">
          <ac:chgData name="Buehler, Jana Stefanie" userId="S::buehlerj@stud.hfwu.de::ee417f53-d201-4685-a481-6e546633a560" providerId="AD" clId="Web-{02004844-B571-4B4D-ACCD-BB0E8200D683}" dt="2022-01-10T18:44:18.110" v="1"/>
          <ac:spMkLst>
            <pc:docMk/>
            <pc:sldMk cId="3481760239" sldId="264"/>
            <ac:spMk id="10" creationId="{43300F6A-6D9B-476B-92DF-BC6ED9F9C158}"/>
          </ac:spMkLst>
        </pc:spChg>
      </pc:sldChg>
    </pc:docChg>
  </pc:docChgLst>
  <pc:docChgLst>
    <pc:chgData name="Wildermuth, Julia Sophie" userId="S::wildermuthj@stud.hfwu.de::9231def8-1104-459f-b08f-3e3bb4448f73" providerId="AD" clId="Web-{FACCFC7A-E291-4850-92E8-1821ADD44607}"/>
    <pc:docChg chg="modSld">
      <pc:chgData name="Wildermuth, Julia Sophie" userId="S::wildermuthj@stud.hfwu.de::9231def8-1104-459f-b08f-3e3bb4448f73" providerId="AD" clId="Web-{FACCFC7A-E291-4850-92E8-1821ADD44607}" dt="2022-01-22T10:43:59.676" v="13" actId="1076"/>
      <pc:docMkLst>
        <pc:docMk/>
      </pc:docMkLst>
      <pc:sldChg chg="modSp">
        <pc:chgData name="Wildermuth, Julia Sophie" userId="S::wildermuthj@stud.hfwu.de::9231def8-1104-459f-b08f-3e3bb4448f73" providerId="AD" clId="Web-{FACCFC7A-E291-4850-92E8-1821ADD44607}" dt="2022-01-22T10:42:40.845" v="2" actId="20577"/>
        <pc:sldMkLst>
          <pc:docMk/>
          <pc:sldMk cId="2001471780" sldId="257"/>
        </pc:sldMkLst>
        <pc:spChg chg="mod">
          <ac:chgData name="Wildermuth, Julia Sophie" userId="S::wildermuthj@stud.hfwu.de::9231def8-1104-459f-b08f-3e3bb4448f73" providerId="AD" clId="Web-{FACCFC7A-E291-4850-92E8-1821ADD44607}" dt="2022-01-22T10:42:40.845" v="2" actId="20577"/>
          <ac:spMkLst>
            <pc:docMk/>
            <pc:sldMk cId="2001471780" sldId="257"/>
            <ac:spMk id="3" creationId="{4D42FC61-2068-6F49-89B3-20A6BFB466A4}"/>
          </ac:spMkLst>
        </pc:spChg>
      </pc:sldChg>
      <pc:sldChg chg="modSp">
        <pc:chgData name="Wildermuth, Julia Sophie" userId="S::wildermuthj@stud.hfwu.de::9231def8-1104-459f-b08f-3e3bb4448f73" providerId="AD" clId="Web-{FACCFC7A-E291-4850-92E8-1821ADD44607}" dt="2022-01-22T10:43:59.676" v="13" actId="1076"/>
        <pc:sldMkLst>
          <pc:docMk/>
          <pc:sldMk cId="302212834" sldId="263"/>
        </pc:sldMkLst>
        <pc:spChg chg="mod">
          <ac:chgData name="Wildermuth, Julia Sophie" userId="S::wildermuthj@stud.hfwu.de::9231def8-1104-459f-b08f-3e3bb4448f73" providerId="AD" clId="Web-{FACCFC7A-E291-4850-92E8-1821ADD44607}" dt="2022-01-22T10:43:59.676" v="13" actId="1076"/>
          <ac:spMkLst>
            <pc:docMk/>
            <pc:sldMk cId="302212834" sldId="263"/>
            <ac:spMk id="9" creationId="{9D364415-5B96-493D-B914-4D846A5A941B}"/>
          </ac:spMkLst>
        </pc:spChg>
      </pc:sldChg>
    </pc:docChg>
  </pc:docChgLst>
  <pc:docChgLst>
    <pc:chgData name="Gugenhan, Max" userId="S::gugenhanm@stud.hfwu.de::07d5ae45-c43c-4de4-96cf-1362af0c0d59" providerId="AD" clId="Web-{CE94586C-045D-4850-BB88-05E52C9E3D48}"/>
    <pc:docChg chg="modSld">
      <pc:chgData name="Gugenhan, Max" userId="S::gugenhanm@stud.hfwu.de::07d5ae45-c43c-4de4-96cf-1362af0c0d59" providerId="AD" clId="Web-{CE94586C-045D-4850-BB88-05E52C9E3D48}" dt="2022-01-21T14:33:54.487" v="24" actId="20577"/>
      <pc:docMkLst>
        <pc:docMk/>
      </pc:docMkLst>
      <pc:sldChg chg="modSp">
        <pc:chgData name="Gugenhan, Max" userId="S::gugenhanm@stud.hfwu.de::07d5ae45-c43c-4de4-96cf-1362af0c0d59" providerId="AD" clId="Web-{CE94586C-045D-4850-BB88-05E52C9E3D48}" dt="2022-01-21T14:33:54.487" v="24" actId="20577"/>
        <pc:sldMkLst>
          <pc:docMk/>
          <pc:sldMk cId="259130044" sldId="258"/>
        </pc:sldMkLst>
        <pc:spChg chg="mod">
          <ac:chgData name="Gugenhan, Max" userId="S::gugenhanm@stud.hfwu.de::07d5ae45-c43c-4de4-96cf-1362af0c0d59" providerId="AD" clId="Web-{CE94586C-045D-4850-BB88-05E52C9E3D48}" dt="2022-01-21T14:33:54.487" v="24" actId="20577"/>
          <ac:spMkLst>
            <pc:docMk/>
            <pc:sldMk cId="259130044" sldId="258"/>
            <ac:spMk id="5" creationId="{5159B996-CD44-5148-BAA6-A1F9534CE1A1}"/>
          </ac:spMkLst>
        </pc:spChg>
      </pc:sldChg>
      <pc:sldChg chg="addSp delSp modSp">
        <pc:chgData name="Gugenhan, Max" userId="S::gugenhanm@stud.hfwu.de::07d5ae45-c43c-4de4-96cf-1362af0c0d59" providerId="AD" clId="Web-{CE94586C-045D-4850-BB88-05E52C9E3D48}" dt="2022-01-21T14:33:08.095" v="20" actId="20577"/>
        <pc:sldMkLst>
          <pc:docMk/>
          <pc:sldMk cId="73669927" sldId="283"/>
        </pc:sldMkLst>
        <pc:spChg chg="del">
          <ac:chgData name="Gugenhan, Max" userId="S::gugenhanm@stud.hfwu.de::07d5ae45-c43c-4de4-96cf-1362af0c0d59" providerId="AD" clId="Web-{CE94586C-045D-4850-BB88-05E52C9E3D48}" dt="2022-01-21T14:30:22.669" v="0"/>
          <ac:spMkLst>
            <pc:docMk/>
            <pc:sldMk cId="73669927" sldId="283"/>
            <ac:spMk id="2" creationId="{AB72FC48-F677-3C43-93A1-503D13B113E2}"/>
          </ac:spMkLst>
        </pc:spChg>
        <pc:spChg chg="mod">
          <ac:chgData name="Gugenhan, Max" userId="S::gugenhanm@stud.hfwu.de::07d5ae45-c43c-4de4-96cf-1362af0c0d59" providerId="AD" clId="Web-{CE94586C-045D-4850-BB88-05E52C9E3D48}" dt="2022-01-21T14:33:08.095" v="20" actId="20577"/>
          <ac:spMkLst>
            <pc:docMk/>
            <pc:sldMk cId="73669927" sldId="283"/>
            <ac:spMk id="9" creationId="{9D364415-5B96-493D-B914-4D846A5A941B}"/>
          </ac:spMkLst>
        </pc:spChg>
        <pc:spChg chg="add del mod">
          <ac:chgData name="Gugenhan, Max" userId="S::gugenhanm@stud.hfwu.de::07d5ae45-c43c-4de4-96cf-1362af0c0d59" providerId="AD" clId="Web-{CE94586C-045D-4850-BB88-05E52C9E3D48}" dt="2022-01-21T14:30:27.481" v="1"/>
          <ac:spMkLst>
            <pc:docMk/>
            <pc:sldMk cId="73669927" sldId="283"/>
            <ac:spMk id="12" creationId="{883208CF-4028-4D85-99C4-FDF053AD86AD}"/>
          </ac:spMkLst>
        </pc:spChg>
        <pc:spChg chg="add mod">
          <ac:chgData name="Gugenhan, Max" userId="S::gugenhanm@stud.hfwu.de::07d5ae45-c43c-4de4-96cf-1362af0c0d59" providerId="AD" clId="Web-{CE94586C-045D-4850-BB88-05E52C9E3D48}" dt="2022-01-21T14:31:02.576" v="11" actId="20577"/>
          <ac:spMkLst>
            <pc:docMk/>
            <pc:sldMk cId="73669927" sldId="283"/>
            <ac:spMk id="13" creationId="{D0EAA70F-A574-4960-8C1A-745719F9F3F7}"/>
          </ac:spMkLst>
        </pc:spChg>
        <pc:picChg chg="del">
          <ac:chgData name="Gugenhan, Max" userId="S::gugenhanm@stud.hfwu.de::07d5ae45-c43c-4de4-96cf-1362af0c0d59" providerId="AD" clId="Web-{CE94586C-045D-4850-BB88-05E52C9E3D48}" dt="2022-01-21T14:30:29.388" v="2"/>
          <ac:picMkLst>
            <pc:docMk/>
            <pc:sldMk cId="73669927" sldId="283"/>
            <ac:picMk id="3" creationId="{5B3656BE-07C8-44B1-83D9-79E2EDA2EBC6}"/>
          </ac:picMkLst>
        </pc:picChg>
        <pc:picChg chg="add mod">
          <ac:chgData name="Gugenhan, Max" userId="S::gugenhanm@stud.hfwu.de::07d5ae45-c43c-4de4-96cf-1362af0c0d59" providerId="AD" clId="Web-{CE94586C-045D-4850-BB88-05E52C9E3D48}" dt="2022-01-21T14:30:56.904" v="9" actId="1076"/>
          <ac:picMkLst>
            <pc:docMk/>
            <pc:sldMk cId="73669927" sldId="283"/>
            <ac:picMk id="14" creationId="{A1DB43AF-BB33-43D2-888E-D12B07646835}"/>
          </ac:picMkLst>
        </pc:picChg>
      </pc:sldChg>
      <pc:sldChg chg="modSp">
        <pc:chgData name="Gugenhan, Max" userId="S::gugenhanm@stud.hfwu.de::07d5ae45-c43c-4de4-96cf-1362af0c0d59" providerId="AD" clId="Web-{CE94586C-045D-4850-BB88-05E52C9E3D48}" dt="2022-01-21T14:31:55.671" v="13" actId="20577"/>
        <pc:sldMkLst>
          <pc:docMk/>
          <pc:sldMk cId="3829458851" sldId="284"/>
        </pc:sldMkLst>
        <pc:spChg chg="mod">
          <ac:chgData name="Gugenhan, Max" userId="S::gugenhanm@stud.hfwu.de::07d5ae45-c43c-4de4-96cf-1362af0c0d59" providerId="AD" clId="Web-{CE94586C-045D-4850-BB88-05E52C9E3D48}" dt="2022-01-21T14:31:55.671" v="13" actId="20577"/>
          <ac:spMkLst>
            <pc:docMk/>
            <pc:sldMk cId="3829458851" sldId="284"/>
            <ac:spMk id="9" creationId="{9D364415-5B96-493D-B914-4D846A5A941B}"/>
          </ac:spMkLst>
        </pc:spChg>
      </pc:sldChg>
    </pc:docChg>
  </pc:docChgLst>
  <pc:docChgLst>
    <pc:chgData name="Buehler, Jana Stefanie" userId="S::buehlerj@stud.hfwu.de::ee417f53-d201-4685-a481-6e546633a560" providerId="AD" clId="Web-{71655742-7497-44F2-AF8F-BD266A670124}"/>
    <pc:docChg chg="modSld">
      <pc:chgData name="Buehler, Jana Stefanie" userId="S::buehlerj@stud.hfwu.de::ee417f53-d201-4685-a481-6e546633a560" providerId="AD" clId="Web-{71655742-7497-44F2-AF8F-BD266A670124}" dt="2022-01-22T12:29:15.677" v="49" actId="20577"/>
      <pc:docMkLst>
        <pc:docMk/>
      </pc:docMkLst>
      <pc:sldChg chg="modSp">
        <pc:chgData name="Buehler, Jana Stefanie" userId="S::buehlerj@stud.hfwu.de::ee417f53-d201-4685-a481-6e546633a560" providerId="AD" clId="Web-{71655742-7497-44F2-AF8F-BD266A670124}" dt="2022-01-22T12:29:15.677" v="49" actId="20577"/>
        <pc:sldMkLst>
          <pc:docMk/>
          <pc:sldMk cId="259130044" sldId="258"/>
        </pc:sldMkLst>
        <pc:spChg chg="mod">
          <ac:chgData name="Buehler, Jana Stefanie" userId="S::buehlerj@stud.hfwu.de::ee417f53-d201-4685-a481-6e546633a560" providerId="AD" clId="Web-{71655742-7497-44F2-AF8F-BD266A670124}" dt="2022-01-22T12:29:15.677" v="49" actId="20577"/>
          <ac:spMkLst>
            <pc:docMk/>
            <pc:sldMk cId="259130044" sldId="258"/>
            <ac:spMk id="5" creationId="{5159B996-CD44-5148-BAA6-A1F9534CE1A1}"/>
          </ac:spMkLst>
        </pc:spChg>
      </pc:sldChg>
    </pc:docChg>
  </pc:docChgLst>
  <pc:docChgLst>
    <pc:chgData name="Breuer, Marion" userId="S::breuerm@stud.hfwu.de::8816ae27-3ae9-49f8-ba67-17e6b5a995e3" providerId="AD" clId="Web-{F4041868-DC66-4432-8B62-97C30CFF9BDF}"/>
    <pc:docChg chg="modSld">
      <pc:chgData name="Breuer, Marion" userId="S::breuerm@stud.hfwu.de::8816ae27-3ae9-49f8-ba67-17e6b5a995e3" providerId="AD" clId="Web-{F4041868-DC66-4432-8B62-97C30CFF9BDF}" dt="2022-01-05T15:10:16.520" v="57" actId="20577"/>
      <pc:docMkLst>
        <pc:docMk/>
      </pc:docMkLst>
      <pc:sldChg chg="modSp">
        <pc:chgData name="Breuer, Marion" userId="S::breuerm@stud.hfwu.de::8816ae27-3ae9-49f8-ba67-17e6b5a995e3" providerId="AD" clId="Web-{F4041868-DC66-4432-8B62-97C30CFF9BDF}" dt="2022-01-05T15:10:16.520" v="57" actId="20577"/>
        <pc:sldMkLst>
          <pc:docMk/>
          <pc:sldMk cId="141364957" sldId="269"/>
        </pc:sldMkLst>
        <pc:spChg chg="mod">
          <ac:chgData name="Breuer, Marion" userId="S::breuerm@stud.hfwu.de::8816ae27-3ae9-49f8-ba67-17e6b5a995e3" providerId="AD" clId="Web-{F4041868-DC66-4432-8B62-97C30CFF9BDF}" dt="2022-01-05T15:10:16.520" v="57" actId="20577"/>
          <ac:spMkLst>
            <pc:docMk/>
            <pc:sldMk cId="141364957" sldId="269"/>
            <ac:spMk id="2" creationId="{AB72FC48-F677-3C43-93A1-503D13B113E2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9:49.879" v="55" actId="20577"/>
        <pc:sldMkLst>
          <pc:docMk/>
          <pc:sldMk cId="2888284502" sldId="272"/>
        </pc:sldMkLst>
        <pc:spChg chg="mod">
          <ac:chgData name="Breuer, Marion" userId="S::breuerm@stud.hfwu.de::8816ae27-3ae9-49f8-ba67-17e6b5a995e3" providerId="AD" clId="Web-{F4041868-DC66-4432-8B62-97C30CFF9BDF}" dt="2022-01-05T15:09:49.879" v="55" actId="20577"/>
          <ac:spMkLst>
            <pc:docMk/>
            <pc:sldMk cId="2888284502" sldId="272"/>
            <ac:spMk id="2" creationId="{AB72FC48-F677-3C43-93A1-503D13B113E2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9:05.722" v="51" actId="20577"/>
        <pc:sldMkLst>
          <pc:docMk/>
          <pc:sldMk cId="2166305040" sldId="275"/>
        </pc:sldMkLst>
        <pc:spChg chg="mod">
          <ac:chgData name="Breuer, Marion" userId="S::breuerm@stud.hfwu.de::8816ae27-3ae9-49f8-ba67-17e6b5a995e3" providerId="AD" clId="Web-{F4041868-DC66-4432-8B62-97C30CFF9BDF}" dt="2022-01-05T15:09:05.722" v="51" actId="20577"/>
          <ac:spMkLst>
            <pc:docMk/>
            <pc:sldMk cId="2166305040" sldId="275"/>
            <ac:spMk id="9" creationId="{9D364415-5B96-493D-B914-4D846A5A941B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8:36.596" v="48" actId="20577"/>
        <pc:sldMkLst>
          <pc:docMk/>
          <pc:sldMk cId="3588506108" sldId="276"/>
        </pc:sldMkLst>
        <pc:spChg chg="mod">
          <ac:chgData name="Breuer, Marion" userId="S::breuerm@stud.hfwu.de::8816ae27-3ae9-49f8-ba67-17e6b5a995e3" providerId="AD" clId="Web-{F4041868-DC66-4432-8B62-97C30CFF9BDF}" dt="2022-01-05T15:08:36.596" v="48" actId="20577"/>
          <ac:spMkLst>
            <pc:docMk/>
            <pc:sldMk cId="3588506108" sldId="276"/>
            <ac:spMk id="9" creationId="{9D364415-5B96-493D-B914-4D846A5A941B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8:30.924" v="46" actId="20577"/>
        <pc:sldMkLst>
          <pc:docMk/>
          <pc:sldMk cId="812590085" sldId="277"/>
        </pc:sldMkLst>
        <pc:spChg chg="mod">
          <ac:chgData name="Breuer, Marion" userId="S::breuerm@stud.hfwu.de::8816ae27-3ae9-49f8-ba67-17e6b5a995e3" providerId="AD" clId="Web-{F4041868-DC66-4432-8B62-97C30CFF9BDF}" dt="2022-01-05T15:08:30.924" v="46" actId="20577"/>
          <ac:spMkLst>
            <pc:docMk/>
            <pc:sldMk cId="812590085" sldId="277"/>
            <ac:spMk id="9" creationId="{9D364415-5B96-493D-B914-4D846A5A941B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7:20.891" v="43" actId="20577"/>
        <pc:sldMkLst>
          <pc:docMk/>
          <pc:sldMk cId="452423113" sldId="279"/>
        </pc:sldMkLst>
        <pc:spChg chg="mod">
          <ac:chgData name="Breuer, Marion" userId="S::breuerm@stud.hfwu.de::8816ae27-3ae9-49f8-ba67-17e6b5a995e3" providerId="AD" clId="Web-{F4041868-DC66-4432-8B62-97C30CFF9BDF}" dt="2022-01-05T15:07:20.891" v="43" actId="20577"/>
          <ac:spMkLst>
            <pc:docMk/>
            <pc:sldMk cId="452423113" sldId="279"/>
            <ac:spMk id="9" creationId="{9D364415-5B96-493D-B914-4D846A5A941B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7:00.235" v="37" actId="20577"/>
        <pc:sldMkLst>
          <pc:docMk/>
          <pc:sldMk cId="117370792" sldId="280"/>
        </pc:sldMkLst>
        <pc:spChg chg="mod">
          <ac:chgData name="Breuer, Marion" userId="S::breuerm@stud.hfwu.de::8816ae27-3ae9-49f8-ba67-17e6b5a995e3" providerId="AD" clId="Web-{F4041868-DC66-4432-8B62-97C30CFF9BDF}" dt="2022-01-05T15:07:00.235" v="37" actId="20577"/>
          <ac:spMkLst>
            <pc:docMk/>
            <pc:sldMk cId="117370792" sldId="280"/>
            <ac:spMk id="9" creationId="{9D364415-5B96-493D-B914-4D846A5A941B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6:49.750" v="33" actId="20577"/>
        <pc:sldMkLst>
          <pc:docMk/>
          <pc:sldMk cId="1011883339" sldId="281"/>
        </pc:sldMkLst>
        <pc:spChg chg="mod">
          <ac:chgData name="Breuer, Marion" userId="S::breuerm@stud.hfwu.de::8816ae27-3ae9-49f8-ba67-17e6b5a995e3" providerId="AD" clId="Web-{F4041868-DC66-4432-8B62-97C30CFF9BDF}" dt="2022-01-05T15:06:49.750" v="33" actId="20577"/>
          <ac:spMkLst>
            <pc:docMk/>
            <pc:sldMk cId="1011883339" sldId="281"/>
            <ac:spMk id="9" creationId="{9D364415-5B96-493D-B914-4D846A5A941B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6:25.249" v="25" actId="20577"/>
        <pc:sldMkLst>
          <pc:docMk/>
          <pc:sldMk cId="2236394393" sldId="282"/>
        </pc:sldMkLst>
        <pc:spChg chg="mod">
          <ac:chgData name="Breuer, Marion" userId="S::breuerm@stud.hfwu.de::8816ae27-3ae9-49f8-ba67-17e6b5a995e3" providerId="AD" clId="Web-{F4041868-DC66-4432-8B62-97C30CFF9BDF}" dt="2022-01-05T15:06:25.249" v="25" actId="20577"/>
          <ac:spMkLst>
            <pc:docMk/>
            <pc:sldMk cId="2236394393" sldId="282"/>
            <ac:spMk id="9" creationId="{9D364415-5B96-493D-B914-4D846A5A941B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6:04.218" v="14" actId="20577"/>
        <pc:sldMkLst>
          <pc:docMk/>
          <pc:sldMk cId="73669927" sldId="283"/>
        </pc:sldMkLst>
        <pc:spChg chg="mod">
          <ac:chgData name="Breuer, Marion" userId="S::breuerm@stud.hfwu.de::8816ae27-3ae9-49f8-ba67-17e6b5a995e3" providerId="AD" clId="Web-{F4041868-DC66-4432-8B62-97C30CFF9BDF}" dt="2022-01-05T15:06:04.218" v="14" actId="20577"/>
          <ac:spMkLst>
            <pc:docMk/>
            <pc:sldMk cId="73669927" sldId="283"/>
            <ac:spMk id="9" creationId="{9D364415-5B96-493D-B914-4D846A5A941B}"/>
          </ac:spMkLst>
        </pc:spChg>
      </pc:sldChg>
      <pc:sldChg chg="modSp">
        <pc:chgData name="Breuer, Marion" userId="S::breuerm@stud.hfwu.de::8816ae27-3ae9-49f8-ba67-17e6b5a995e3" providerId="AD" clId="Web-{F4041868-DC66-4432-8B62-97C30CFF9BDF}" dt="2022-01-05T15:05:32.342" v="3" actId="20577"/>
        <pc:sldMkLst>
          <pc:docMk/>
          <pc:sldMk cId="3829458851" sldId="284"/>
        </pc:sldMkLst>
        <pc:spChg chg="mod">
          <ac:chgData name="Breuer, Marion" userId="S::breuerm@stud.hfwu.de::8816ae27-3ae9-49f8-ba67-17e6b5a995e3" providerId="AD" clId="Web-{F4041868-DC66-4432-8B62-97C30CFF9BDF}" dt="2022-01-05T15:05:28.826" v="1" actId="20577"/>
          <ac:spMkLst>
            <pc:docMk/>
            <pc:sldMk cId="3829458851" sldId="284"/>
            <ac:spMk id="2" creationId="{AB72FC48-F677-3C43-93A1-503D13B113E2}"/>
          </ac:spMkLst>
        </pc:spChg>
        <pc:spChg chg="mod">
          <ac:chgData name="Breuer, Marion" userId="S::breuerm@stud.hfwu.de::8816ae27-3ae9-49f8-ba67-17e6b5a995e3" providerId="AD" clId="Web-{F4041868-DC66-4432-8B62-97C30CFF9BDF}" dt="2022-01-05T15:05:32.342" v="3" actId="20577"/>
          <ac:spMkLst>
            <pc:docMk/>
            <pc:sldMk cId="3829458851" sldId="284"/>
            <ac:spMk id="9" creationId="{9D364415-5B96-493D-B914-4D846A5A941B}"/>
          </ac:spMkLst>
        </pc:spChg>
      </pc:sldChg>
    </pc:docChg>
  </pc:docChgLst>
  <pc:docChgLst>
    <pc:chgData name="Wildermuth, Julia Sophie" userId="S::wildermuthj@stud.hfwu.de::9231def8-1104-459f-b08f-3e3bb4448f73" providerId="AD" clId="Web-{98587CC2-3FD1-4B26-A96B-BC25E1E05920}"/>
    <pc:docChg chg="modSld">
      <pc:chgData name="Wildermuth, Julia Sophie" userId="S::wildermuthj@stud.hfwu.de::9231def8-1104-459f-b08f-3e3bb4448f73" providerId="AD" clId="Web-{98587CC2-3FD1-4B26-A96B-BC25E1E05920}" dt="2022-01-22T10:47:17.259" v="10" actId="1076"/>
      <pc:docMkLst>
        <pc:docMk/>
      </pc:docMkLst>
      <pc:sldChg chg="modSp">
        <pc:chgData name="Wildermuth, Julia Sophie" userId="S::wildermuthj@stud.hfwu.de::9231def8-1104-459f-b08f-3e3bb4448f73" providerId="AD" clId="Web-{98587CC2-3FD1-4B26-A96B-BC25E1E05920}" dt="2022-01-22T10:45:21.319" v="2" actId="20577"/>
        <pc:sldMkLst>
          <pc:docMk/>
          <pc:sldMk cId="141364957" sldId="269"/>
        </pc:sldMkLst>
        <pc:spChg chg="mod">
          <ac:chgData name="Wildermuth, Julia Sophie" userId="S::wildermuthj@stud.hfwu.de::9231def8-1104-459f-b08f-3e3bb4448f73" providerId="AD" clId="Web-{98587CC2-3FD1-4B26-A96B-BC25E1E05920}" dt="2022-01-22T10:45:21.319" v="2" actId="20577"/>
          <ac:spMkLst>
            <pc:docMk/>
            <pc:sldMk cId="141364957" sldId="269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98587CC2-3FD1-4B26-A96B-BC25E1E05920}" dt="2022-01-22T10:46:20.336" v="5" actId="20577"/>
        <pc:sldMkLst>
          <pc:docMk/>
          <pc:sldMk cId="1780250683" sldId="273"/>
        </pc:sldMkLst>
        <pc:spChg chg="mod">
          <ac:chgData name="Wildermuth, Julia Sophie" userId="S::wildermuthj@stud.hfwu.de::9231def8-1104-459f-b08f-3e3bb4448f73" providerId="AD" clId="Web-{98587CC2-3FD1-4B26-A96B-BC25E1E05920}" dt="2022-01-22T10:46:20.336" v="5" actId="20577"/>
          <ac:spMkLst>
            <pc:docMk/>
            <pc:sldMk cId="1780250683" sldId="273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98587CC2-3FD1-4B26-A96B-BC25E1E05920}" dt="2022-01-22T10:46:53.149" v="7" actId="1076"/>
        <pc:sldMkLst>
          <pc:docMk/>
          <pc:sldMk cId="2166305040" sldId="275"/>
        </pc:sldMkLst>
        <pc:spChg chg="mod">
          <ac:chgData name="Wildermuth, Julia Sophie" userId="S::wildermuthj@stud.hfwu.de::9231def8-1104-459f-b08f-3e3bb4448f73" providerId="AD" clId="Web-{98587CC2-3FD1-4B26-A96B-BC25E1E05920}" dt="2022-01-22T10:46:53.149" v="7" actId="1076"/>
          <ac:spMkLst>
            <pc:docMk/>
            <pc:sldMk cId="2166305040" sldId="275"/>
            <ac:spMk id="2" creationId="{AB72FC48-F677-3C43-93A1-503D13B113E2}"/>
          </ac:spMkLst>
        </pc:spChg>
      </pc:sldChg>
      <pc:sldChg chg="modSp">
        <pc:chgData name="Wildermuth, Julia Sophie" userId="S::wildermuthj@stud.hfwu.de::9231def8-1104-459f-b08f-3e3bb4448f73" providerId="AD" clId="Web-{98587CC2-3FD1-4B26-A96B-BC25E1E05920}" dt="2022-01-22T10:47:00.758" v="8" actId="20577"/>
        <pc:sldMkLst>
          <pc:docMk/>
          <pc:sldMk cId="3588506108" sldId="276"/>
        </pc:sldMkLst>
        <pc:spChg chg="mod">
          <ac:chgData name="Wildermuth, Julia Sophie" userId="S::wildermuthj@stud.hfwu.de::9231def8-1104-459f-b08f-3e3bb4448f73" providerId="AD" clId="Web-{98587CC2-3FD1-4B26-A96B-BC25E1E05920}" dt="2022-01-22T10:47:00.758" v="8" actId="20577"/>
          <ac:spMkLst>
            <pc:docMk/>
            <pc:sldMk cId="3588506108" sldId="276"/>
            <ac:spMk id="2" creationId="{AB72FC48-F677-3C43-93A1-503D13B113E2}"/>
          </ac:spMkLst>
        </pc:spChg>
      </pc:sldChg>
      <pc:sldChg chg="modSp">
        <pc:chgData name="Wildermuth, Julia Sophie" userId="S::wildermuthj@stud.hfwu.de::9231def8-1104-459f-b08f-3e3bb4448f73" providerId="AD" clId="Web-{98587CC2-3FD1-4B26-A96B-BC25E1E05920}" dt="2022-01-22T10:47:17.259" v="10" actId="1076"/>
        <pc:sldMkLst>
          <pc:docMk/>
          <pc:sldMk cId="1862994383" sldId="278"/>
        </pc:sldMkLst>
        <pc:spChg chg="mod">
          <ac:chgData name="Wildermuth, Julia Sophie" userId="S::wildermuthj@stud.hfwu.de::9231def8-1104-459f-b08f-3e3bb4448f73" providerId="AD" clId="Web-{98587CC2-3FD1-4B26-A96B-BC25E1E05920}" dt="2022-01-22T10:47:17.259" v="10" actId="1076"/>
          <ac:spMkLst>
            <pc:docMk/>
            <pc:sldMk cId="1862994383" sldId="278"/>
            <ac:spMk id="2" creationId="{AB72FC48-F677-3C43-93A1-503D13B113E2}"/>
          </ac:spMkLst>
        </pc:spChg>
      </pc:sldChg>
    </pc:docChg>
  </pc:docChgLst>
  <pc:docChgLst>
    <pc:chgData name="Gugenhan, Max" userId="S::gugenhanm@stud.hfwu.de::07d5ae45-c43c-4de4-96cf-1362af0c0d59" providerId="AD" clId="Web-{1BD1D93F-3ECC-49CE-A8AF-63239EC4C674}"/>
    <pc:docChg chg="modSld">
      <pc:chgData name="Gugenhan, Max" userId="S::gugenhanm@stud.hfwu.de::07d5ae45-c43c-4de4-96cf-1362af0c0d59" providerId="AD" clId="Web-{1BD1D93F-3ECC-49CE-A8AF-63239EC4C674}" dt="2022-01-22T13:04:59.209" v="2" actId="20577"/>
      <pc:docMkLst>
        <pc:docMk/>
      </pc:docMkLst>
      <pc:sldChg chg="modSp">
        <pc:chgData name="Gugenhan, Max" userId="S::gugenhanm@stud.hfwu.de::07d5ae45-c43c-4de4-96cf-1362af0c0d59" providerId="AD" clId="Web-{1BD1D93F-3ECC-49CE-A8AF-63239EC4C674}" dt="2022-01-22T13:04:59.209" v="2" actId="20577"/>
        <pc:sldMkLst>
          <pc:docMk/>
          <pc:sldMk cId="259130044" sldId="258"/>
        </pc:sldMkLst>
        <pc:spChg chg="mod">
          <ac:chgData name="Gugenhan, Max" userId="S::gugenhanm@stud.hfwu.de::07d5ae45-c43c-4de4-96cf-1362af0c0d59" providerId="AD" clId="Web-{1BD1D93F-3ECC-49CE-A8AF-63239EC4C674}" dt="2022-01-22T13:04:59.209" v="2" actId="20577"/>
          <ac:spMkLst>
            <pc:docMk/>
            <pc:sldMk cId="259130044" sldId="258"/>
            <ac:spMk id="5" creationId="{5159B996-CD44-5148-BAA6-A1F9534CE1A1}"/>
          </ac:spMkLst>
        </pc:spChg>
      </pc:sldChg>
    </pc:docChg>
  </pc:docChgLst>
  <pc:docChgLst>
    <pc:chgData name="Buehler, Jana Stefanie" userId="ee417f53-d201-4685-a481-6e546633a560" providerId="ADAL" clId="{9273C1B5-F997-214D-899E-F4AC8AC08C8D}"/>
    <pc:docChg chg="undo custSel delSld modSld">
      <pc:chgData name="Buehler, Jana Stefanie" userId="ee417f53-d201-4685-a481-6e546633a560" providerId="ADAL" clId="{9273C1B5-F997-214D-899E-F4AC8AC08C8D}" dt="2022-01-20T22:11:50.676" v="329"/>
      <pc:docMkLst>
        <pc:docMk/>
      </pc:docMkLst>
      <pc:sldChg chg="del">
        <pc:chgData name="Buehler, Jana Stefanie" userId="ee417f53-d201-4685-a481-6e546633a560" providerId="ADAL" clId="{9273C1B5-F997-214D-899E-F4AC8AC08C8D}" dt="2022-01-10T18:02:47.048" v="0" actId="2696"/>
        <pc:sldMkLst>
          <pc:docMk/>
          <pc:sldMk cId="947804682" sldId="256"/>
        </pc:sldMkLst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2001471780" sldId="257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2001471780" sldId="257"/>
            <ac:spMk id="8" creationId="{2D9F1231-89E5-A543-BF8E-3D78FD96BDC7}"/>
          </ac:spMkLst>
        </pc:spChg>
      </pc:sldChg>
      <pc:sldChg chg="addSp del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259130044" sldId="258"/>
        </pc:sldMkLst>
        <pc:spChg chg="mod">
          <ac:chgData name="Buehler, Jana Stefanie" userId="ee417f53-d201-4685-a481-6e546633a560" providerId="ADAL" clId="{9273C1B5-F997-214D-899E-F4AC8AC08C8D}" dt="2022-01-10T20:13:45.290" v="306" actId="108"/>
          <ac:spMkLst>
            <pc:docMk/>
            <pc:sldMk cId="259130044" sldId="258"/>
            <ac:spMk id="2" creationId="{AB72FC48-F677-3C43-93A1-503D13B113E2}"/>
          </ac:spMkLst>
        </pc:spChg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259130044" sldId="258"/>
            <ac:spMk id="3" creationId="{41AF16FC-1986-A543-97FF-86FD15B23E23}"/>
          </ac:spMkLst>
        </pc:spChg>
        <pc:spChg chg="del">
          <ac:chgData name="Buehler, Jana Stefanie" userId="ee417f53-d201-4685-a481-6e546633a560" providerId="ADAL" clId="{9273C1B5-F997-214D-899E-F4AC8AC08C8D}" dt="2022-01-10T18:36:48.897" v="144"/>
          <ac:spMkLst>
            <pc:docMk/>
            <pc:sldMk cId="259130044" sldId="258"/>
            <ac:spMk id="3" creationId="{4D42FC61-2068-6F49-89B3-20A6BFB466A4}"/>
          </ac:spMkLst>
        </pc:spChg>
        <pc:spChg chg="add mod">
          <ac:chgData name="Buehler, Jana Stefanie" userId="ee417f53-d201-4685-a481-6e546633a560" providerId="ADAL" clId="{9273C1B5-F997-214D-899E-F4AC8AC08C8D}" dt="2022-01-10T18:39:11.598" v="245" actId="1076"/>
          <ac:spMkLst>
            <pc:docMk/>
            <pc:sldMk cId="259130044" sldId="258"/>
            <ac:spMk id="5" creationId="{5159B996-CD44-5148-BAA6-A1F9534CE1A1}"/>
          </ac:spMkLst>
        </pc:spChg>
      </pc:sldChg>
      <pc:sldChg chg="add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1725741587" sldId="259"/>
        </pc:sldMkLst>
        <pc:spChg chg="add mod">
          <ac:chgData name="Buehler, Jana Stefanie" userId="ee417f53-d201-4685-a481-6e546633a560" providerId="ADAL" clId="{9273C1B5-F997-214D-899E-F4AC8AC08C8D}" dt="2022-01-10T19:59:44.372" v="305" actId="1076"/>
          <ac:spMkLst>
            <pc:docMk/>
            <pc:sldMk cId="1725741587" sldId="259"/>
            <ac:spMk id="16" creationId="{6E70EE5C-9B03-F644-8378-730AC4F598D5}"/>
          </ac:spMkLst>
        </pc:spChg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1725741587" sldId="259"/>
            <ac:spMk id="29" creationId="{179A25AB-DD16-E145-95B5-CD80C6564836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1932494345" sldId="260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1932494345" sldId="260"/>
            <ac:spMk id="3" creationId="{2B48816B-D6DE-3E48-9903-2012AE916338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47486482" sldId="262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47486482" sldId="262"/>
            <ac:spMk id="2" creationId="{B0069734-D6BE-0344-A8A8-D5ADE3BCB44A}"/>
          </ac:spMkLst>
        </pc:spChg>
        <pc:picChg chg="add mod">
          <ac:chgData name="Buehler, Jana Stefanie" userId="ee417f53-d201-4685-a481-6e546633a560" providerId="ADAL" clId="{9273C1B5-F997-214D-899E-F4AC8AC08C8D}" dt="2022-01-14T08:34:03.864" v="307"/>
          <ac:picMkLst>
            <pc:docMk/>
            <pc:sldMk cId="47486482" sldId="262"/>
            <ac:picMk id="12" creationId="{1C5F3B94-020D-9D4F-90F9-73BC19635BF3}"/>
          </ac:picMkLst>
        </pc:pic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302212834" sldId="263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302212834" sldId="263"/>
            <ac:spMk id="3" creationId="{98629886-72C2-834B-99B1-23255CD212AD}"/>
          </ac:spMkLst>
        </pc:spChg>
      </pc:sldChg>
      <pc:sldChg chg="addSp del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3481760239" sldId="264"/>
        </pc:sldMkLst>
        <pc:spChg chg="add mod">
          <ac:chgData name="Buehler, Jana Stefanie" userId="ee417f53-d201-4685-a481-6e546633a560" providerId="ADAL" clId="{9273C1B5-F997-214D-899E-F4AC8AC08C8D}" dt="2022-01-10T19:58:40.105" v="267" actId="1076"/>
          <ac:spMkLst>
            <pc:docMk/>
            <pc:sldMk cId="3481760239" sldId="264"/>
            <ac:spMk id="10" creationId="{98287D0B-38E3-0247-8E8C-98DA4BD7BA79}"/>
          </ac:spMkLst>
        </pc:spChg>
        <pc:spChg chg="add del mod">
          <ac:chgData name="Buehler, Jana Stefanie" userId="ee417f53-d201-4685-a481-6e546633a560" providerId="ADAL" clId="{9273C1B5-F997-214D-899E-F4AC8AC08C8D}" dt="2022-01-20T22:02:39.523" v="328" actId="478"/>
          <ac:spMkLst>
            <pc:docMk/>
            <pc:sldMk cId="3481760239" sldId="264"/>
            <ac:spMk id="11" creationId="{43300F6A-6D9B-476B-92DF-BC6ED9F9C158}"/>
          </ac:spMkLst>
        </pc:spChg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3481760239" sldId="264"/>
            <ac:spMk id="12" creationId="{0BCE7941-0916-4B43-AEE2-BC20C06EC7ED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2444477933" sldId="265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2444477933" sldId="265"/>
            <ac:spMk id="3" creationId="{308EAC67-BDC5-E14C-8E23-BD9E305C4575}"/>
          </ac:spMkLst>
        </pc:spChg>
      </pc:sldChg>
      <pc:sldChg chg="addSp del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2879932965" sldId="266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2879932965" sldId="266"/>
            <ac:spMk id="3" creationId="{9F61F44F-E75F-FA4E-9C12-3A8FEC87D6DF}"/>
          </ac:spMkLst>
        </pc:spChg>
        <pc:spChg chg="add mod">
          <ac:chgData name="Buehler, Jana Stefanie" userId="ee417f53-d201-4685-a481-6e546633a560" providerId="ADAL" clId="{9273C1B5-F997-214D-899E-F4AC8AC08C8D}" dt="2022-01-10T19:58:50.590" v="275" actId="403"/>
          <ac:spMkLst>
            <pc:docMk/>
            <pc:sldMk cId="2879932965" sldId="266"/>
            <ac:spMk id="12" creationId="{14782D2F-0633-A148-AEE5-FB11EEF4B630}"/>
          </ac:spMkLst>
        </pc:spChg>
        <pc:picChg chg="del mod">
          <ac:chgData name="Buehler, Jana Stefanie" userId="ee417f53-d201-4685-a481-6e546633a560" providerId="ADAL" clId="{9273C1B5-F997-214D-899E-F4AC8AC08C8D}" dt="2022-01-10T18:12:10.580" v="70" actId="478"/>
          <ac:picMkLst>
            <pc:docMk/>
            <pc:sldMk cId="2879932965" sldId="266"/>
            <ac:picMk id="3" creationId="{BA343DF8-ABB3-4D6C-96B5-B915FB683219}"/>
          </ac:picMkLst>
        </pc:picChg>
      </pc:sldChg>
      <pc:sldChg chg="addSp del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2837093972" sldId="267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2837093972" sldId="267"/>
            <ac:spMk id="3" creationId="{6F747FC5-DB13-AA41-A4BD-131E9495D661}"/>
          </ac:spMkLst>
        </pc:spChg>
        <pc:spChg chg="add mod">
          <ac:chgData name="Buehler, Jana Stefanie" userId="ee417f53-d201-4685-a481-6e546633a560" providerId="ADAL" clId="{9273C1B5-F997-214D-899E-F4AC8AC08C8D}" dt="2022-01-10T19:59:00.058" v="283" actId="403"/>
          <ac:spMkLst>
            <pc:docMk/>
            <pc:sldMk cId="2837093972" sldId="267"/>
            <ac:spMk id="13" creationId="{D6CE168C-12F8-EA45-B943-391E8BA54686}"/>
          </ac:spMkLst>
        </pc:spChg>
        <pc:picChg chg="del mod">
          <ac:chgData name="Buehler, Jana Stefanie" userId="ee417f53-d201-4685-a481-6e546633a560" providerId="ADAL" clId="{9273C1B5-F997-214D-899E-F4AC8AC08C8D}" dt="2022-01-10T18:09:17.030" v="7" actId="478"/>
          <ac:picMkLst>
            <pc:docMk/>
            <pc:sldMk cId="2837093972" sldId="267"/>
            <ac:picMk id="3" creationId="{BA343DF8-ABB3-4D6C-96B5-B915FB683219}"/>
          </ac:picMkLst>
        </pc:picChg>
      </pc:sldChg>
      <pc:sldChg chg="addSp del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1445216594" sldId="268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1445216594" sldId="268"/>
            <ac:spMk id="2" creationId="{7A553134-F578-8B4D-BE89-77B4821FF42B}"/>
          </ac:spMkLst>
        </pc:spChg>
        <pc:spChg chg="add mod">
          <ac:chgData name="Buehler, Jana Stefanie" userId="ee417f53-d201-4685-a481-6e546633a560" providerId="ADAL" clId="{9273C1B5-F997-214D-899E-F4AC8AC08C8D}" dt="2022-01-10T19:59:15.640" v="291" actId="1076"/>
          <ac:spMkLst>
            <pc:docMk/>
            <pc:sldMk cId="1445216594" sldId="268"/>
            <ac:spMk id="11" creationId="{2B7C3AB5-C0C2-0A46-866F-574F502B4E6A}"/>
          </ac:spMkLst>
        </pc:spChg>
        <pc:picChg chg="del mod">
          <ac:chgData name="Buehler, Jana Stefanie" userId="ee417f53-d201-4685-a481-6e546633a560" providerId="ADAL" clId="{9273C1B5-F997-214D-899E-F4AC8AC08C8D}" dt="2022-01-10T18:12:38.442" v="74" actId="478"/>
          <ac:picMkLst>
            <pc:docMk/>
            <pc:sldMk cId="1445216594" sldId="268"/>
            <ac:picMk id="10" creationId="{72F8DC6B-9B52-48F7-8D43-CC7D80AC3C21}"/>
          </ac:picMkLst>
        </pc:pic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141364957" sldId="269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141364957" sldId="269"/>
            <ac:spMk id="3" creationId="{5E4DEF29-1EC4-5241-9B60-6D16730F5059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692808883" sldId="270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692808883" sldId="270"/>
            <ac:spMk id="3" creationId="{9A9BC84B-9D8A-8746-B626-5F42A629DCCC}"/>
          </ac:spMkLst>
        </pc:spChg>
      </pc:sldChg>
      <pc:sldChg chg="addSp del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1303623187" sldId="271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1303623187" sldId="271"/>
            <ac:spMk id="3" creationId="{5C6B36D9-4B21-8B4B-AF69-65C86A824780}"/>
          </ac:spMkLst>
        </pc:spChg>
        <pc:spChg chg="del">
          <ac:chgData name="Buehler, Jana Stefanie" userId="ee417f53-d201-4685-a481-6e546633a560" providerId="ADAL" clId="{9273C1B5-F997-214D-899E-F4AC8AC08C8D}" dt="2022-01-19T21:01:19.544" v="308" actId="478"/>
          <ac:spMkLst>
            <pc:docMk/>
            <pc:sldMk cId="1303623187" sldId="271"/>
            <ac:spMk id="3" creationId="{D3A0402C-A583-46F5-8781-583B473D6AF6}"/>
          </ac:spMkLst>
        </pc:spChg>
        <pc:spChg chg="add mod">
          <ac:chgData name="Buehler, Jana Stefanie" userId="ee417f53-d201-4685-a481-6e546633a560" providerId="ADAL" clId="{9273C1B5-F997-214D-899E-F4AC8AC08C8D}" dt="2022-01-19T21:01:20.096" v="309"/>
          <ac:spMkLst>
            <pc:docMk/>
            <pc:sldMk cId="1303623187" sldId="271"/>
            <ac:spMk id="10" creationId="{A0499B06-874E-194C-8F7E-FB0C048E26D2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2888284502" sldId="272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2888284502" sldId="272"/>
            <ac:spMk id="3" creationId="{F160CD85-BD01-014F-8FBE-934AD9D79725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1780250683" sldId="273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1780250683" sldId="273"/>
            <ac:spMk id="3" creationId="{D440AF07-909D-384E-9839-46C76AE7CF53}"/>
          </ac:spMkLst>
        </pc:spChg>
        <pc:spChg chg="add mod">
          <ac:chgData name="Buehler, Jana Stefanie" userId="ee417f53-d201-4685-a481-6e546633a560" providerId="ADAL" clId="{9273C1B5-F997-214D-899E-F4AC8AC08C8D}" dt="2022-01-19T21:01:24.773" v="310"/>
          <ac:spMkLst>
            <pc:docMk/>
            <pc:sldMk cId="1780250683" sldId="273"/>
            <ac:spMk id="10" creationId="{1DFE5A4D-BC8F-1F40-9A56-094BBB02E367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3593127249" sldId="274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3593127249" sldId="274"/>
            <ac:spMk id="3" creationId="{C5D3C698-900E-704E-834C-04355CD41BF3}"/>
          </ac:spMkLst>
        </pc:spChg>
        <pc:spChg chg="add mod">
          <ac:chgData name="Buehler, Jana Stefanie" userId="ee417f53-d201-4685-a481-6e546633a560" providerId="ADAL" clId="{9273C1B5-F997-214D-899E-F4AC8AC08C8D}" dt="2022-01-19T21:01:33.428" v="311"/>
          <ac:spMkLst>
            <pc:docMk/>
            <pc:sldMk cId="3593127249" sldId="274"/>
            <ac:spMk id="10" creationId="{7C83088E-FBAE-464C-A6EE-20008D3B8D45}"/>
          </ac:spMkLst>
        </pc:spChg>
      </pc:sldChg>
      <pc:sldChg chg="add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2166305040" sldId="275"/>
        </pc:sldMkLst>
        <pc:spChg chg="add mod">
          <ac:chgData name="Buehler, Jana Stefanie" userId="ee417f53-d201-4685-a481-6e546633a560" providerId="ADAL" clId="{9273C1B5-F997-214D-899E-F4AC8AC08C8D}" dt="2022-01-10T19:59:31.499" v="298" actId="1076"/>
          <ac:spMkLst>
            <pc:docMk/>
            <pc:sldMk cId="2166305040" sldId="275"/>
            <ac:spMk id="3" creationId="{53EF5DBB-F67A-9F40-BDF1-3ADF6C358DC1}"/>
          </ac:spMkLst>
        </pc:spChg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2166305040" sldId="275"/>
            <ac:spMk id="10" creationId="{376332CB-4828-F647-8BF6-20D201775F97}"/>
          </ac:spMkLst>
        </pc:spChg>
      </pc:sldChg>
      <pc:sldChg chg="add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3588506108" sldId="276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3588506108" sldId="276"/>
            <ac:spMk id="3" creationId="{94E9DCD0-CA8E-D84D-A804-C522C8EDCE00}"/>
          </ac:spMkLst>
        </pc:spChg>
        <pc:spChg chg="mod">
          <ac:chgData name="Buehler, Jana Stefanie" userId="ee417f53-d201-4685-a481-6e546633a560" providerId="ADAL" clId="{9273C1B5-F997-214D-899E-F4AC8AC08C8D}" dt="2022-01-19T21:03:15.983" v="320" actId="58"/>
          <ac:spMkLst>
            <pc:docMk/>
            <pc:sldMk cId="3588506108" sldId="276"/>
            <ac:spMk id="9" creationId="{9D364415-5B96-493D-B914-4D846A5A941B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812590085" sldId="277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812590085" sldId="277"/>
            <ac:spMk id="3" creationId="{84674D0E-40F6-8F40-B41F-160742F06B3E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1862994383" sldId="278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1862994383" sldId="278"/>
            <ac:spMk id="3" creationId="{1F9B014B-DD0F-FB48-8302-82A0AEBCC9F5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452423113" sldId="279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452423113" sldId="279"/>
            <ac:spMk id="3" creationId="{C51FE116-154F-5540-AFC6-4BE0497A8981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117370792" sldId="280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117370792" sldId="280"/>
            <ac:spMk id="10" creationId="{98A007CE-D8DA-384D-877B-9CA5522C1F22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1011883339" sldId="281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1011883339" sldId="281"/>
            <ac:spMk id="3" creationId="{CFF3A6E5-1F5A-1E41-8476-D1656CF90FFF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2236394393" sldId="282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2236394393" sldId="282"/>
            <ac:spMk id="3" creationId="{2ECE112F-F4E8-614B-AC59-CD7D0475770D}"/>
          </ac:spMkLst>
        </pc:spChg>
      </pc:sldChg>
      <pc:sldChg chg="addSp modSp mod">
        <pc:chgData name="Buehler, Jana Stefanie" userId="ee417f53-d201-4685-a481-6e546633a560" providerId="ADAL" clId="{9273C1B5-F997-214D-899E-F4AC8AC08C8D}" dt="2022-01-20T22:11:50.676" v="329"/>
        <pc:sldMkLst>
          <pc:docMk/>
          <pc:sldMk cId="73669927" sldId="283"/>
        </pc:sldMkLst>
        <pc:spChg chg="mod">
          <ac:chgData name="Buehler, Jana Stefanie" userId="ee417f53-d201-4685-a481-6e546633a560" providerId="ADAL" clId="{9273C1B5-F997-214D-899E-F4AC8AC08C8D}" dt="2022-01-19T21:03:36.379" v="321" actId="58"/>
          <ac:spMkLst>
            <pc:docMk/>
            <pc:sldMk cId="73669927" sldId="283"/>
            <ac:spMk id="9" creationId="{9D364415-5B96-493D-B914-4D846A5A941B}"/>
          </ac:spMkLst>
        </pc:spChg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73669927" sldId="283"/>
            <ac:spMk id="10" creationId="{9110E186-2CA4-3E41-918C-004CB983934D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3829458851" sldId="284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3829458851" sldId="284"/>
            <ac:spMk id="3" creationId="{5573246A-C3E1-1D43-95CB-96DB3F2C59BB}"/>
          </ac:spMkLst>
        </pc:spChg>
      </pc:sldChg>
      <pc:sldChg chg="addSp modSp">
        <pc:chgData name="Buehler, Jana Stefanie" userId="ee417f53-d201-4685-a481-6e546633a560" providerId="ADAL" clId="{9273C1B5-F997-214D-899E-F4AC8AC08C8D}" dt="2022-01-20T22:11:50.676" v="329"/>
        <pc:sldMkLst>
          <pc:docMk/>
          <pc:sldMk cId="4114244267" sldId="285"/>
        </pc:sldMkLst>
        <pc:spChg chg="add mod">
          <ac:chgData name="Buehler, Jana Stefanie" userId="ee417f53-d201-4685-a481-6e546633a560" providerId="ADAL" clId="{9273C1B5-F997-214D-899E-F4AC8AC08C8D}" dt="2022-01-20T22:11:50.676" v="329"/>
          <ac:spMkLst>
            <pc:docMk/>
            <pc:sldMk cId="4114244267" sldId="285"/>
            <ac:spMk id="3" creationId="{7C92A1C5-344A-5946-9861-68AB0627C9EC}"/>
          </ac:spMkLst>
        </pc:spChg>
        <pc:spChg chg="add mod">
          <ac:chgData name="Buehler, Jana Stefanie" userId="ee417f53-d201-4685-a481-6e546633a560" providerId="ADAL" clId="{9273C1B5-F997-214D-899E-F4AC8AC08C8D}" dt="2022-01-19T21:01:39.440" v="312"/>
          <ac:spMkLst>
            <pc:docMk/>
            <pc:sldMk cId="4114244267" sldId="285"/>
            <ac:spMk id="10" creationId="{EF1938F1-3B42-8A46-A22D-C2A11F424857}"/>
          </ac:spMkLst>
        </pc:spChg>
      </pc:sldChg>
    </pc:docChg>
  </pc:docChgLst>
  <pc:docChgLst>
    <pc:chgData name="Max Gugenhan" userId="07d5ae45-c43c-4de4-96cf-1362af0c0d59" providerId="ADAL" clId="{4A6A07C1-B8B6-44DD-83DF-4CCBDD636A3C}"/>
    <pc:docChg chg="modSld">
      <pc:chgData name="Max Gugenhan" userId="07d5ae45-c43c-4de4-96cf-1362af0c0d59" providerId="ADAL" clId="{4A6A07C1-B8B6-44DD-83DF-4CCBDD636A3C}" dt="2022-01-22T13:06:03.867" v="3" actId="207"/>
      <pc:docMkLst>
        <pc:docMk/>
      </pc:docMkLst>
      <pc:sldChg chg="modSp mod">
        <pc:chgData name="Max Gugenhan" userId="07d5ae45-c43c-4de4-96cf-1362af0c0d59" providerId="ADAL" clId="{4A6A07C1-B8B6-44DD-83DF-4CCBDD636A3C}" dt="2022-01-22T13:06:03.867" v="3" actId="207"/>
        <pc:sldMkLst>
          <pc:docMk/>
          <pc:sldMk cId="259130044" sldId="258"/>
        </pc:sldMkLst>
        <pc:spChg chg="mod">
          <ac:chgData name="Max Gugenhan" userId="07d5ae45-c43c-4de4-96cf-1362af0c0d59" providerId="ADAL" clId="{4A6A07C1-B8B6-44DD-83DF-4CCBDD636A3C}" dt="2022-01-22T13:06:03.867" v="3" actId="207"/>
          <ac:spMkLst>
            <pc:docMk/>
            <pc:sldMk cId="259130044" sldId="258"/>
            <ac:spMk id="5" creationId="{5159B996-CD44-5148-BAA6-A1F9534CE1A1}"/>
          </ac:spMkLst>
        </pc:spChg>
      </pc:sldChg>
      <pc:sldChg chg="modSp mod">
        <pc:chgData name="Max Gugenhan" userId="07d5ae45-c43c-4de4-96cf-1362af0c0d59" providerId="ADAL" clId="{4A6A07C1-B8B6-44DD-83DF-4CCBDD636A3C}" dt="2022-01-22T12:22:47.108" v="1" actId="20577"/>
        <pc:sldMkLst>
          <pc:docMk/>
          <pc:sldMk cId="117370792" sldId="280"/>
        </pc:sldMkLst>
        <pc:spChg chg="mod">
          <ac:chgData name="Max Gugenhan" userId="07d5ae45-c43c-4de4-96cf-1362af0c0d59" providerId="ADAL" clId="{4A6A07C1-B8B6-44DD-83DF-4CCBDD636A3C}" dt="2022-01-22T12:22:47.108" v="1" actId="20577"/>
          <ac:spMkLst>
            <pc:docMk/>
            <pc:sldMk cId="117370792" sldId="280"/>
            <ac:spMk id="9" creationId="{9D364415-5B96-493D-B914-4D846A5A941B}"/>
          </ac:spMkLst>
        </pc:spChg>
      </pc:sldChg>
      <pc:sldChg chg="modSp mod">
        <pc:chgData name="Max Gugenhan" userId="07d5ae45-c43c-4de4-96cf-1362af0c0d59" providerId="ADAL" clId="{4A6A07C1-B8B6-44DD-83DF-4CCBDD636A3C}" dt="2022-01-22T12:23:34.684" v="2" actId="20577"/>
        <pc:sldMkLst>
          <pc:docMk/>
          <pc:sldMk cId="2236394393" sldId="282"/>
        </pc:sldMkLst>
        <pc:spChg chg="mod">
          <ac:chgData name="Max Gugenhan" userId="07d5ae45-c43c-4de4-96cf-1362af0c0d59" providerId="ADAL" clId="{4A6A07C1-B8B6-44DD-83DF-4CCBDD636A3C}" dt="2022-01-22T12:23:34.684" v="2" actId="20577"/>
          <ac:spMkLst>
            <pc:docMk/>
            <pc:sldMk cId="2236394393" sldId="282"/>
            <ac:spMk id="9" creationId="{9D364415-5B96-493D-B914-4D846A5A941B}"/>
          </ac:spMkLst>
        </pc:spChg>
      </pc:sldChg>
    </pc:docChg>
  </pc:docChgLst>
  <pc:docChgLst>
    <pc:chgData name="Buehler, Jana Stefanie" userId="S::buehlerj@stud.hfwu.de::ee417f53-d201-4685-a481-6e546633a560" providerId="AD" clId="Web-{61C84AFC-A8FE-430C-94D9-2C17DF1B341C}"/>
    <pc:docChg chg="modSld">
      <pc:chgData name="Buehler, Jana Stefanie" userId="S::buehlerj@stud.hfwu.de::ee417f53-d201-4685-a481-6e546633a560" providerId="AD" clId="Web-{61C84AFC-A8FE-430C-94D9-2C17DF1B341C}" dt="2022-01-19T21:00:41.624" v="1"/>
      <pc:docMkLst>
        <pc:docMk/>
      </pc:docMkLst>
      <pc:sldChg chg="addSp modSp">
        <pc:chgData name="Buehler, Jana Stefanie" userId="S::buehlerj@stud.hfwu.de::ee417f53-d201-4685-a481-6e546633a560" providerId="AD" clId="Web-{61C84AFC-A8FE-430C-94D9-2C17DF1B341C}" dt="2022-01-19T21:00:41.624" v="1"/>
        <pc:sldMkLst>
          <pc:docMk/>
          <pc:sldMk cId="1303623187" sldId="271"/>
        </pc:sldMkLst>
        <pc:spChg chg="add mod">
          <ac:chgData name="Buehler, Jana Stefanie" userId="S::buehlerj@stud.hfwu.de::ee417f53-d201-4685-a481-6e546633a560" providerId="AD" clId="Web-{61C84AFC-A8FE-430C-94D9-2C17DF1B341C}" dt="2022-01-19T21:00:41.624" v="1"/>
          <ac:spMkLst>
            <pc:docMk/>
            <pc:sldMk cId="1303623187" sldId="271"/>
            <ac:spMk id="3" creationId="{D3A0402C-A583-46F5-8781-583B473D6AF6}"/>
          </ac:spMkLst>
        </pc:spChg>
      </pc:sldChg>
    </pc:docChg>
  </pc:docChgLst>
  <pc:docChgLst>
    <pc:chgData name="Gugenhan, Max" userId="S::gugenhanm@stud.hfwu.de::07d5ae45-c43c-4de4-96cf-1362af0c0d59" providerId="AD" clId="Web-{63898044-ADFF-483F-9EB1-A8428931BCB4}"/>
    <pc:docChg chg="modSld">
      <pc:chgData name="Gugenhan, Max" userId="S::gugenhanm@stud.hfwu.de::07d5ae45-c43c-4de4-96cf-1362af0c0d59" providerId="AD" clId="Web-{63898044-ADFF-483F-9EB1-A8428931BCB4}" dt="2022-01-22T13:05:39.513" v="3" actId="20577"/>
      <pc:docMkLst>
        <pc:docMk/>
      </pc:docMkLst>
      <pc:sldChg chg="modSp">
        <pc:chgData name="Gugenhan, Max" userId="S::gugenhanm@stud.hfwu.de::07d5ae45-c43c-4de4-96cf-1362af0c0d59" providerId="AD" clId="Web-{63898044-ADFF-483F-9EB1-A8428931BCB4}" dt="2022-01-22T13:05:39.513" v="3" actId="20577"/>
        <pc:sldMkLst>
          <pc:docMk/>
          <pc:sldMk cId="259130044" sldId="258"/>
        </pc:sldMkLst>
        <pc:spChg chg="mod">
          <ac:chgData name="Gugenhan, Max" userId="S::gugenhanm@stud.hfwu.de::07d5ae45-c43c-4de4-96cf-1362af0c0d59" providerId="AD" clId="Web-{63898044-ADFF-483F-9EB1-A8428931BCB4}" dt="2022-01-22T13:05:39.513" v="3" actId="20577"/>
          <ac:spMkLst>
            <pc:docMk/>
            <pc:sldMk cId="259130044" sldId="258"/>
            <ac:spMk id="5" creationId="{5159B996-CD44-5148-BAA6-A1F9534CE1A1}"/>
          </ac:spMkLst>
        </pc:spChg>
      </pc:sldChg>
    </pc:docChg>
  </pc:docChgLst>
  <pc:docChgLst>
    <pc:chgData name="Buehler, Jana Stefanie" userId="ee417f53-d201-4685-a481-6e546633a560" providerId="ADAL" clId="{B7E3E02B-A1C5-E84C-ADF6-9F9D961A01CC}"/>
    <pc:docChg chg="undo custSel modSld">
      <pc:chgData name="Buehler, Jana Stefanie" userId="ee417f53-d201-4685-a481-6e546633a560" providerId="ADAL" clId="{B7E3E02B-A1C5-E84C-ADF6-9F9D961A01CC}" dt="2022-01-22T12:33:33.648" v="39" actId="207"/>
      <pc:docMkLst>
        <pc:docMk/>
      </pc:docMkLst>
      <pc:sldChg chg="modSp mod">
        <pc:chgData name="Buehler, Jana Stefanie" userId="ee417f53-d201-4685-a481-6e546633a560" providerId="ADAL" clId="{B7E3E02B-A1C5-E84C-ADF6-9F9D961A01CC}" dt="2022-01-22T12:30:50.753" v="20" actId="207"/>
        <pc:sldMkLst>
          <pc:docMk/>
          <pc:sldMk cId="259130044" sldId="258"/>
        </pc:sldMkLst>
        <pc:spChg chg="mod">
          <ac:chgData name="Buehler, Jana Stefanie" userId="ee417f53-d201-4685-a481-6e546633a560" providerId="ADAL" clId="{B7E3E02B-A1C5-E84C-ADF6-9F9D961A01CC}" dt="2022-01-22T12:30:50.753" v="20" actId="207"/>
          <ac:spMkLst>
            <pc:docMk/>
            <pc:sldMk cId="259130044" sldId="258"/>
            <ac:spMk id="5" creationId="{5159B996-CD44-5148-BAA6-A1F9534CE1A1}"/>
          </ac:spMkLst>
        </pc:spChg>
      </pc:sldChg>
      <pc:sldChg chg="modSp mod">
        <pc:chgData name="Buehler, Jana Stefanie" userId="ee417f53-d201-4685-a481-6e546633a560" providerId="ADAL" clId="{B7E3E02B-A1C5-E84C-ADF6-9F9D961A01CC}" dt="2022-01-22T12:33:33.648" v="39" actId="207"/>
        <pc:sldMkLst>
          <pc:docMk/>
          <pc:sldMk cId="1725741587" sldId="259"/>
        </pc:sldMkLst>
        <pc:spChg chg="mod">
          <ac:chgData name="Buehler, Jana Stefanie" userId="ee417f53-d201-4685-a481-6e546633a560" providerId="ADAL" clId="{B7E3E02B-A1C5-E84C-ADF6-9F9D961A01CC}" dt="2022-01-22T12:33:33.648" v="39" actId="207"/>
          <ac:spMkLst>
            <pc:docMk/>
            <pc:sldMk cId="1725741587" sldId="259"/>
            <ac:spMk id="16" creationId="{6E70EE5C-9B03-F644-8378-730AC4F598D5}"/>
          </ac:spMkLst>
        </pc:spChg>
      </pc:sldChg>
      <pc:sldChg chg="addSp delSp modSp mod">
        <pc:chgData name="Buehler, Jana Stefanie" userId="ee417f53-d201-4685-a481-6e546633a560" providerId="ADAL" clId="{B7E3E02B-A1C5-E84C-ADF6-9F9D961A01CC}" dt="2022-01-22T12:32:16.177" v="27" actId="207"/>
        <pc:sldMkLst>
          <pc:docMk/>
          <pc:sldMk cId="3481760239" sldId="264"/>
        </pc:sldMkLst>
        <pc:spChg chg="del">
          <ac:chgData name="Buehler, Jana Stefanie" userId="ee417f53-d201-4685-a481-6e546633a560" providerId="ADAL" clId="{B7E3E02B-A1C5-E84C-ADF6-9F9D961A01CC}" dt="2022-01-22T12:31:03.399" v="21" actId="478"/>
          <ac:spMkLst>
            <pc:docMk/>
            <pc:sldMk cId="3481760239" sldId="264"/>
            <ac:spMk id="10" creationId="{98287D0B-38E3-0247-8E8C-98DA4BD7BA79}"/>
          </ac:spMkLst>
        </pc:spChg>
        <pc:spChg chg="add mod">
          <ac:chgData name="Buehler, Jana Stefanie" userId="ee417f53-d201-4685-a481-6e546633a560" providerId="ADAL" clId="{B7E3E02B-A1C5-E84C-ADF6-9F9D961A01CC}" dt="2022-01-22T12:32:16.177" v="27" actId="207"/>
          <ac:spMkLst>
            <pc:docMk/>
            <pc:sldMk cId="3481760239" sldId="264"/>
            <ac:spMk id="13" creationId="{CF705E8F-04A3-584E-81EA-B752960FDDFD}"/>
          </ac:spMkLst>
        </pc:spChg>
      </pc:sldChg>
      <pc:sldChg chg="modSp mod">
        <pc:chgData name="Buehler, Jana Stefanie" userId="ee417f53-d201-4685-a481-6e546633a560" providerId="ADAL" clId="{B7E3E02B-A1C5-E84C-ADF6-9F9D961A01CC}" dt="2022-01-22T12:32:11.014" v="26" actId="207"/>
        <pc:sldMkLst>
          <pc:docMk/>
          <pc:sldMk cId="2879932965" sldId="266"/>
        </pc:sldMkLst>
        <pc:spChg chg="mod">
          <ac:chgData name="Buehler, Jana Stefanie" userId="ee417f53-d201-4685-a481-6e546633a560" providerId="ADAL" clId="{B7E3E02B-A1C5-E84C-ADF6-9F9D961A01CC}" dt="2022-01-22T12:32:11.014" v="26" actId="207"/>
          <ac:spMkLst>
            <pc:docMk/>
            <pc:sldMk cId="2879932965" sldId="266"/>
            <ac:spMk id="12" creationId="{14782D2F-0633-A148-AEE5-FB11EEF4B630}"/>
          </ac:spMkLst>
        </pc:spChg>
      </pc:sldChg>
      <pc:sldChg chg="modSp mod">
        <pc:chgData name="Buehler, Jana Stefanie" userId="ee417f53-d201-4685-a481-6e546633a560" providerId="ADAL" clId="{B7E3E02B-A1C5-E84C-ADF6-9F9D961A01CC}" dt="2022-01-22T12:32:21.712" v="28" actId="207"/>
        <pc:sldMkLst>
          <pc:docMk/>
          <pc:sldMk cId="2837093972" sldId="267"/>
        </pc:sldMkLst>
        <pc:spChg chg="mod">
          <ac:chgData name="Buehler, Jana Stefanie" userId="ee417f53-d201-4685-a481-6e546633a560" providerId="ADAL" clId="{B7E3E02B-A1C5-E84C-ADF6-9F9D961A01CC}" dt="2022-01-22T12:32:21.712" v="28" actId="207"/>
          <ac:spMkLst>
            <pc:docMk/>
            <pc:sldMk cId="2837093972" sldId="267"/>
            <ac:spMk id="13" creationId="{D6CE168C-12F8-EA45-B943-391E8BA54686}"/>
          </ac:spMkLst>
        </pc:spChg>
      </pc:sldChg>
      <pc:sldChg chg="modSp mod">
        <pc:chgData name="Buehler, Jana Stefanie" userId="ee417f53-d201-4685-a481-6e546633a560" providerId="ADAL" clId="{B7E3E02B-A1C5-E84C-ADF6-9F9D961A01CC}" dt="2022-01-22T12:32:26.111" v="29" actId="207"/>
        <pc:sldMkLst>
          <pc:docMk/>
          <pc:sldMk cId="1445216594" sldId="268"/>
        </pc:sldMkLst>
        <pc:spChg chg="mod">
          <ac:chgData name="Buehler, Jana Stefanie" userId="ee417f53-d201-4685-a481-6e546633a560" providerId="ADAL" clId="{B7E3E02B-A1C5-E84C-ADF6-9F9D961A01CC}" dt="2022-01-22T12:32:26.111" v="29" actId="207"/>
          <ac:spMkLst>
            <pc:docMk/>
            <pc:sldMk cId="1445216594" sldId="268"/>
            <ac:spMk id="11" creationId="{2B7C3AB5-C0C2-0A46-866F-574F502B4E6A}"/>
          </ac:spMkLst>
        </pc:spChg>
      </pc:sldChg>
      <pc:sldChg chg="modSp mod">
        <pc:chgData name="Buehler, Jana Stefanie" userId="ee417f53-d201-4685-a481-6e546633a560" providerId="ADAL" clId="{B7E3E02B-A1C5-E84C-ADF6-9F9D961A01CC}" dt="2022-01-22T12:32:31.429" v="30" actId="207"/>
        <pc:sldMkLst>
          <pc:docMk/>
          <pc:sldMk cId="1303623187" sldId="271"/>
        </pc:sldMkLst>
        <pc:spChg chg="mod">
          <ac:chgData name="Buehler, Jana Stefanie" userId="ee417f53-d201-4685-a481-6e546633a560" providerId="ADAL" clId="{B7E3E02B-A1C5-E84C-ADF6-9F9D961A01CC}" dt="2022-01-22T12:32:31.429" v="30" actId="207"/>
          <ac:spMkLst>
            <pc:docMk/>
            <pc:sldMk cId="1303623187" sldId="271"/>
            <ac:spMk id="10" creationId="{A0499B06-874E-194C-8F7E-FB0C048E26D2}"/>
          </ac:spMkLst>
        </pc:spChg>
      </pc:sldChg>
      <pc:sldChg chg="modSp mod">
        <pc:chgData name="Buehler, Jana Stefanie" userId="ee417f53-d201-4685-a481-6e546633a560" providerId="ADAL" clId="{B7E3E02B-A1C5-E84C-ADF6-9F9D961A01CC}" dt="2022-01-22T12:32:37.407" v="31" actId="207"/>
        <pc:sldMkLst>
          <pc:docMk/>
          <pc:sldMk cId="1780250683" sldId="273"/>
        </pc:sldMkLst>
        <pc:spChg chg="mod">
          <ac:chgData name="Buehler, Jana Stefanie" userId="ee417f53-d201-4685-a481-6e546633a560" providerId="ADAL" clId="{B7E3E02B-A1C5-E84C-ADF6-9F9D961A01CC}" dt="2022-01-22T12:32:37.407" v="31" actId="207"/>
          <ac:spMkLst>
            <pc:docMk/>
            <pc:sldMk cId="1780250683" sldId="273"/>
            <ac:spMk id="10" creationId="{1DFE5A4D-BC8F-1F40-9A56-094BBB02E367}"/>
          </ac:spMkLst>
        </pc:spChg>
      </pc:sldChg>
      <pc:sldChg chg="modSp mod">
        <pc:chgData name="Buehler, Jana Stefanie" userId="ee417f53-d201-4685-a481-6e546633a560" providerId="ADAL" clId="{B7E3E02B-A1C5-E84C-ADF6-9F9D961A01CC}" dt="2022-01-22T12:32:43.662" v="32" actId="207"/>
        <pc:sldMkLst>
          <pc:docMk/>
          <pc:sldMk cId="3593127249" sldId="274"/>
        </pc:sldMkLst>
        <pc:spChg chg="mod">
          <ac:chgData name="Buehler, Jana Stefanie" userId="ee417f53-d201-4685-a481-6e546633a560" providerId="ADAL" clId="{B7E3E02B-A1C5-E84C-ADF6-9F9D961A01CC}" dt="2022-01-22T12:32:43.662" v="32" actId="207"/>
          <ac:spMkLst>
            <pc:docMk/>
            <pc:sldMk cId="3593127249" sldId="274"/>
            <ac:spMk id="10" creationId="{7C83088E-FBAE-464C-A6EE-20008D3B8D45}"/>
          </ac:spMkLst>
        </pc:spChg>
      </pc:sldChg>
      <pc:sldChg chg="modSp mod">
        <pc:chgData name="Buehler, Jana Stefanie" userId="ee417f53-d201-4685-a481-6e546633a560" providerId="ADAL" clId="{B7E3E02B-A1C5-E84C-ADF6-9F9D961A01CC}" dt="2022-01-22T12:33:00.803" v="36" actId="20577"/>
        <pc:sldMkLst>
          <pc:docMk/>
          <pc:sldMk cId="2166305040" sldId="275"/>
        </pc:sldMkLst>
        <pc:spChg chg="mod">
          <ac:chgData name="Buehler, Jana Stefanie" userId="ee417f53-d201-4685-a481-6e546633a560" providerId="ADAL" clId="{B7E3E02B-A1C5-E84C-ADF6-9F9D961A01CC}" dt="2022-01-22T12:33:00.803" v="36" actId="20577"/>
          <ac:spMkLst>
            <pc:docMk/>
            <pc:sldMk cId="2166305040" sldId="275"/>
            <ac:spMk id="3" creationId="{53EF5DBB-F67A-9F40-BDF1-3ADF6C358DC1}"/>
          </ac:spMkLst>
        </pc:spChg>
      </pc:sldChg>
      <pc:sldChg chg="modSp mod">
        <pc:chgData name="Buehler, Jana Stefanie" userId="ee417f53-d201-4685-a481-6e546633a560" providerId="ADAL" clId="{B7E3E02B-A1C5-E84C-ADF6-9F9D961A01CC}" dt="2022-01-22T12:32:48.145" v="33" actId="207"/>
        <pc:sldMkLst>
          <pc:docMk/>
          <pc:sldMk cId="4114244267" sldId="285"/>
        </pc:sldMkLst>
        <pc:spChg chg="mod">
          <ac:chgData name="Buehler, Jana Stefanie" userId="ee417f53-d201-4685-a481-6e546633a560" providerId="ADAL" clId="{B7E3E02B-A1C5-E84C-ADF6-9F9D961A01CC}" dt="2022-01-22T12:32:48.145" v="33" actId="207"/>
          <ac:spMkLst>
            <pc:docMk/>
            <pc:sldMk cId="4114244267" sldId="285"/>
            <ac:spMk id="10" creationId="{EF1938F1-3B42-8A46-A22D-C2A11F424857}"/>
          </ac:spMkLst>
        </pc:spChg>
      </pc:sldChg>
    </pc:docChg>
  </pc:docChgLst>
  <pc:docChgLst>
    <pc:chgData name="Breuer, Marion" userId="S::breuerm@stud.hfwu.de::8816ae27-3ae9-49f8-ba67-17e6b5a995e3" providerId="AD" clId="Web-{97095641-EEB7-428B-8BDC-DE0EF9C24693}"/>
    <pc:docChg chg="modSld">
      <pc:chgData name="Breuer, Marion" userId="S::breuerm@stud.hfwu.de::8816ae27-3ae9-49f8-ba67-17e6b5a995e3" providerId="AD" clId="Web-{97095641-EEB7-428B-8BDC-DE0EF9C24693}" dt="2022-01-19T16:05:48.492" v="3" actId="20577"/>
      <pc:docMkLst>
        <pc:docMk/>
      </pc:docMkLst>
      <pc:sldChg chg="modSp">
        <pc:chgData name="Breuer, Marion" userId="S::breuerm@stud.hfwu.de::8816ae27-3ae9-49f8-ba67-17e6b5a995e3" providerId="AD" clId="Web-{97095641-EEB7-428B-8BDC-DE0EF9C24693}" dt="2022-01-19T16:05:48.492" v="3" actId="20577"/>
        <pc:sldMkLst>
          <pc:docMk/>
          <pc:sldMk cId="302212834" sldId="263"/>
        </pc:sldMkLst>
        <pc:spChg chg="mod">
          <ac:chgData name="Breuer, Marion" userId="S::breuerm@stud.hfwu.de::8816ae27-3ae9-49f8-ba67-17e6b5a995e3" providerId="AD" clId="Web-{97095641-EEB7-428B-8BDC-DE0EF9C24693}" dt="2022-01-19T16:05:48.492" v="3" actId="20577"/>
          <ac:spMkLst>
            <pc:docMk/>
            <pc:sldMk cId="302212834" sldId="263"/>
            <ac:spMk id="9" creationId="{9D364415-5B96-493D-B914-4D846A5A941B}"/>
          </ac:spMkLst>
        </pc:spChg>
      </pc:sldChg>
    </pc:docChg>
  </pc:docChgLst>
  <pc:docChgLst>
    <pc:chgData name="Wildermuth, Julia Sophie" userId="S::wildermuthj@stud.hfwu.de::9231def8-1104-459f-b08f-3e3bb4448f73" providerId="AD" clId="Web-{75FD5C4B-66D5-446A-BBD0-03433AFF7133}"/>
    <pc:docChg chg="modSld">
      <pc:chgData name="Wildermuth, Julia Sophie" userId="S::wildermuthj@stud.hfwu.de::9231def8-1104-459f-b08f-3e3bb4448f73" providerId="AD" clId="Web-{75FD5C4B-66D5-446A-BBD0-03433AFF7133}" dt="2022-01-22T10:17:58.307" v="115" actId="20577"/>
      <pc:docMkLst>
        <pc:docMk/>
      </pc:docMkLst>
      <pc:sldChg chg="modSp">
        <pc:chgData name="Wildermuth, Julia Sophie" userId="S::wildermuthj@stud.hfwu.de::9231def8-1104-459f-b08f-3e3bb4448f73" providerId="AD" clId="Web-{75FD5C4B-66D5-446A-BBD0-03433AFF7133}" dt="2022-01-22T09:58:15.833" v="7" actId="20577"/>
        <pc:sldMkLst>
          <pc:docMk/>
          <pc:sldMk cId="2001471780" sldId="257"/>
        </pc:sldMkLst>
        <pc:spChg chg="mod">
          <ac:chgData name="Wildermuth, Julia Sophie" userId="S::wildermuthj@stud.hfwu.de::9231def8-1104-459f-b08f-3e3bb4448f73" providerId="AD" clId="Web-{75FD5C4B-66D5-446A-BBD0-03433AFF7133}" dt="2022-01-22T09:57:21.535" v="3" actId="20577"/>
          <ac:spMkLst>
            <pc:docMk/>
            <pc:sldMk cId="2001471780" sldId="257"/>
            <ac:spMk id="2" creationId="{AB72FC48-F677-3C43-93A1-503D13B113E2}"/>
          </ac:spMkLst>
        </pc:spChg>
        <pc:spChg chg="mod">
          <ac:chgData name="Wildermuth, Julia Sophie" userId="S::wildermuthj@stud.hfwu.de::9231def8-1104-459f-b08f-3e3bb4448f73" providerId="AD" clId="Web-{75FD5C4B-66D5-446A-BBD0-03433AFF7133}" dt="2022-01-22T09:58:15.833" v="7" actId="20577"/>
          <ac:spMkLst>
            <pc:docMk/>
            <pc:sldMk cId="2001471780" sldId="257"/>
            <ac:spMk id="3" creationId="{4D42FC61-2068-6F49-89B3-20A6BFB466A4}"/>
          </ac:spMkLst>
        </pc:spChg>
        <pc:spChg chg="mod">
          <ac:chgData name="Wildermuth, Julia Sophie" userId="S::wildermuthj@stud.hfwu.de::9231def8-1104-459f-b08f-3e3bb4448f73" providerId="AD" clId="Web-{75FD5C4B-66D5-446A-BBD0-03433AFF7133}" dt="2022-01-22T09:44:16.048" v="0" actId="1076"/>
          <ac:spMkLst>
            <pc:docMk/>
            <pc:sldMk cId="2001471780" sldId="257"/>
            <ac:spMk id="5" creationId="{1C8AFD43-E1B3-674F-B1D3-3D75069EAE0E}"/>
          </ac:spMkLst>
        </pc:spChg>
        <pc:spChg chg="mod">
          <ac:chgData name="Wildermuth, Julia Sophie" userId="S::wildermuthj@stud.hfwu.de::9231def8-1104-459f-b08f-3e3bb4448f73" providerId="AD" clId="Web-{75FD5C4B-66D5-446A-BBD0-03433AFF7133}" dt="2022-01-22T09:44:19.861" v="1" actId="1076"/>
          <ac:spMkLst>
            <pc:docMk/>
            <pc:sldMk cId="2001471780" sldId="257"/>
            <ac:spMk id="6" creationId="{4EB3F4AF-43FB-9149-A8BE-64D2A1AB6AE7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12:43.954" v="79" actId="20577"/>
        <pc:sldMkLst>
          <pc:docMk/>
          <pc:sldMk cId="1725741587" sldId="259"/>
        </pc:sldMkLst>
        <pc:spChg chg="mod">
          <ac:chgData name="Wildermuth, Julia Sophie" userId="S::wildermuthj@stud.hfwu.de::9231def8-1104-459f-b08f-3e3bb4448f73" providerId="AD" clId="Web-{75FD5C4B-66D5-446A-BBD0-03433AFF7133}" dt="2022-01-22T10:12:43.954" v="79" actId="20577"/>
          <ac:spMkLst>
            <pc:docMk/>
            <pc:sldMk cId="1725741587" sldId="259"/>
            <ac:spMk id="22" creationId="{D0976AA0-E693-9646-96BF-D85962CC6982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09:59:13.241" v="10" actId="20577"/>
        <pc:sldMkLst>
          <pc:docMk/>
          <pc:sldMk cId="1932494345" sldId="260"/>
        </pc:sldMkLst>
        <pc:spChg chg="mod">
          <ac:chgData name="Wildermuth, Julia Sophie" userId="S::wildermuthj@stud.hfwu.de::9231def8-1104-459f-b08f-3e3bb4448f73" providerId="AD" clId="Web-{75FD5C4B-66D5-446A-BBD0-03433AFF7133}" dt="2022-01-22T09:59:13.241" v="10" actId="20577"/>
          <ac:spMkLst>
            <pc:docMk/>
            <pc:sldMk cId="1932494345" sldId="260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09:59:48.398" v="12" actId="20577"/>
        <pc:sldMkLst>
          <pc:docMk/>
          <pc:sldMk cId="302212834" sldId="263"/>
        </pc:sldMkLst>
        <pc:spChg chg="mod">
          <ac:chgData name="Wildermuth, Julia Sophie" userId="S::wildermuthj@stud.hfwu.de::9231def8-1104-459f-b08f-3e3bb4448f73" providerId="AD" clId="Web-{75FD5C4B-66D5-446A-BBD0-03433AFF7133}" dt="2022-01-22T09:59:48.398" v="12" actId="20577"/>
          <ac:spMkLst>
            <pc:docMk/>
            <pc:sldMk cId="302212834" sldId="263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03:13.952" v="30" actId="20577"/>
        <pc:sldMkLst>
          <pc:docMk/>
          <pc:sldMk cId="2879932965" sldId="266"/>
        </pc:sldMkLst>
        <pc:spChg chg="mod">
          <ac:chgData name="Wildermuth, Julia Sophie" userId="S::wildermuthj@stud.hfwu.de::9231def8-1104-459f-b08f-3e3bb4448f73" providerId="AD" clId="Web-{75FD5C4B-66D5-446A-BBD0-03433AFF7133}" dt="2022-01-22T10:03:13.952" v="30" actId="20577"/>
          <ac:spMkLst>
            <pc:docMk/>
            <pc:sldMk cId="2879932965" sldId="266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03:40.015" v="32" actId="20577"/>
        <pc:sldMkLst>
          <pc:docMk/>
          <pc:sldMk cId="2837093972" sldId="267"/>
        </pc:sldMkLst>
        <pc:spChg chg="mod">
          <ac:chgData name="Wildermuth, Julia Sophie" userId="S::wildermuthj@stud.hfwu.de::9231def8-1104-459f-b08f-3e3bb4448f73" providerId="AD" clId="Web-{75FD5C4B-66D5-446A-BBD0-03433AFF7133}" dt="2022-01-22T10:03:40.015" v="32" actId="20577"/>
          <ac:spMkLst>
            <pc:docMk/>
            <pc:sldMk cId="2837093972" sldId="267"/>
            <ac:spMk id="10" creationId="{80C3AF8E-5F76-4574-9C9F-0E0369FD5BD9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04:34.438" v="37" actId="20577"/>
        <pc:sldMkLst>
          <pc:docMk/>
          <pc:sldMk cId="141364957" sldId="269"/>
        </pc:sldMkLst>
        <pc:spChg chg="mod">
          <ac:chgData name="Wildermuth, Julia Sophie" userId="S::wildermuthj@stud.hfwu.de::9231def8-1104-459f-b08f-3e3bb4448f73" providerId="AD" clId="Web-{75FD5C4B-66D5-446A-BBD0-03433AFF7133}" dt="2022-01-22T10:04:25.125" v="36" actId="1076"/>
          <ac:spMkLst>
            <pc:docMk/>
            <pc:sldMk cId="141364957" sldId="269"/>
            <ac:spMk id="6" creationId="{4EB3F4AF-43FB-9149-A8BE-64D2A1AB6AE7}"/>
          </ac:spMkLst>
        </pc:spChg>
        <pc:spChg chg="mod">
          <ac:chgData name="Wildermuth, Julia Sophie" userId="S::wildermuthj@stud.hfwu.de::9231def8-1104-459f-b08f-3e3bb4448f73" providerId="AD" clId="Web-{75FD5C4B-66D5-446A-BBD0-03433AFF7133}" dt="2022-01-22T10:04:34.438" v="37" actId="20577"/>
          <ac:spMkLst>
            <pc:docMk/>
            <pc:sldMk cId="141364957" sldId="269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06:36.738" v="50" actId="20577"/>
        <pc:sldMkLst>
          <pc:docMk/>
          <pc:sldMk cId="1303623187" sldId="271"/>
        </pc:sldMkLst>
        <pc:spChg chg="mod">
          <ac:chgData name="Wildermuth, Julia Sophie" userId="S::wildermuthj@stud.hfwu.de::9231def8-1104-459f-b08f-3e3bb4448f73" providerId="AD" clId="Web-{75FD5C4B-66D5-446A-BBD0-03433AFF7133}" dt="2022-01-22T10:06:36.738" v="50" actId="20577"/>
          <ac:spMkLst>
            <pc:docMk/>
            <pc:sldMk cId="1303623187" sldId="271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09:11.695" v="52" actId="20577"/>
        <pc:sldMkLst>
          <pc:docMk/>
          <pc:sldMk cId="3593127249" sldId="274"/>
        </pc:sldMkLst>
        <pc:spChg chg="mod">
          <ac:chgData name="Wildermuth, Julia Sophie" userId="S::wildermuthj@stud.hfwu.de::9231def8-1104-459f-b08f-3e3bb4448f73" providerId="AD" clId="Web-{75FD5C4B-66D5-446A-BBD0-03433AFF7133}" dt="2022-01-22T10:09:11.695" v="52" actId="20577"/>
          <ac:spMkLst>
            <pc:docMk/>
            <pc:sldMk cId="3593127249" sldId="274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12:17.438" v="77" actId="20577"/>
        <pc:sldMkLst>
          <pc:docMk/>
          <pc:sldMk cId="2166305040" sldId="275"/>
        </pc:sldMkLst>
        <pc:spChg chg="mod">
          <ac:chgData name="Wildermuth, Julia Sophie" userId="S::wildermuthj@stud.hfwu.de::9231def8-1104-459f-b08f-3e3bb4448f73" providerId="AD" clId="Web-{75FD5C4B-66D5-446A-BBD0-03433AFF7133}" dt="2022-01-22T10:12:17.438" v="77" actId="20577"/>
          <ac:spMkLst>
            <pc:docMk/>
            <pc:sldMk cId="2166305040" sldId="275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14:20.050" v="91" actId="20577"/>
        <pc:sldMkLst>
          <pc:docMk/>
          <pc:sldMk cId="3588506108" sldId="276"/>
        </pc:sldMkLst>
        <pc:spChg chg="mod">
          <ac:chgData name="Wildermuth, Julia Sophie" userId="S::wildermuthj@stud.hfwu.de::9231def8-1104-459f-b08f-3e3bb4448f73" providerId="AD" clId="Web-{75FD5C4B-66D5-446A-BBD0-03433AFF7133}" dt="2022-01-22T10:13:11.283" v="86" actId="20577"/>
          <ac:spMkLst>
            <pc:docMk/>
            <pc:sldMk cId="3588506108" sldId="276"/>
            <ac:spMk id="2" creationId="{AB72FC48-F677-3C43-93A1-503D13B113E2}"/>
          </ac:spMkLst>
        </pc:spChg>
        <pc:spChg chg="mod">
          <ac:chgData name="Wildermuth, Julia Sophie" userId="S::wildermuthj@stud.hfwu.de::9231def8-1104-459f-b08f-3e3bb4448f73" providerId="AD" clId="Web-{75FD5C4B-66D5-446A-BBD0-03433AFF7133}" dt="2022-01-22T10:14:20.050" v="91" actId="20577"/>
          <ac:spMkLst>
            <pc:docMk/>
            <pc:sldMk cId="3588506108" sldId="276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15:38.552" v="97" actId="20577"/>
        <pc:sldMkLst>
          <pc:docMk/>
          <pc:sldMk cId="452423113" sldId="279"/>
        </pc:sldMkLst>
        <pc:spChg chg="mod">
          <ac:chgData name="Wildermuth, Julia Sophie" userId="S::wildermuthj@stud.hfwu.de::9231def8-1104-459f-b08f-3e3bb4448f73" providerId="AD" clId="Web-{75FD5C4B-66D5-446A-BBD0-03433AFF7133}" dt="2022-01-22T10:15:38.552" v="97" actId="20577"/>
          <ac:spMkLst>
            <pc:docMk/>
            <pc:sldMk cId="452423113" sldId="279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16:00.803" v="101" actId="20577"/>
        <pc:sldMkLst>
          <pc:docMk/>
          <pc:sldMk cId="117370792" sldId="280"/>
        </pc:sldMkLst>
        <pc:spChg chg="mod">
          <ac:chgData name="Wildermuth, Julia Sophie" userId="S::wildermuthj@stud.hfwu.de::9231def8-1104-459f-b08f-3e3bb4448f73" providerId="AD" clId="Web-{75FD5C4B-66D5-446A-BBD0-03433AFF7133}" dt="2022-01-22T10:16:00.803" v="101" actId="20577"/>
          <ac:spMkLst>
            <pc:docMk/>
            <pc:sldMk cId="117370792" sldId="280"/>
            <ac:spMk id="9" creationId="{9D364415-5B96-493D-B914-4D846A5A941B}"/>
          </ac:spMkLst>
        </pc:spChg>
      </pc:sldChg>
      <pc:sldChg chg="modSp">
        <pc:chgData name="Wildermuth, Julia Sophie" userId="S::wildermuthj@stud.hfwu.de::9231def8-1104-459f-b08f-3e3bb4448f73" providerId="AD" clId="Web-{75FD5C4B-66D5-446A-BBD0-03433AFF7133}" dt="2022-01-22T10:17:58.307" v="115" actId="20577"/>
        <pc:sldMkLst>
          <pc:docMk/>
          <pc:sldMk cId="1011883339" sldId="281"/>
        </pc:sldMkLst>
        <pc:spChg chg="mod">
          <ac:chgData name="Wildermuth, Julia Sophie" userId="S::wildermuthj@stud.hfwu.de::9231def8-1104-459f-b08f-3e3bb4448f73" providerId="AD" clId="Web-{75FD5C4B-66D5-446A-BBD0-03433AFF7133}" dt="2022-01-22T10:17:58.307" v="115" actId="20577"/>
          <ac:spMkLst>
            <pc:docMk/>
            <pc:sldMk cId="1011883339" sldId="281"/>
            <ac:spMk id="9" creationId="{9D364415-5B96-493D-B914-4D846A5A941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C7304-A1C5-6547-9CBA-A0052311FE9B}" type="datetimeFigureOut">
              <a:rPr lang="de-DE" smtClean="0"/>
              <a:t>22.01.2022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2F457-977E-1D40-8FEF-44BC128C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015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214F2-4960-BE48-95C0-DBAF2162D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60D7D8-0CD9-3C43-BAB8-6C1DE6E30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83CE25-5984-9C47-BA5C-8C6EF235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0991-2641-0A41-A62F-058135753641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45EA9B-38F1-1B48-818E-F395E2097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74977C-010F-594E-A139-28E84A7C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E37B9-8EF3-264D-AD8F-AA5512D7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3337228-3296-3142-AC56-9197AFC5E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0C4E91-BD61-F942-BA13-72DDA891C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5E6A-B091-324E-982C-6BAF662BBFB8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804D50-7E93-E147-AA5A-0F4EE3E8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1D0424-E7C1-F443-A5A2-97D2B907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59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856249-CADE-9A4A-9AB9-D25853B7EB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439EE16-811C-B649-8F36-45F467B07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2682FA-F409-1948-95ED-58A7F71B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47BC-4A71-A54C-BF42-81B70A1DAE51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6CD20D-19B4-ED4E-B886-FCE6E7E3C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0ABCA-D68E-FB43-B918-CDF89F3C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93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F13ECF-F6D5-FF48-A0D8-2CE4AF67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533597-D4DD-7C4D-ABDB-989C98888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048381-668A-DC4E-94EF-ABA2D476D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1A48B-C710-764E-BD44-4A34AA925A73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C60270-1F13-F24F-AB35-0857349A7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152DD1-CFC2-734F-923B-51B84781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310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D1879C-AB26-FB49-9560-AFC40447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5F5093-8CA2-A94F-97AA-B37D99172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D3706D-9D17-E743-951B-F3AB5A9A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692-223C-D145-88F4-80AE0E75A18D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B4B83-BE25-254C-BE07-FE0FF337E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FC4174-E9BB-2E43-B3E1-DBA22266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09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14D89-6481-0247-9702-133030D6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60E6D6-7B14-3044-B927-89D13DE8E6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BFFDC1-19CB-754F-96B0-20265987C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8B0E23-8CA0-924E-AF3F-631E5FBF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53C91-2039-0A49-97D5-29F5F2AB8984}" type="datetime1">
              <a:rPr lang="de-DE" smtClean="0"/>
              <a:t>22.01.2022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A5EE4E-B2AB-6B44-A1BC-CF280FB98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7D6E91-D8B0-6643-8EE6-BE5E7C63E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1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88AC0-EDA2-1C48-A8B5-120105B69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5BE692-F3AE-3149-A7A8-3518F3C2E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A1502A-C982-7644-89BB-35F5E8A89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1A747DD-64A8-5F42-ACFE-2EA52FCFF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7CD074-3EF1-5E48-8E8C-5119ACA9C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F7561B-6B47-214E-A55D-D3BFEC54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9183A-E6C4-2443-961F-B92474E80577}" type="datetime1">
              <a:rPr lang="de-DE" smtClean="0"/>
              <a:t>22.01.2022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67B7F8-7310-1A4A-89DE-9CF08CBF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5EB478-74A2-1A49-ADDC-9DA7E277D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01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5A6FCF-F7F4-334A-A594-72E62899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78EC9C-4936-8E4F-AA25-ADA43581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DE120-4E79-9049-8309-B8E9A63E7042}" type="datetime1">
              <a:rPr lang="de-DE" smtClean="0"/>
              <a:t>22.01.2022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922F5F-A905-5F45-AB58-6B17F735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D0D8BB-6EF3-8348-8154-8228008D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05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147B17-26A4-D24D-8AB2-DCACA646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58FD-8BB7-A943-8ECD-E1EE5573DF60}" type="datetime1">
              <a:rPr lang="de-DE" smtClean="0"/>
              <a:t>22.01.2022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42BBCE9-6B85-6B4C-999E-22A10F3A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73FEBE-99ED-D949-917F-53875A3BB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57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363BC9-19A5-5C48-AFCA-8081427E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68C11-9A1C-1944-BBD6-48D15741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F983ED-462C-4F41-B98A-8EEFEF782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FD3AA8-CF31-F141-8E50-548976B02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9C5B-5D6F-0348-BCBE-997834CA13C6}" type="datetime1">
              <a:rPr lang="de-DE" smtClean="0"/>
              <a:t>22.01.2022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25B9F-CAC3-4E45-AAB3-E529547A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FD8A79-DD4B-1244-A20E-C65D81BF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AD325-A89D-4A45-8FF2-F0CA19A5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405E0D-DE64-1C4F-A3F6-A830191902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36C33A-DE20-F84C-A3EF-56F35816C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5D4B54-688B-6D4A-B09A-46AD9DFD8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12EC2-629B-0E4F-9715-C35C43EBFC9E}" type="datetime1">
              <a:rPr lang="de-DE" smtClean="0"/>
              <a:t>22.01.2022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A9BBE1-B41D-884E-BDE1-C682EF3C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97AD13-2DA4-3045-A93C-61BFEE20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60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16A9FB0-DF83-3540-A910-2C38ED06A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2B7590-D894-AD4A-AAAD-D73EFB847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9F86A0-C706-F445-875E-240D47AEB8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0B53E-7EBC-EA45-A705-CF919AE29D5F}" type="datetime1">
              <a:rPr lang="de-DE" smtClean="0"/>
              <a:t>22.01.2022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32362D-850C-C446-B81D-100F5E401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3E947B-7E21-7A4A-ACB5-27B5A46B5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81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FA4568A-62E5-BA45-A97E-D9CB3E2601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>
                <a:solidFill>
                  <a:srgbClr val="85C28F"/>
                </a:solidFill>
                <a:latin typeface="Arial Rounded MT Bold" panose="020F0704030504030204" pitchFamily="34" charset="77"/>
              </a:rPr>
              <a:t>Klima Challenge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72AFA9A-9340-414A-A539-D4468C9C7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2935"/>
            <a:ext cx="9144000" cy="1655762"/>
          </a:xfrm>
          <a:noFill/>
        </p:spPr>
        <p:txBody>
          <a:bodyPr>
            <a:normAutofit/>
          </a:bodyPr>
          <a:lstStyle/>
          <a:p>
            <a:r>
              <a:rPr lang="de-DE" sz="320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Kick-off Veranstaltung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857229" y="4907666"/>
            <a:ext cx="2881313" cy="2587625"/>
          </a:xfrm>
          <a:prstGeom prst="teardrop">
            <a:avLst>
              <a:gd name="adj" fmla="val 200000"/>
            </a:avLst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827131" y="-144276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-638212" y="4907666"/>
            <a:ext cx="3126769" cy="2290853"/>
          </a:xfrm>
          <a:prstGeom prst="teardrop">
            <a:avLst>
              <a:gd name="adj" fmla="val 58540"/>
            </a:avLst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EF3AB63C-25C8-1A41-AC03-70250E07852F}"/>
              </a:ext>
            </a:extLst>
          </p:cNvPr>
          <p:cNvSpPr/>
          <p:nvPr/>
        </p:nvSpPr>
        <p:spPr>
          <a:xfrm rot="21448955">
            <a:off x="7691161" y="-739499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1AF4A074-3526-2340-928B-411E08532F89}"/>
              </a:ext>
            </a:extLst>
          </p:cNvPr>
          <p:cNvSpPr/>
          <p:nvPr/>
        </p:nvSpPr>
        <p:spPr>
          <a:xfrm rot="21448955">
            <a:off x="46225" y="-618760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1C5F3B94-020D-9D4F-90F9-73BC19635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819" y="6063349"/>
            <a:ext cx="1688928" cy="56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069734-D6BE-0344-A8A8-D5ADE3BCB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8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528" y="603250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Interpretation</a:t>
            </a:r>
            <a:endParaRPr lang="de-DE" b="1" err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981280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902620" y="2122883"/>
            <a:ext cx="8993977" cy="35702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Klimaschutz findet auf allen Ebenen statt</a:t>
            </a:r>
            <a:endParaRPr lang="de-DE"/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anose="05000000000000000000" pitchFamily="2" charset="2"/>
              </a:rPr>
              <a:t>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Verschiedene Ebenen beziehen sich auf Einzelpersonen als auch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  auf Organisationen und Regierungen.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Verschiedene Ebenen haben unterschiedliche Handlungsoptionen.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Durch die unterschiedlichen Handlungsoptionen ergeben sich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verschiedene Auswirkungen auf das Umfeld, auf Gruppen oder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Vereinigungen.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E4DEF29-1EC4-5241-9B60-6D16730F5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64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03" y="2532062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Was kann ich als Einzelne oder Einzelner schon tun?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21682" y="2408633"/>
            <a:ext cx="89939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A9BC84B-9D8A-8746-B626-5F42A629D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808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6093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Wirkungsebenen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1039010" y="898225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249171" y="-63412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361498" y="4437335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908572" y="1777602"/>
            <a:ext cx="9446414" cy="46166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Es scheint unmöglich auf Bundes- oder Länderebene direkt in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Gesetzgebungen einzugreifen</a:t>
            </a: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politische Strukturen und Prozesse zu beeinflussen ist nicht einfach.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Strukturelle Veränderungen können auch auf niedrigschwelligen     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Handlungsebenen</a:t>
            </a:r>
            <a:r>
              <a:rPr lang="de-DE" sz="2100">
                <a:solidFill>
                  <a:srgbClr val="7EA6AD"/>
                </a:solidFill>
                <a:ea typeface="+mn-lt"/>
                <a:cs typeface="+mn-lt"/>
              </a:rPr>
              <a:t> 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effektiv umgesetzt werden.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Auf der Wirkungsebene des Individuums sind es insbesondere die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  alltäglichen und langfristigeren Konsumentscheidungen mit denen man</a:t>
            </a:r>
            <a:br>
              <a:rPr lang="en-US"/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kleine Wirkungen erzielen kann.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Um vielen Menschen nachhaltiges Verhalten zu ermöglichen, muss man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über die individuelle Wirkungsebene hinausgehen und sich solchen mit</a:t>
            </a:r>
            <a:br>
              <a:rPr lang="en-US"/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höherer Reichweite widmen.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499B06-874E-194C-8F7E-FB0C048E26D2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C6B36D9-4B21-8B4B-AF69-65C86A824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623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237265" y="3366379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684" y="325239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Was stellt Ihr Euch unter Entscheidungen vor, die über die individuelle Wirkungsebene hinausgehen und damit mehr Reichweite erzielen?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21682" y="2408633"/>
            <a:ext cx="89939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160CD85-BD01-014F-8FBE-934AD9D79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8284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915671" y="5664286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028" y="531812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Wirkungsebenen allgemein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09776" y="2146696"/>
            <a:ext cx="8993977" cy="36317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Wichtig ist, </a:t>
            </a:r>
            <a:r>
              <a:rPr lang="de-DE" sz="21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von Einzelentscheidungen hin zu Grundsatzentscheidungen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und von </a:t>
            </a:r>
            <a:r>
              <a:rPr lang="de-DE" sz="21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einmaligen Aktivitäten hin zu festen Rahmenbedingungen und Beschlüssen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zu kommen. 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Es kommt letztlich nicht darauf an, die höchsten Ebenen zu adressieren, um Wandel voranzubringen. </a:t>
            </a: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Erstmals unerreichbar scheinende Wirkungsebenen sollten nicht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ablenken oder demotivieren.</a:t>
            </a: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Sobald sich im kleinen Rahmen erste Erfolge einstellen, tun sich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meist schnell neue Möglichkeiten und Ideen auf. </a:t>
            </a: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DFE5A4D-BC8F-1F40-9A56-094BBB02E367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440AF07-909D-384E-9839-46C76AE7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250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010921" y="5563082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157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Erste Schritte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499771" y="5024591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271714" y="1843087"/>
            <a:ext cx="8993977" cy="46012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Jede/r von uns ist in gesellschaftliche Strukturen eingebettet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</a:t>
            </a:r>
            <a:r>
              <a:rPr lang="de-DE" sz="21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Ziel: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Unbegrenzte Möglichkeiten auf lokaler Ebene ansetzen und im 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    eigenen sozialen Umfeld Strukturen von nicht nachhaltigen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    Angeboten verändern </a:t>
            </a: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z.B. durch Vereinssatzungen, Hochschulprogramme,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 Fördermechanismen für nachhaltige Produkte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Umsetzung ist nicht immer einfach</a:t>
            </a: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 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anose="05000000000000000000" pitchFamily="2" charset="2"/>
              </a:rPr>
              <a:t> 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gefragt sind </a:t>
            </a:r>
            <a:r>
              <a:rPr lang="de-DE" sz="210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Organisationsfähigkeit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Diskussions- und Streitkultur,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      Verhandlungsgeschick, Begeisterungsfähigkeit und Kreativität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C83088E-FBAE-464C-A6EE-20008D3B8D45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5D3C698-900E-704E-834C-04355CD41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127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69187" y="5664286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157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Erste Schritte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503886" y="1313259"/>
            <a:ext cx="8993977" cy="39549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Wichtige Fragen für die ersten Schritte: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1. Auf welcher Wirkungsebene möchte man aktiv werden?</a:t>
            </a:r>
            <a:b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2. Inwieweit kann persönliches Engagement realistisch zum Ziel führen?</a:t>
            </a:r>
            <a:b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3. Für welches Thema möchte man sich engagieren?</a:t>
            </a:r>
            <a:b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4. Wo und mit wem möchte man beginnen?</a:t>
            </a: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F1938F1-3B42-8A46-A22D-C2A11F424857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C92A1C5-344A-5946-9861-68AB0627C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244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748983" y="5628567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278" y="60324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Big Points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151995" y="493444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134791" y="1932383"/>
            <a:ext cx="9172570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Es gibt sehr viele Möglichkeiten, sich klimafreundlicher und nachhaltiger zu verhalten.</a:t>
            </a:r>
            <a:endParaRPr lang="de-DE"/>
          </a:p>
          <a:p>
            <a:pPr algn="ctr"/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Es würde wohl jede*n überfordern, alle diese Möglichkeiten umzusetzen.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In der Realität wird sich häufig auf eine (oder wenige) Handlungen beschränkt. Auch die Footprint Challenge besteht in einer ausgewählten Veränderung.</a:t>
            </a:r>
          </a:p>
          <a:p>
            <a:pPr algn="ctr"/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Um einen möglichst großen positiven Effekt für das Klima aus der eigenen Handlung zu erzielen, ist es sinnvoll, sich anzuschauen, welche Handlungsoptionen einen möglichst großen Beitrag zum Klimaschutz leisten.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= Big Point</a:t>
            </a:r>
            <a:endParaRPr lang="de-DE"/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3EF5DBB-F67A-9F40-BDF1-3ADF6C358DC1}"/>
              </a:ext>
            </a:extLst>
          </p:cNvPr>
          <p:cNvSpPr txBox="1"/>
          <p:nvPr/>
        </p:nvSpPr>
        <p:spPr>
          <a:xfrm>
            <a:off x="5493086" y="6437635"/>
            <a:ext cx="26382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</a:rPr>
              <a:t>(</a:t>
            </a:r>
            <a:r>
              <a:rPr lang="de-DE" sz="1000" err="1">
                <a:solidFill>
                  <a:srgbClr val="71898F"/>
                </a:solidFill>
              </a:rPr>
              <a:t>Bilharz</a:t>
            </a:r>
            <a:r>
              <a:rPr lang="de-DE" sz="1000">
                <a:solidFill>
                  <a:srgbClr val="71898F"/>
                </a:solidFill>
              </a:rPr>
              <a:t>, 2008)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76332CB-4828-F647-8BF6-20D201775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305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368" y="336761"/>
            <a:ext cx="10515600" cy="1325563"/>
          </a:xfrm>
        </p:spPr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  <a:cs typeface="Calibri Light"/>
              </a:rPr>
              <a:t>Big Points für den Klimaschutz</a:t>
            </a:r>
            <a:endParaRPr lang="de-DE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25909" y="-61277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06606" y="-286305"/>
            <a:ext cx="2013212" cy="3112548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  <a:gd name="connsiteX0" fmla="*/ 26589 w 2039801"/>
              <a:gd name="connsiteY0" fmla="*/ 1922879 h 3698350"/>
              <a:gd name="connsiteX1" fmla="*/ 645444 w 2039801"/>
              <a:gd name="connsiteY1" fmla="*/ 9821 h 3698350"/>
              <a:gd name="connsiteX2" fmla="*/ 2039801 w 2039801"/>
              <a:gd name="connsiteY2" fmla="*/ 2779405 h 3698350"/>
              <a:gd name="connsiteX3" fmla="*/ 1467246 w 2039801"/>
              <a:gd name="connsiteY3" fmla="*/ 3639168 h 3698350"/>
              <a:gd name="connsiteX4" fmla="*/ 26589 w 2039801"/>
              <a:gd name="connsiteY4" fmla="*/ 1922879 h 3698350"/>
              <a:gd name="connsiteX0" fmla="*/ 0 w 2013212"/>
              <a:gd name="connsiteY0" fmla="*/ 1337077 h 3112548"/>
              <a:gd name="connsiteX1" fmla="*/ 1440658 w 2013212"/>
              <a:gd name="connsiteY1" fmla="*/ 14328 h 3112548"/>
              <a:gd name="connsiteX2" fmla="*/ 2013212 w 2013212"/>
              <a:gd name="connsiteY2" fmla="*/ 2193603 h 3112548"/>
              <a:gd name="connsiteX3" fmla="*/ 1440657 w 2013212"/>
              <a:gd name="connsiteY3" fmla="*/ 3053366 h 3112548"/>
              <a:gd name="connsiteX4" fmla="*/ 0 w 2013212"/>
              <a:gd name="connsiteY4" fmla="*/ 1337077 h 311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212" h="3112548">
                <a:moveTo>
                  <a:pt x="0" y="1337077"/>
                </a:moveTo>
                <a:cubicBezTo>
                  <a:pt x="0" y="830571"/>
                  <a:pt x="1105123" y="-128426"/>
                  <a:pt x="1440658" y="14328"/>
                </a:cubicBezTo>
                <a:cubicBezTo>
                  <a:pt x="1776193" y="157082"/>
                  <a:pt x="2013212" y="1245723"/>
                  <a:pt x="2013212" y="2193603"/>
                </a:cubicBezTo>
                <a:cubicBezTo>
                  <a:pt x="2013212" y="3141483"/>
                  <a:pt x="1776192" y="3196120"/>
                  <a:pt x="1440657" y="3053366"/>
                </a:cubicBezTo>
                <a:cubicBezTo>
                  <a:pt x="1105122" y="2910612"/>
                  <a:pt x="0" y="1843583"/>
                  <a:pt x="0" y="1337077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526017" y="1027906"/>
            <a:ext cx="2934627" cy="230140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32304 w 2913617"/>
              <a:gd name="connsiteY0" fmla="*/ 1432709 h 2726522"/>
              <a:gd name="connsiteX1" fmla="*/ 593285 w 2913617"/>
              <a:gd name="connsiteY1" fmla="*/ 0 h 2726522"/>
              <a:gd name="connsiteX2" fmla="*/ 2913617 w 2913617"/>
              <a:gd name="connsiteY2" fmla="*/ 138896 h 2726522"/>
              <a:gd name="connsiteX3" fmla="*/ 2913617 w 2913617"/>
              <a:gd name="connsiteY3" fmla="*/ 1432709 h 2726522"/>
              <a:gd name="connsiteX4" fmla="*/ 1472960 w 2913617"/>
              <a:gd name="connsiteY4" fmla="*/ 2726522 h 2726522"/>
              <a:gd name="connsiteX5" fmla="*/ 32303 w 2913617"/>
              <a:gd name="connsiteY5" fmla="*/ 1432709 h 2726522"/>
              <a:gd name="connsiteX6" fmla="*/ 32304 w 2913617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1 w 2892888"/>
              <a:gd name="connsiteY0" fmla="*/ 1513732 h 2807545"/>
              <a:gd name="connsiteX1" fmla="*/ 1452233 w 2892888"/>
              <a:gd name="connsiteY1" fmla="*/ 0 h 2807545"/>
              <a:gd name="connsiteX2" fmla="*/ 2892888 w 2892888"/>
              <a:gd name="connsiteY2" fmla="*/ 1967696 h 2807545"/>
              <a:gd name="connsiteX3" fmla="*/ 2881314 w 2892888"/>
              <a:gd name="connsiteY3" fmla="*/ 1513732 h 2807545"/>
              <a:gd name="connsiteX4" fmla="*/ 1440657 w 2892888"/>
              <a:gd name="connsiteY4" fmla="*/ 2807545 h 2807545"/>
              <a:gd name="connsiteX5" fmla="*/ 0 w 2892888"/>
              <a:gd name="connsiteY5" fmla="*/ 1513732 h 2807545"/>
              <a:gd name="connsiteX6" fmla="*/ 1 w 2892888"/>
              <a:gd name="connsiteY6" fmla="*/ 1513732 h 2807545"/>
              <a:gd name="connsiteX0" fmla="*/ 1 w 2892888"/>
              <a:gd name="connsiteY0" fmla="*/ 669371 h 1963184"/>
              <a:gd name="connsiteX1" fmla="*/ 1591129 w 2892888"/>
              <a:gd name="connsiteY1" fmla="*/ 591 h 1963184"/>
              <a:gd name="connsiteX2" fmla="*/ 2892888 w 2892888"/>
              <a:gd name="connsiteY2" fmla="*/ 1123335 h 1963184"/>
              <a:gd name="connsiteX3" fmla="*/ 2881314 w 2892888"/>
              <a:gd name="connsiteY3" fmla="*/ 669371 h 1963184"/>
              <a:gd name="connsiteX4" fmla="*/ 1440657 w 2892888"/>
              <a:gd name="connsiteY4" fmla="*/ 1963184 h 1963184"/>
              <a:gd name="connsiteX5" fmla="*/ 0 w 2892888"/>
              <a:gd name="connsiteY5" fmla="*/ 669371 h 1963184"/>
              <a:gd name="connsiteX6" fmla="*/ 1 w 2892888"/>
              <a:gd name="connsiteY6" fmla="*/ 669371 h 1963184"/>
              <a:gd name="connsiteX0" fmla="*/ 1 w 2892888"/>
              <a:gd name="connsiteY0" fmla="*/ 669371 h 2550042"/>
              <a:gd name="connsiteX1" fmla="*/ 1591129 w 2892888"/>
              <a:gd name="connsiteY1" fmla="*/ 591 h 2550042"/>
              <a:gd name="connsiteX2" fmla="*/ 2892888 w 2892888"/>
              <a:gd name="connsiteY2" fmla="*/ 1123335 h 2550042"/>
              <a:gd name="connsiteX3" fmla="*/ 2719269 w 2892888"/>
              <a:gd name="connsiteY3" fmla="*/ 2301401 h 2550042"/>
              <a:gd name="connsiteX4" fmla="*/ 1440657 w 2892888"/>
              <a:gd name="connsiteY4" fmla="*/ 1963184 h 2550042"/>
              <a:gd name="connsiteX5" fmla="*/ 0 w 2892888"/>
              <a:gd name="connsiteY5" fmla="*/ 669371 h 2550042"/>
              <a:gd name="connsiteX6" fmla="*/ 1 w 2892888"/>
              <a:gd name="connsiteY6" fmla="*/ 669371 h 2550042"/>
              <a:gd name="connsiteX0" fmla="*/ 1 w 2934627"/>
              <a:gd name="connsiteY0" fmla="*/ 669371 h 2550042"/>
              <a:gd name="connsiteX1" fmla="*/ 1591129 w 2934627"/>
              <a:gd name="connsiteY1" fmla="*/ 591 h 2550042"/>
              <a:gd name="connsiteX2" fmla="*/ 2892888 w 2934627"/>
              <a:gd name="connsiteY2" fmla="*/ 1123335 h 2550042"/>
              <a:gd name="connsiteX3" fmla="*/ 2719269 w 2934627"/>
              <a:gd name="connsiteY3" fmla="*/ 2301401 h 2550042"/>
              <a:gd name="connsiteX4" fmla="*/ 1440657 w 2934627"/>
              <a:gd name="connsiteY4" fmla="*/ 1963184 h 2550042"/>
              <a:gd name="connsiteX5" fmla="*/ 0 w 2934627"/>
              <a:gd name="connsiteY5" fmla="*/ 669371 h 2550042"/>
              <a:gd name="connsiteX6" fmla="*/ 1 w 2934627"/>
              <a:gd name="connsiteY6" fmla="*/ 669371 h 2550042"/>
              <a:gd name="connsiteX0" fmla="*/ 1 w 2934627"/>
              <a:gd name="connsiteY0" fmla="*/ 669371 h 2301401"/>
              <a:gd name="connsiteX1" fmla="*/ 1591129 w 2934627"/>
              <a:gd name="connsiteY1" fmla="*/ 591 h 2301401"/>
              <a:gd name="connsiteX2" fmla="*/ 2892888 w 2934627"/>
              <a:gd name="connsiteY2" fmla="*/ 1123335 h 2301401"/>
              <a:gd name="connsiteX3" fmla="*/ 2719269 w 2934627"/>
              <a:gd name="connsiteY3" fmla="*/ 2301401 h 2301401"/>
              <a:gd name="connsiteX4" fmla="*/ 1440657 w 2934627"/>
              <a:gd name="connsiteY4" fmla="*/ 1963184 h 2301401"/>
              <a:gd name="connsiteX5" fmla="*/ 0 w 2934627"/>
              <a:gd name="connsiteY5" fmla="*/ 669371 h 2301401"/>
              <a:gd name="connsiteX6" fmla="*/ 1 w 2934627"/>
              <a:gd name="connsiteY6" fmla="*/ 669371 h 230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4627" h="2301401">
                <a:moveTo>
                  <a:pt x="1" y="669371"/>
                </a:moveTo>
                <a:cubicBezTo>
                  <a:pt x="1" y="-45182"/>
                  <a:pt x="795476" y="591"/>
                  <a:pt x="1591129" y="591"/>
                </a:cubicBezTo>
                <a:cubicBezTo>
                  <a:pt x="2368431" y="629482"/>
                  <a:pt x="2115586" y="-605151"/>
                  <a:pt x="2892888" y="1123335"/>
                </a:cubicBezTo>
                <a:cubicBezTo>
                  <a:pt x="2835015" y="1516024"/>
                  <a:pt x="3112808" y="1248955"/>
                  <a:pt x="2719269" y="2301401"/>
                </a:cubicBezTo>
                <a:cubicBezTo>
                  <a:pt x="2985486" y="1268176"/>
                  <a:pt x="2236310" y="1963184"/>
                  <a:pt x="1440657" y="1963184"/>
                </a:cubicBezTo>
                <a:cubicBezTo>
                  <a:pt x="645004" y="1963184"/>
                  <a:pt x="0" y="1383924"/>
                  <a:pt x="0" y="669371"/>
                </a:cubicBezTo>
                <a:lnTo>
                  <a:pt x="1" y="669371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556911" y="5095554"/>
            <a:ext cx="3484174" cy="260393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174" h="2543276">
                <a:moveTo>
                  <a:pt x="24126" y="1231180"/>
                </a:moveTo>
                <a:cubicBezTo>
                  <a:pt x="-89692" y="811214"/>
                  <a:pt x="205201" y="-75826"/>
                  <a:pt x="781876" y="5197"/>
                </a:cubicBezTo>
                <a:cubicBezTo>
                  <a:pt x="1358551" y="86220"/>
                  <a:pt x="3484174" y="1002763"/>
                  <a:pt x="3484174" y="1717316"/>
                </a:cubicBezTo>
                <a:cubicBezTo>
                  <a:pt x="3484174" y="2431869"/>
                  <a:pt x="2041458" y="2606016"/>
                  <a:pt x="1464783" y="2524993"/>
                </a:cubicBezTo>
                <a:cubicBezTo>
                  <a:pt x="888108" y="2443970"/>
                  <a:pt x="137944" y="1651146"/>
                  <a:pt x="24126" y="123118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62EF8AF-384F-40C3-A249-1E7DA97A79AB}"/>
              </a:ext>
            </a:extLst>
          </p:cNvPr>
          <p:cNvGrpSpPr/>
          <p:nvPr/>
        </p:nvGrpSpPr>
        <p:grpSpPr>
          <a:xfrm>
            <a:off x="1507981" y="2192037"/>
            <a:ext cx="8669763" cy="3537724"/>
            <a:chOff x="1158529" y="2165439"/>
            <a:chExt cx="8669763" cy="353772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0568F4C-724C-CD44-B846-BC5A8D2E4C14}"/>
                </a:ext>
              </a:extLst>
            </p:cNvPr>
            <p:cNvSpPr/>
            <p:nvPr/>
          </p:nvSpPr>
          <p:spPr>
            <a:xfrm>
              <a:off x="1158529" y="2165439"/>
              <a:ext cx="1628853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Heizung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898AB6D-2872-C24D-97A9-31045692ED69}"/>
                </a:ext>
              </a:extLst>
            </p:cNvPr>
            <p:cNvSpPr/>
            <p:nvPr/>
          </p:nvSpPr>
          <p:spPr>
            <a:xfrm>
              <a:off x="2857322" y="2165439"/>
              <a:ext cx="1626648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Strom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733FBA6-6335-494A-A4C1-56086131CEC5}"/>
                </a:ext>
              </a:extLst>
            </p:cNvPr>
            <p:cNvSpPr/>
            <p:nvPr/>
          </p:nvSpPr>
          <p:spPr>
            <a:xfrm>
              <a:off x="4553911" y="2178606"/>
              <a:ext cx="1626648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Mobilität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5CDF99-B503-484F-97D7-B1E8A6E7A7E2}"/>
                </a:ext>
              </a:extLst>
            </p:cNvPr>
            <p:cNvSpPr/>
            <p:nvPr/>
          </p:nvSpPr>
          <p:spPr>
            <a:xfrm>
              <a:off x="6285168" y="2178606"/>
              <a:ext cx="1695344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Ernährung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3A3D5CF-E860-ED43-8399-DC43537CC5B7}"/>
                </a:ext>
              </a:extLst>
            </p:cNvPr>
            <p:cNvSpPr/>
            <p:nvPr/>
          </p:nvSpPr>
          <p:spPr>
            <a:xfrm>
              <a:off x="8132948" y="2178606"/>
              <a:ext cx="1695344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Sonst.</a:t>
              </a:r>
            </a:p>
            <a:p>
              <a:pPr algn="ctr"/>
              <a:r>
                <a:rPr lang="de-DE"/>
                <a:t>Konsum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5683389-44BA-A14F-8C91-A09041640DA9}"/>
                </a:ext>
              </a:extLst>
            </p:cNvPr>
            <p:cNvSpPr/>
            <p:nvPr/>
          </p:nvSpPr>
          <p:spPr>
            <a:xfrm>
              <a:off x="1158529" y="2889284"/>
              <a:ext cx="1637911" cy="667748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Geringe Wohnfläche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1B146077-AEF6-9D44-B443-6DFC8123FA7E}"/>
                </a:ext>
              </a:extLst>
            </p:cNvPr>
            <p:cNvSpPr/>
            <p:nvPr/>
          </p:nvSpPr>
          <p:spPr>
            <a:xfrm>
              <a:off x="1158529" y="3605111"/>
              <a:ext cx="1626644" cy="667748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Erneuerbare Wärme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51746D7D-0AC7-E045-8A6A-252E112CF205}"/>
                </a:ext>
              </a:extLst>
            </p:cNvPr>
            <p:cNvSpPr/>
            <p:nvPr/>
          </p:nvSpPr>
          <p:spPr>
            <a:xfrm>
              <a:off x="1158529" y="4320940"/>
              <a:ext cx="1637910" cy="667748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Sparsames Heizen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530B3850-933D-144E-83E6-63E0B217BA67}"/>
                </a:ext>
              </a:extLst>
            </p:cNvPr>
            <p:cNvSpPr/>
            <p:nvPr/>
          </p:nvSpPr>
          <p:spPr>
            <a:xfrm>
              <a:off x="2855157" y="2889284"/>
              <a:ext cx="1626646" cy="667748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Ökostrom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45BEDE13-0E9A-4248-B383-6BFE34DC22F2}"/>
                </a:ext>
              </a:extLst>
            </p:cNvPr>
            <p:cNvSpPr/>
            <p:nvPr/>
          </p:nvSpPr>
          <p:spPr>
            <a:xfrm>
              <a:off x="2855157" y="3605110"/>
              <a:ext cx="1626645" cy="66774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Geringe Geräte- </a:t>
              </a:r>
              <a:r>
                <a:rPr lang="de-DE" sz="1600" err="1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ausstattung</a:t>
              </a:r>
              <a:endParaRPr lang="de-DE" sz="160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FE2F5C72-2746-0B4F-874A-C39E997CDF5A}"/>
                </a:ext>
              </a:extLst>
            </p:cNvPr>
            <p:cNvSpPr/>
            <p:nvPr/>
          </p:nvSpPr>
          <p:spPr>
            <a:xfrm>
              <a:off x="4570586" y="2889283"/>
              <a:ext cx="1626647" cy="667747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Wenig Flugreisen 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55D36B84-D85A-DF41-9D2D-217094382E3D}"/>
                </a:ext>
              </a:extLst>
            </p:cNvPr>
            <p:cNvSpPr/>
            <p:nvPr/>
          </p:nvSpPr>
          <p:spPr>
            <a:xfrm>
              <a:off x="4570585" y="3605112"/>
              <a:ext cx="1626646" cy="667746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Wenig Autokilometer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2FD9EB4F-B936-C54B-8837-E1A0E2BB2CA4}"/>
                </a:ext>
              </a:extLst>
            </p:cNvPr>
            <p:cNvSpPr/>
            <p:nvPr/>
          </p:nvSpPr>
          <p:spPr>
            <a:xfrm>
              <a:off x="4582487" y="4320939"/>
              <a:ext cx="1609974" cy="667746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Kein Auto besitzen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D0976AA0-E693-9646-96BF-D85962CC6982}"/>
                </a:ext>
              </a:extLst>
            </p:cNvPr>
            <p:cNvSpPr/>
            <p:nvPr/>
          </p:nvSpPr>
          <p:spPr>
            <a:xfrm>
              <a:off x="6285166" y="3605111"/>
              <a:ext cx="1695343" cy="667745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Bio</a:t>
              </a:r>
              <a:endParaRPr lang="de-DE" sz="160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4559B23F-94CD-F24C-BF2F-15776764438C}"/>
                </a:ext>
              </a:extLst>
            </p:cNvPr>
            <p:cNvSpPr/>
            <p:nvPr/>
          </p:nvSpPr>
          <p:spPr>
            <a:xfrm>
              <a:off x="6285167" y="2889284"/>
              <a:ext cx="1695343" cy="667746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Vegetarisch/ vegan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D28B973C-045E-F24B-A166-109FFA7BBD76}"/>
                </a:ext>
              </a:extLst>
            </p:cNvPr>
            <p:cNvSpPr/>
            <p:nvPr/>
          </p:nvSpPr>
          <p:spPr>
            <a:xfrm>
              <a:off x="8068445" y="5035417"/>
              <a:ext cx="1695342" cy="65851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CO</a:t>
              </a:r>
              <a:r>
                <a:rPr lang="de-DE" sz="1600" baseline="-250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-Kompensation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FC63A302-E140-1146-B547-ECF7D715F585}"/>
                </a:ext>
              </a:extLst>
            </p:cNvPr>
            <p:cNvSpPr/>
            <p:nvPr/>
          </p:nvSpPr>
          <p:spPr>
            <a:xfrm>
              <a:off x="8068445" y="4320171"/>
              <a:ext cx="1695342" cy="65851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Ökologische Geldanlage</a:t>
              </a: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6DA69220-3734-264B-93AD-104F6BCDB188}"/>
                </a:ext>
              </a:extLst>
            </p:cNvPr>
            <p:cNvSpPr/>
            <p:nvPr/>
          </p:nvSpPr>
          <p:spPr>
            <a:xfrm>
              <a:off x="8068444" y="3605110"/>
              <a:ext cx="1695343" cy="65851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Lange Nutzungsdauer</a:t>
              </a: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03B57096-E0B2-1A4A-99A7-87AE242F373C}"/>
                </a:ext>
              </a:extLst>
            </p:cNvPr>
            <p:cNvSpPr/>
            <p:nvPr/>
          </p:nvSpPr>
          <p:spPr>
            <a:xfrm>
              <a:off x="8068444" y="2898511"/>
              <a:ext cx="1695344" cy="65851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Second Hand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60BA43AE-2B51-EB49-8AF1-352BC49F3707}"/>
                </a:ext>
              </a:extLst>
            </p:cNvPr>
            <p:cNvSpPr/>
            <p:nvPr/>
          </p:nvSpPr>
          <p:spPr>
            <a:xfrm>
              <a:off x="4570584" y="5035417"/>
              <a:ext cx="1626646" cy="667746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ÖPNV &amp; Rad </a:t>
              </a:r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6E70EE5C-9B03-F644-8378-730AC4F598D5}"/>
              </a:ext>
            </a:extLst>
          </p:cNvPr>
          <p:cNvSpPr txBox="1"/>
          <p:nvPr/>
        </p:nvSpPr>
        <p:spPr>
          <a:xfrm>
            <a:off x="5227287" y="6492320"/>
            <a:ext cx="31329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</a:rPr>
              <a:t>(HTWG Konstanz, 2021)</a:t>
            </a:r>
          </a:p>
        </p:txBody>
      </p:sp>
      <p:sp>
        <p:nvSpPr>
          <p:cNvPr id="29" name="Foliennummernplatzhalter 28">
            <a:extLst>
              <a:ext uri="{FF2B5EF4-FFF2-40B4-BE49-F238E27FC236}">
                <a16:creationId xmlns:a16="http://schemas.microsoft.com/office/drawing/2014/main" id="{179A25AB-DD16-E145-95B5-CD80C6564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741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Vorstellung der Klima Challenge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134791" y="1860946"/>
            <a:ext cx="8993977" cy="35548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Es erwarten Euch…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• drei Themenwochen mit spannenden Challenges zu den Themen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Haushalt, Ernährung/Konsum und Mobilität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• Tipps rund um das Einsparen von CO</a:t>
            </a:r>
            <a:r>
              <a:rPr lang="de-DE" sz="21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• Möglichkeiten, um Euch über die individuelle Wirkungsebene 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hinaus zu engagieren</a:t>
            </a: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4E9DCD0-CA8E-D84D-A804-C522C8EDC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506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/>
              </a:rPr>
              <a:t>Begrüßung der Teilnehmer*innen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665432" y="538757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736617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1193791" y="4389437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Liebe Mitspieler und Mitspielerinnen, </a:t>
            </a:r>
            <a:endParaRPr lang="de-DE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herzlich willkommen zu der Klima Challenge der </a:t>
            </a:r>
            <a:r>
              <a:rPr lang="de-DE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HfWU</a:t>
            </a: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Nürtingen-Geislingen. Zusammen werden wir verschiedene Challenges durchleben und bestehen, um so unseren Beitrag zum Klimaschutz zu erhöhen. </a:t>
            </a:r>
            <a:endParaRPr lang="de-DE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de-DE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Seid gespannt auf verschiedene Herausforderungen </a:t>
            </a:r>
            <a:endParaRPr lang="de-DE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und Tipps, welche Euch einen Weg für ein nachhaltigeres Leben im Alltag ermöglicht.</a:t>
            </a:r>
            <a:endParaRPr lang="de-DE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de-DE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D9F1231-89E5-A543-BF8E-3D78FD96B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471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618264" y="3181832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Ziele und Hintergründe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407979" y="512494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4926806" y="4545805"/>
            <a:ext cx="2528883" cy="18004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Euch für den Klimaschutz motivieren mit Tipps, die das Ganze für Euch vereinfachen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3B996D2-378D-4EFA-8408-65ABCC231D6E}"/>
              </a:ext>
            </a:extLst>
          </p:cNvPr>
          <p:cNvSpPr txBox="1"/>
          <p:nvPr/>
        </p:nvSpPr>
        <p:spPr>
          <a:xfrm>
            <a:off x="2003822" y="3712366"/>
            <a:ext cx="2516977" cy="17697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Euch die Auswirkungen auf das Klima durch tägliches Handeln aufzeigen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FEFB585-91C0-4E1B-A187-8B3185D86730}"/>
              </a:ext>
            </a:extLst>
          </p:cNvPr>
          <p:cNvSpPr txBox="1"/>
          <p:nvPr/>
        </p:nvSpPr>
        <p:spPr>
          <a:xfrm>
            <a:off x="7861697" y="3712366"/>
            <a:ext cx="2052634" cy="15234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Euch zeigen, wie einfach Klimaschutz sein kann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F045C134-72DE-4589-B553-913E1F6B3FE8}"/>
              </a:ext>
            </a:extLst>
          </p:cNvPr>
          <p:cNvSpPr txBox="1">
            <a:spLocks/>
          </p:cNvSpPr>
          <p:nvPr/>
        </p:nvSpPr>
        <p:spPr>
          <a:xfrm>
            <a:off x="7533084" y="3321445"/>
            <a:ext cx="2705101" cy="57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600" b="1">
                <a:solidFill>
                  <a:srgbClr val="7EA6AD"/>
                </a:solidFill>
                <a:latin typeface="Arial Rounded MT Bold"/>
              </a:rPr>
              <a:t>Ziel Nr. 3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82D60A1F-758D-4526-B837-FF856B66ACDA}"/>
              </a:ext>
            </a:extLst>
          </p:cNvPr>
          <p:cNvSpPr txBox="1">
            <a:spLocks/>
          </p:cNvSpPr>
          <p:nvPr/>
        </p:nvSpPr>
        <p:spPr>
          <a:xfrm>
            <a:off x="5167313" y="4212033"/>
            <a:ext cx="2216945" cy="5337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600" b="1">
                <a:solidFill>
                  <a:srgbClr val="7EA6AD"/>
                </a:solidFill>
                <a:latin typeface="Arial Rounded MT Bold"/>
              </a:rPr>
              <a:t>Ziel Nr. 2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F6A6C4DD-09C4-4787-AD25-FD4C3023EC8C}"/>
              </a:ext>
            </a:extLst>
          </p:cNvPr>
          <p:cNvSpPr txBox="1">
            <a:spLocks/>
          </p:cNvSpPr>
          <p:nvPr/>
        </p:nvSpPr>
        <p:spPr>
          <a:xfrm>
            <a:off x="2003822" y="3173808"/>
            <a:ext cx="2300289" cy="8016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600" b="1">
                <a:solidFill>
                  <a:srgbClr val="7EA6AD"/>
                </a:solidFill>
                <a:latin typeface="Arial Rounded MT Bold"/>
              </a:rPr>
              <a:t>Ziel Nr. 1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18" name="Oval 1">
            <a:extLst>
              <a:ext uri="{FF2B5EF4-FFF2-40B4-BE49-F238E27FC236}">
                <a16:creationId xmlns:a16="http://schemas.microsoft.com/office/drawing/2014/main" id="{7E858965-F994-45DB-A86E-228545329D64}"/>
              </a:ext>
            </a:extLst>
          </p:cNvPr>
          <p:cNvSpPr/>
          <p:nvPr/>
        </p:nvSpPr>
        <p:spPr>
          <a:xfrm>
            <a:off x="2461604" y="1568705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36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9" name="Oval 1">
            <a:extLst>
              <a:ext uri="{FF2B5EF4-FFF2-40B4-BE49-F238E27FC236}">
                <a16:creationId xmlns:a16="http://schemas.microsoft.com/office/drawing/2014/main" id="{23F65283-1A4D-4474-8B70-EB3E5FF8D827}"/>
              </a:ext>
            </a:extLst>
          </p:cNvPr>
          <p:cNvSpPr/>
          <p:nvPr/>
        </p:nvSpPr>
        <p:spPr>
          <a:xfrm>
            <a:off x="5496184" y="2254513"/>
            <a:ext cx="1378226" cy="131783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4000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id="{064BBCE1-08BA-4DE0-B4DF-7464BCF4E1EF}"/>
              </a:ext>
            </a:extLst>
          </p:cNvPr>
          <p:cNvSpPr/>
          <p:nvPr/>
        </p:nvSpPr>
        <p:spPr>
          <a:xfrm>
            <a:off x="8201539" y="1604424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36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24" name="Grafik 24" descr="Erneuerbare Energien mit einfarbiger Füllung">
            <a:extLst>
              <a:ext uri="{FF2B5EF4-FFF2-40B4-BE49-F238E27FC236}">
                <a16:creationId xmlns:a16="http://schemas.microsoft.com/office/drawing/2014/main" id="{2C8625C3-38B8-4009-A856-CC6891611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3206" y="1882378"/>
            <a:ext cx="688182" cy="688182"/>
          </a:xfrm>
          <a:prstGeom prst="rect">
            <a:avLst/>
          </a:prstGeom>
        </p:spPr>
      </p:pic>
      <p:pic>
        <p:nvPicPr>
          <p:cNvPr id="25" name="Grafik 25" descr="Nachhaltigkeit mit einfarbiger Füllung">
            <a:extLst>
              <a:ext uri="{FF2B5EF4-FFF2-40B4-BE49-F238E27FC236}">
                <a16:creationId xmlns:a16="http://schemas.microsoft.com/office/drawing/2014/main" id="{87203663-038F-4C06-BC3B-A02F172056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65019" y="2596753"/>
            <a:ext cx="640557" cy="640557"/>
          </a:xfrm>
          <a:prstGeom prst="rect">
            <a:avLst/>
          </a:prstGeom>
        </p:spPr>
      </p:pic>
      <p:pic>
        <p:nvPicPr>
          <p:cNvPr id="26" name="Grafik 26" descr="Offene Hand mit Pflanze mit einfarbiger Füllung">
            <a:extLst>
              <a:ext uri="{FF2B5EF4-FFF2-40B4-BE49-F238E27FC236}">
                <a16:creationId xmlns:a16="http://schemas.microsoft.com/office/drawing/2014/main" id="{9CD092AD-58F2-48EE-A4E9-49C84CA5A7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2253" y="1918097"/>
            <a:ext cx="676276" cy="67627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4674D0E-40F6-8F40-B41F-160742F06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590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927577" y="5890504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075" y="466327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Themenwochen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527041" y="551785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748326" y="4282554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5087540" y="4129086"/>
            <a:ext cx="3124195" cy="31085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5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Themenwoche 2</a:t>
            </a:r>
            <a:br>
              <a:rPr lang="de-DE" dirty="0">
                <a:latin typeface="Arial Unicode MS"/>
                <a:ea typeface="Arial Unicode MS"/>
                <a:cs typeface="Arial Unicode MS"/>
              </a:rPr>
            </a:br>
            <a:endParaRPr lang="de-DE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dirty="0">
                <a:solidFill>
                  <a:srgbClr val="7EA6AD"/>
                </a:solidFill>
                <a:latin typeface="Calibri"/>
                <a:ea typeface="Arial Unicode MS"/>
                <a:cs typeface="Calibri"/>
              </a:rPr>
              <a:t>● Thema Ernährung/Konsum</a:t>
            </a:r>
            <a:endParaRPr lang="de-DE" dirty="0"/>
          </a:p>
          <a:p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● Challenges, die sich mit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den Themen Ernährung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und Konsum beschäftigen</a:t>
            </a:r>
          </a:p>
          <a:p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● z.B. vegetarische Ernährung, 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regionales Einkaufen und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Second Hand Shopping</a:t>
            </a:r>
          </a:p>
          <a:p>
            <a:pPr algn="ctr"/>
            <a:endParaRPr lang="de-DE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1" name="Oval 1">
            <a:extLst>
              <a:ext uri="{FF2B5EF4-FFF2-40B4-BE49-F238E27FC236}">
                <a16:creationId xmlns:a16="http://schemas.microsoft.com/office/drawing/2014/main" id="{2F23AE80-2AF4-497E-A9BA-B40253AE96DB}"/>
              </a:ext>
            </a:extLst>
          </p:cNvPr>
          <p:cNvSpPr/>
          <p:nvPr/>
        </p:nvSpPr>
        <p:spPr>
          <a:xfrm>
            <a:off x="2568760" y="1687767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2" name="Oval 1">
            <a:extLst>
              <a:ext uri="{FF2B5EF4-FFF2-40B4-BE49-F238E27FC236}">
                <a16:creationId xmlns:a16="http://schemas.microsoft.com/office/drawing/2014/main" id="{55F2617F-A718-4BF2-B79D-9AB46A589C52}"/>
              </a:ext>
            </a:extLst>
          </p:cNvPr>
          <p:cNvSpPr/>
          <p:nvPr/>
        </p:nvSpPr>
        <p:spPr>
          <a:xfrm>
            <a:off x="5787887" y="2659325"/>
            <a:ext cx="1378226" cy="131783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3" name="Oval 1">
            <a:extLst>
              <a:ext uri="{FF2B5EF4-FFF2-40B4-BE49-F238E27FC236}">
                <a16:creationId xmlns:a16="http://schemas.microsoft.com/office/drawing/2014/main" id="{5DA36924-BA3D-44E1-BFFD-DF724D51A60C}"/>
              </a:ext>
            </a:extLst>
          </p:cNvPr>
          <p:cNvSpPr/>
          <p:nvPr/>
        </p:nvSpPr>
        <p:spPr>
          <a:xfrm>
            <a:off x="9011165" y="1687767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77F4AD5-9AB2-42C3-9941-49505C5D190F}"/>
              </a:ext>
            </a:extLst>
          </p:cNvPr>
          <p:cNvSpPr txBox="1"/>
          <p:nvPr/>
        </p:nvSpPr>
        <p:spPr>
          <a:xfrm>
            <a:off x="1962150" y="3355179"/>
            <a:ext cx="3755226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5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Themenwoche 1</a:t>
            </a:r>
            <a:endParaRPr lang="de-DE" sz="2500"/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● Thema Haushalt </a:t>
            </a:r>
          </a:p>
          <a:p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● Challenges, die rund um </a:t>
            </a:r>
            <a:b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den Alltag im Haushalt </a:t>
            </a:r>
            <a:br>
              <a:rPr lang="de-DE" sz="1600">
                <a:latin typeface="Arial Unicode MS"/>
                <a:ea typeface="Arial Unicode MS"/>
                <a:cs typeface="Arial Unicode MS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durchführbar sind </a:t>
            </a:r>
          </a:p>
          <a:p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● z.B. die Duschzeit zu </a:t>
            </a:r>
            <a:b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minimieren oder seinen </a:t>
            </a:r>
            <a:b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Müllverbrauch zu regulieren</a:t>
            </a:r>
          </a:p>
          <a:p>
            <a:pPr algn="ctr"/>
            <a:endParaRPr lang="de-DE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9AC77B4-A3E6-4131-970D-82F3141CAABD}"/>
              </a:ext>
            </a:extLst>
          </p:cNvPr>
          <p:cNvSpPr txBox="1"/>
          <p:nvPr/>
        </p:nvSpPr>
        <p:spPr>
          <a:xfrm>
            <a:off x="8427243" y="3426616"/>
            <a:ext cx="3255164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5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Themenwoche 3</a:t>
            </a:r>
            <a:endParaRPr lang="de-DE" sz="2500"/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1600">
                <a:solidFill>
                  <a:srgbClr val="7EA6AD"/>
                </a:solidFill>
                <a:ea typeface="+mn-lt"/>
                <a:cs typeface="+mn-lt"/>
              </a:rPr>
              <a:t>● </a:t>
            </a: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Thema Mobilität </a:t>
            </a:r>
          </a:p>
          <a:p>
            <a:r>
              <a:rPr lang="de-DE" sz="1600">
                <a:solidFill>
                  <a:srgbClr val="7EA6AD"/>
                </a:solidFill>
                <a:ea typeface="+mn-lt"/>
                <a:cs typeface="+mn-lt"/>
              </a:rPr>
              <a:t>●</a:t>
            </a:r>
            <a:r>
              <a:rPr lang="de-DE" sz="1600">
                <a:solidFill>
                  <a:srgbClr val="7EA6AD"/>
                </a:solidFill>
                <a:latin typeface="Calibri"/>
                <a:ea typeface="Arial Unicode MS"/>
                <a:cs typeface="Calibri"/>
              </a:rPr>
              <a:t> </a:t>
            </a: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Challenges, die sich auf</a:t>
            </a:r>
            <a:br>
              <a:rPr lang="de-DE" sz="1600">
                <a:latin typeface="Arial Unicode MS"/>
                <a:ea typeface="Arial Unicode MS"/>
                <a:cs typeface="Arial Unicode MS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das Auto, das Fahrrad und</a:t>
            </a:r>
            <a:br>
              <a:rPr lang="de-DE" sz="1600">
                <a:latin typeface="Arial Unicode MS"/>
                <a:ea typeface="Arial Unicode MS"/>
                <a:cs typeface="Arial Unicode MS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den ÖPNV beziehen</a:t>
            </a:r>
            <a:endParaRPr lang="de-DE" sz="1600">
              <a:cs typeface="Calibri"/>
            </a:endParaRPr>
          </a:p>
          <a:p>
            <a:r>
              <a:rPr lang="de-DE" sz="1600">
                <a:solidFill>
                  <a:srgbClr val="7EA6AD"/>
                </a:solidFill>
                <a:ea typeface="+mn-lt"/>
                <a:cs typeface="+mn-lt"/>
              </a:rPr>
              <a:t>●</a:t>
            </a:r>
            <a:r>
              <a:rPr lang="de-DE" sz="1600">
                <a:solidFill>
                  <a:srgbClr val="7EA6AD"/>
                </a:solidFill>
                <a:latin typeface="Calibri"/>
                <a:ea typeface="Arial Unicode MS"/>
                <a:cs typeface="Calibri"/>
              </a:rPr>
              <a:t> </a:t>
            </a: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z.B. Autofahrten vermeiden,</a:t>
            </a:r>
            <a:br>
              <a:rPr lang="de-DE" sz="1600">
                <a:latin typeface="Arial Unicode MS"/>
                <a:ea typeface="Arial Unicode MS"/>
                <a:cs typeface="Arial Unicode MS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Fahrgemeinschaften bilden</a:t>
            </a:r>
            <a:endParaRPr lang="de-DE" sz="1600"/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9B014B-DD0F-FB48-8302-82A0AEBCC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994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320358" y="5819067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Organisatorisches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4182666" y="1795462"/>
            <a:ext cx="7231852" cy="44165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Um Euch zu motivieren haben wir uns ein Punktesystem überlegt.</a:t>
            </a:r>
          </a:p>
          <a:p>
            <a:endParaRPr lang="de-DE" sz="2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Die Schildkröte zeigt an, wie viele Punkte für eine Challenge vergeben werden. Ihr müsst darauf achten, wann Ihr die Punkte erhaltet. Die Anweisungen findet Ihr immer bei der Schildkröte.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Oval 1">
            <a:extLst>
              <a:ext uri="{FF2B5EF4-FFF2-40B4-BE49-F238E27FC236}">
                <a16:creationId xmlns:a16="http://schemas.microsoft.com/office/drawing/2014/main" id="{CE8C1432-FDDC-4C3C-86E6-D679DB7734F6}"/>
              </a:ext>
            </a:extLst>
          </p:cNvPr>
          <p:cNvSpPr/>
          <p:nvPr/>
        </p:nvSpPr>
        <p:spPr>
          <a:xfrm>
            <a:off x="1775481" y="1796122"/>
            <a:ext cx="2164038" cy="2008394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4000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13" name="Grafik 13" descr="Schildkröte mit einfarbiger Füllung">
            <a:extLst>
              <a:ext uri="{FF2B5EF4-FFF2-40B4-BE49-F238E27FC236}">
                <a16:creationId xmlns:a16="http://schemas.microsoft.com/office/drawing/2014/main" id="{104632F7-F31D-42E0-BE16-223B860199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05050" y="2162175"/>
            <a:ext cx="1200149" cy="1200149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51FE116-154F-5540-AFC6-4BE0497A8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423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Organisatorisches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86510" y="504160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3992167" y="1902618"/>
            <a:ext cx="7898601" cy="48474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Für den ultimativen Ansporn haben wir in jeder Themenwoche einen Patch eingebaut. Dafür müsst Ihr Euch natürlich besonders anstrengen. </a:t>
            </a:r>
            <a:br>
              <a:rPr lang="de-DE" sz="2800">
                <a:latin typeface="Arial Unicode MS"/>
                <a:ea typeface="Arial Unicode MS"/>
                <a:cs typeface="Arial Unicode MS"/>
              </a:rPr>
            </a:br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Zum Beispiel müsst Ihr die Challenge länger durchhalten.</a:t>
            </a:r>
          </a:p>
          <a:p>
            <a:br>
              <a:rPr lang="en-US" sz="2800">
                <a:latin typeface="Arial Unicode MS"/>
                <a:ea typeface="Arial Unicode MS"/>
                <a:cs typeface="Arial Unicode MS"/>
              </a:rPr>
            </a:br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Die goldenen Icons zeigen Euch die Patches an.</a:t>
            </a:r>
            <a:r>
              <a:rPr lang="de-DE" sz="2800">
                <a:ea typeface="+mn-lt"/>
                <a:cs typeface="+mn-lt"/>
              </a:rPr>
              <a:t> </a:t>
            </a:r>
            <a:endParaRPr lang="de-DE"/>
          </a:p>
          <a:p>
            <a:endParaRPr lang="de-DE" sz="2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Oval 1">
            <a:extLst>
              <a:ext uri="{FF2B5EF4-FFF2-40B4-BE49-F238E27FC236}">
                <a16:creationId xmlns:a16="http://schemas.microsoft.com/office/drawing/2014/main" id="{E2A95146-1E27-443B-B861-026BA1E10D06}"/>
              </a:ext>
            </a:extLst>
          </p:cNvPr>
          <p:cNvSpPr/>
          <p:nvPr/>
        </p:nvSpPr>
        <p:spPr>
          <a:xfrm>
            <a:off x="1808559" y="1827234"/>
            <a:ext cx="2095785" cy="2020300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36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15" name="Grafik 15" descr="Abfall mit einfarbiger Füllung">
            <a:extLst>
              <a:ext uri="{FF2B5EF4-FFF2-40B4-BE49-F238E27FC236}">
                <a16:creationId xmlns:a16="http://schemas.microsoft.com/office/drawing/2014/main" id="{9D5F2924-61C2-4DD7-8EDB-5695535C5C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9616" y="2296840"/>
            <a:ext cx="1081087" cy="1081087"/>
          </a:xfrm>
          <a:prstGeom prst="rect">
            <a:avLst/>
          </a:prstGeom>
        </p:spPr>
      </p:pic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98A007CE-D8DA-384D-877B-9CA5522C1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70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Motivation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390651" y="1604961"/>
            <a:ext cx="9809554" cy="54014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Die vorgeschlagenen Aufgaben dienen nicht als Wettbewerbsmaterial untereinander. Es soll bei den Challenges um Eure persönliche nachhaltige Entwicklung gehen und Euer Bewusstsein für den Klimaschutz schärfen! 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endParaRPr lang="de-DE" sz="2200">
              <a:cs typeface="Calibri"/>
            </a:endParaRPr>
          </a:p>
          <a:p>
            <a:pPr algn="ctr"/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Jeder Beitrag ist ein Schritt in die richtige Richtung deswegen lasst Euch nicht entmutigen, wenn Ihr an Eure Grenzen kommt. 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Jede/r gibt, was sie/er kann. 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Wir wünschen Euch viel Erfolg und Spaß in den kommenden Wochen.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</a:t>
            </a:r>
          </a:p>
          <a:p>
            <a:pPr algn="ctr"/>
            <a:r>
              <a:rPr lang="de-DE" sz="2200" b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„Jede Reise beginnt mit dem ersten Schritt“ - Konfuzius</a:t>
            </a:r>
          </a:p>
          <a:p>
            <a:endParaRPr lang="de-DE">
              <a:cs typeface="Calibri"/>
            </a:endParaRPr>
          </a:p>
          <a:p>
            <a:endParaRPr lang="de-DE" sz="2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FF3A6E5-1F5A-1E41-8476-D1656CF9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8833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Ausblick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640682" y="1926430"/>
            <a:ext cx="9809554" cy="37087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Kommende Woche kommen neue Herausforderungen zum Thema Haushalt auf Euch zu!</a:t>
            </a:r>
          </a:p>
          <a:p>
            <a:pPr algn="ctr"/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Bevor Ihr in die Woche startet, macht Euch mit den neuen Challenges der Woche vertraut, damit Ihr wisst, was auf Euch zukommt.</a:t>
            </a:r>
          </a:p>
          <a:p>
            <a:pPr algn="ctr"/>
            <a:endParaRPr lang="de-DE" sz="2200">
              <a:latin typeface="Arial Unicode MS"/>
              <a:ea typeface="Arial Unicode MS"/>
              <a:cs typeface="Arial Unicode MS"/>
            </a:endParaRPr>
          </a:p>
          <a:p>
            <a:endParaRPr lang="de-DE">
              <a:cs typeface="Calibri"/>
            </a:endParaRPr>
          </a:p>
          <a:p>
            <a:endParaRPr lang="de-DE" sz="2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CE112F-F4E8-614B-AC59-CD7D04757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3943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319338" y="1712117"/>
            <a:ext cx="9809554" cy="54014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Nutzt Ihr Ökostrom?</a:t>
            </a:r>
            <a:endParaRPr lang="de-DE"/>
          </a:p>
          <a:p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Duscht Ihr bewusst oder achtet Ihr nicht darauf?</a:t>
            </a:r>
          </a:p>
          <a:p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Habt Ihr schon mal Euren CO</a:t>
            </a:r>
            <a:r>
              <a:rPr lang="de-DE" sz="2200" baseline="-25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-Fußabdruck berechnet? Falls ja, was kam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dabei heraus?</a:t>
            </a:r>
          </a:p>
          <a:p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Achtet Ihr bereits auf Euren Müllverbrauch? Worauf achtet Ihr hierbei am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meisten?</a:t>
            </a:r>
          </a:p>
          <a:p>
            <a:pPr algn="ctr"/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endParaRPr lang="de-DE" sz="2200">
              <a:latin typeface="Arial Unicode MS"/>
              <a:ea typeface="Arial Unicode MS"/>
              <a:cs typeface="Arial Unicode MS"/>
            </a:endParaRPr>
          </a:p>
          <a:p>
            <a:endParaRPr lang="de-DE">
              <a:cs typeface="Calibri"/>
            </a:endParaRPr>
          </a:p>
          <a:p>
            <a:endParaRPr lang="de-DE" sz="2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9110E186-2CA4-3E41-918C-004CB9839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26</a:t>
            </a:fld>
            <a:endParaRPr lang="de-DE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0EAA70F-A574-4960-8C1A-745719F9F3F7}"/>
              </a:ext>
            </a:extLst>
          </p:cNvPr>
          <p:cNvSpPr>
            <a:spLocks noGrp="1"/>
          </p:cNvSpPr>
          <p:nvPr/>
        </p:nvSpPr>
        <p:spPr>
          <a:xfrm>
            <a:off x="64294" y="4809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>
                <a:solidFill>
                  <a:srgbClr val="71898F"/>
                </a:solidFill>
                <a:latin typeface="Arial Rounded MT Bold"/>
              </a:rPr>
              <a:t>Warm-Up für Woche 1</a:t>
            </a:r>
            <a:endParaRPr lang="de-DE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14" name="Grafik 13" descr="Bodybuilder mit einfarbiger Füllung">
            <a:extLst>
              <a:ext uri="{FF2B5EF4-FFF2-40B4-BE49-F238E27FC236}">
                <a16:creationId xmlns:a16="http://schemas.microsoft.com/office/drawing/2014/main" id="{A1DB43AF-BB33-43D2-888E-D12B07646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7520" y="369879"/>
            <a:ext cx="1336964" cy="133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699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731" y="2347514"/>
            <a:ext cx="9813132" cy="117078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de-DE" sz="5100" b="1">
                <a:solidFill>
                  <a:srgbClr val="7EA6AD"/>
                </a:solidFill>
                <a:latin typeface="Arial Rounded MT Bold"/>
              </a:rPr>
              <a:t>Vielen Dank für Eure Teilnahme!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4617244" y="3837383"/>
            <a:ext cx="3142055" cy="26930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Habt Ihr noch Fragen?</a:t>
            </a:r>
          </a:p>
          <a:p>
            <a:pPr algn="ctr"/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endParaRPr lang="de-DE" sz="2200">
              <a:latin typeface="Arial Unicode MS"/>
              <a:ea typeface="Arial Unicode MS"/>
              <a:cs typeface="Arial Unicode MS"/>
            </a:endParaRPr>
          </a:p>
          <a:p>
            <a:endParaRPr lang="de-DE">
              <a:cs typeface="Calibri"/>
            </a:endParaRPr>
          </a:p>
          <a:p>
            <a:endParaRPr lang="de-DE" sz="2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573246A-C3E1-1D43-95CB-96DB3F2C5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458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100" b="1">
                <a:solidFill>
                  <a:srgbClr val="7EA6AD"/>
                </a:solidFill>
                <a:latin typeface="Arial Rounded MT Bold"/>
              </a:rPr>
              <a:t>Quellenverzeichnis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5609486" y="2853532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159B996-CD44-5148-BAA6-A1F9534CE1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23406" y="1522713"/>
            <a:ext cx="10671511" cy="316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Bilharz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, M. (Januar 2008). </a:t>
            </a:r>
            <a:r>
              <a:rPr kumimoji="0" lang="de-DE" altLang="de-DE" sz="1600" b="0" i="1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Key Points nachhaltigen Konsums.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 Abgerufen am 10. Januar 2022 von</a:t>
            </a:r>
            <a:r>
              <a:rPr lang="de-DE" altLang="de-DE" sz="16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 </a:t>
            </a:r>
            <a:endParaRPr lang="de-DE" altLang="de-DE" sz="16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altLang="de-DE" sz="16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                 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 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ResearchGate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: 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https://www.researchgate.net/publication/36398241_Key_Points_nachhaltigen_Konsums</a:t>
            </a:r>
            <a:br>
              <a:rPr lang="de-DE" altLang="de-DE" sz="1600" dirty="0">
                <a:latin typeface="Arial Unicode MS"/>
                <a:ea typeface="Arial Unicode MS"/>
                <a:cs typeface="Arial Unicode MS"/>
              </a:rPr>
            </a:br>
            <a:endParaRPr lang="de-DE" altLang="de-DE" sz="11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  <a:latin typeface="Arial Unicode MS"/>
              <a:ea typeface="Arial Unicode MS"/>
              <a:cs typeface="Arial Unicode MS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HTWG Konstanz. (2021). </a:t>
            </a:r>
            <a:r>
              <a:rPr kumimoji="0" lang="de-DE" altLang="de-DE" sz="16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Footprint</a:t>
            </a:r>
            <a:r>
              <a:rPr kumimoji="0" lang="de-DE" altLang="de-DE" sz="1600" b="0" i="1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.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 Abgerufen am 11. Januar 2022 von #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climatechallenge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:</a:t>
            </a:r>
            <a:r>
              <a:rPr lang="de-DE" altLang="de-DE" sz="16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 </a:t>
            </a:r>
            <a:endParaRPr lang="de-DE" altLang="de-DE" sz="16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altLang="de-DE" sz="16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                  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https://www.climatechallenge.cc/material/</a:t>
            </a:r>
            <a:br>
              <a:rPr lang="de-DE" altLang="de-DE" sz="1600" b="0" i="0" u="none" strike="noStrike" cap="none" normalizeH="0" baseline="0" dirty="0">
                <a:ln>
                  <a:noFill/>
                </a:ln>
                <a:effectLst/>
                <a:latin typeface="Arial Unicode MS"/>
                <a:ea typeface="Arial Unicode MS"/>
                <a:cs typeface="Arial Unicode MS"/>
              </a:rPr>
            </a:br>
            <a:endParaRPr lang="de-DE" altLang="de-DE" sz="11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  <a:latin typeface="Arial Unicode MS"/>
              <a:ea typeface="Arial Unicode MS"/>
              <a:cs typeface="Arial Unicode MS"/>
            </a:endParaRPr>
          </a:p>
          <a:p>
            <a:pPr>
              <a:buNone/>
            </a:pPr>
            <a:r>
              <a:rPr lang="de-DE" sz="160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Kompetenz Zentrum Nachhaltiger Konsum. (9. März 2021). </a:t>
            </a:r>
            <a:r>
              <a:rPr lang="de-DE" sz="1600" i="1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Der durchschnittliche CO₂-Fußabdruck auf einen Blick.</a:t>
            </a:r>
            <a:r>
              <a:rPr lang="de-DE" sz="160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 </a:t>
            </a:r>
            <a:endParaRPr lang="de-DE">
              <a:solidFill>
                <a:srgbClr val="71898F"/>
              </a:solidFill>
              <a:ea typeface="Arial Unicode MS"/>
              <a:cs typeface="Arial"/>
            </a:endParaRPr>
          </a:p>
          <a:p>
            <a:pPr>
              <a:buNone/>
            </a:pPr>
            <a:r>
              <a:rPr lang="de-DE" sz="160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                   Abgerufen am 2022. Januar 10 von Kompetenz Zentrum Nachhaltiger </a:t>
            </a:r>
            <a:endParaRPr lang="de-DE">
              <a:solidFill>
                <a:srgbClr val="71898F"/>
              </a:solidFill>
              <a:ea typeface="Arial Unicode MS"/>
              <a:cs typeface="Arial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buNone/>
            </a:pPr>
            <a:r>
              <a:rPr lang="de-DE" sz="160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                 </a:t>
            </a:r>
            <a:r>
              <a:rPr lang="de-DE" sz="1600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 </a:t>
            </a:r>
            <a:r>
              <a:rPr lang="de-DE" sz="160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 Konsum: </a:t>
            </a:r>
            <a:r>
              <a:rPr lang="de-DE" sz="1600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https://nachhaltigerkonsum.info/service/news/neue-darstellung-des-co2-fussabdrucks-nutzbar</a:t>
            </a:r>
            <a:br>
              <a:rPr lang="de-DE" sz="1600">
                <a:latin typeface="Arial"/>
                <a:ea typeface="Arial Unicode MS"/>
                <a:cs typeface="Arial"/>
              </a:rPr>
            </a:br>
            <a:endParaRPr lang="de-DE" sz="1600"/>
          </a:p>
          <a:p>
            <a:pPr marL="0" indent="0">
              <a:lnSpc>
                <a:spcPct val="100000"/>
              </a:lnSpc>
              <a:buNone/>
            </a:pP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Reif, A., &amp; </a:t>
            </a:r>
            <a:r>
              <a:rPr kumimoji="0" lang="de-DE" altLang="de-DE" sz="1600" b="0" i="0" u="none" strike="noStrike" cap="none" normalizeH="0" baseline="0" err="1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Heitfeld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, M. (Dezember 2015). </a:t>
            </a:r>
            <a:r>
              <a:rPr kumimoji="0" lang="de-DE" altLang="de-DE" sz="1600" b="0" i="1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Germanwatch</a:t>
            </a:r>
            <a:r>
              <a:rPr kumimoji="0" lang="de-DE" altLang="de-DE" sz="1600" b="0" i="1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.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 (G. e. V., Hrsg.) Abgerufen am 10. Januar 2022 von</a:t>
            </a:r>
            <a:r>
              <a:rPr lang="de-DE" altLang="de-DE" sz="16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 </a:t>
            </a:r>
            <a:endParaRPr lang="de-DE" altLang="de-DE" sz="16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altLang="de-DE" sz="16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                 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 Wandel mit Hand und Fuß: https://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germanwatch.org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/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sites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/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default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/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files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/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publication</a:t>
            </a:r>
            <a:r>
              <a:rPr kumimoji="0" lang="de-DE" altLang="de-DE" sz="1600" b="0" i="0" u="none" strike="noStrike" cap="none" normalizeH="0" baseline="0">
                <a:ln>
                  <a:noFill/>
                </a:ln>
                <a:solidFill>
                  <a:srgbClr val="71898F"/>
                </a:solidFill>
                <a:effectLst/>
                <a:latin typeface="Arial Unicode MS"/>
                <a:ea typeface="Arial Unicode MS"/>
                <a:cs typeface="Arial Unicode MS"/>
              </a:rPr>
              <a:t>/15335.pdf</a:t>
            </a:r>
            <a:endParaRPr lang="de-DE" altLang="de-DE" sz="11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  <a:latin typeface="Arial Unicode MS"/>
              <a:ea typeface="Arial Unicode MS"/>
              <a:cs typeface="Arial Unicode M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altLang="de-DE" sz="2400" b="0" i="0" u="none" strike="noStrike" cap="none" normalizeH="0" baseline="0">
              <a:ln>
                <a:noFill/>
              </a:ln>
              <a:solidFill>
                <a:srgbClr val="71898F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1AF16FC-1986-A543-97FF-86FD15B23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30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6247" y="519906"/>
            <a:ext cx="10515600" cy="1325563"/>
          </a:xfrm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Inhalte</a:t>
            </a:r>
            <a:r>
              <a:rPr lang="de-DE">
                <a:cs typeface="Calibri Light"/>
              </a:rPr>
              <a:t> </a:t>
            </a:r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der ersten Veranstaltung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3259931" y="1849039"/>
            <a:ext cx="5541167" cy="42780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Infos</a:t>
            </a:r>
          </a:p>
          <a:p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 - Footprint</a:t>
            </a:r>
            <a:br>
              <a:rPr lang="de-DE" sz="16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 - Handprint</a:t>
            </a:r>
            <a:br>
              <a:rPr lang="de-DE" sz="16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 - Big Points </a:t>
            </a:r>
            <a:br>
              <a:rPr lang="de-DE" sz="16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 - Wirkungsebenen</a:t>
            </a:r>
          </a:p>
          <a:p>
            <a:endParaRPr lang="de-DE" sz="160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indent="-285750">
              <a:buFont typeface="Arial"/>
              <a:buChar char="•"/>
            </a:pP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Vorstellung der Klima-Challenge</a:t>
            </a:r>
            <a:br>
              <a:rPr lang="de-DE" sz="1600">
                <a:latin typeface="Arial Unicode MS"/>
                <a:ea typeface="Arial Unicode MS"/>
                <a:cs typeface="Arial Unicode MS"/>
              </a:rPr>
            </a:br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/>
              <a:buChar char="•"/>
            </a:pP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Ziele und Hintergrund</a:t>
            </a:r>
            <a:br>
              <a:rPr lang="de-DE" sz="16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Themenwochen</a:t>
            </a:r>
            <a:br>
              <a:rPr lang="de-DE" sz="16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Organisatorisches</a:t>
            </a:r>
            <a:br>
              <a:rPr lang="de-DE" sz="1600">
                <a:latin typeface="Arial Unicode MS"/>
                <a:ea typeface="Arial Unicode MS"/>
                <a:cs typeface="Arial Unicode MS"/>
              </a:rPr>
            </a:br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/>
              <a:buChar char="•"/>
            </a:pP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Motivation</a:t>
            </a:r>
            <a:br>
              <a:rPr lang="de-DE" sz="1600">
                <a:latin typeface="Arial Unicode MS"/>
                <a:ea typeface="Arial Unicode MS"/>
                <a:cs typeface="Arial Unicode MS"/>
              </a:rPr>
            </a:br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/>
              <a:buChar char="•"/>
            </a:pP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Ausblick</a:t>
            </a:r>
            <a:br>
              <a:rPr lang="de-DE" sz="1600">
                <a:latin typeface="Arial Unicode MS"/>
                <a:ea typeface="Arial Unicode MS"/>
                <a:cs typeface="Arial Unicode MS"/>
              </a:rPr>
            </a:br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/>
              <a:buChar char="•"/>
            </a:pPr>
            <a:r>
              <a:rPr lang="de-DE" sz="16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Warm-Up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B48816B-D6DE-3E48-9903-2012AE916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494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082358" y="5819067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7062"/>
            <a:ext cx="10515600" cy="1325563"/>
          </a:xfrm>
        </p:spPr>
        <p:txBody>
          <a:bodyPr/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/>
              </a:rPr>
              <a:t>Footprint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574666" y="4696318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860947" y="2384820"/>
            <a:ext cx="9732163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Der ökologische Fußabdruck wird häufig verwendet, um auf gesellschaftliche und individuelle Nachhaltigkeitsdefizite hinzuweisen.</a:t>
            </a:r>
          </a:p>
          <a:p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anose="05000000000000000000" pitchFamily="2" charset="2"/>
              </a:rPr>
              <a:t> </a:t>
            </a: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Indikator für Nachhaltigkeit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Dem Instrument des ökologischen Fußabdrucks liegt eine Frage zugrunde: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 „Wie viel biologische Kapazität des Planeten wird von einer gegebenen</a:t>
            </a:r>
            <a:br>
              <a:rPr lang="de-DE" sz="2200">
                <a:latin typeface="Arial Unicode MS"/>
                <a:ea typeface="Arial Unicode MS"/>
                <a:cs typeface="Arial Unicode MS"/>
              </a:rPr>
            </a:br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 menschlichen Aktivität oder Bevölkerungsgruppe in Anspruch genommen?“</a:t>
            </a:r>
          </a:p>
          <a:p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629886-72C2-834B-99B1-23255CD21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12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7062"/>
            <a:ext cx="10515600" cy="1325563"/>
          </a:xfrm>
        </p:spPr>
        <p:txBody>
          <a:bodyPr/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/>
              </a:rPr>
              <a:t>Footprint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21683" y="2408633"/>
            <a:ext cx="911304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pic>
        <p:nvPicPr>
          <p:cNvPr id="3" name="Grafik 9">
            <a:extLst>
              <a:ext uri="{FF2B5EF4-FFF2-40B4-BE49-F238E27FC236}">
                <a16:creationId xmlns:a16="http://schemas.microsoft.com/office/drawing/2014/main" id="{DCC148F4-3594-48DA-9B99-4BA7D7ABE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75" y="1954648"/>
            <a:ext cx="5886449" cy="3472579"/>
          </a:xfrm>
          <a:prstGeom prst="rect">
            <a:avLst/>
          </a:prstGeom>
        </p:spPr>
      </p:pic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BCE7941-0916-4B43-AEE2-BC20C06EC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5</a:t>
            </a:fld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F705E8F-04A3-584E-81EA-B752960FDDFD}"/>
              </a:ext>
            </a:extLst>
          </p:cNvPr>
          <p:cNvSpPr txBox="1"/>
          <p:nvPr/>
        </p:nvSpPr>
        <p:spPr>
          <a:xfrm>
            <a:off x="4914900" y="6352143"/>
            <a:ext cx="689409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(Kompetenz Zentrum Nachhaltiger Konsum, 2021) </a:t>
            </a:r>
          </a:p>
        </p:txBody>
      </p:sp>
    </p:spTree>
    <p:extLst>
      <p:ext uri="{BB962C8B-B14F-4D97-AF65-F5344CB8AC3E}">
        <p14:creationId xmlns:p14="http://schemas.microsoft.com/office/powerpoint/2010/main" val="3481760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03" y="2532062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Was ist der Handprint?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21682" y="2408633"/>
            <a:ext cx="89939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8EAC67-BDC5-E14C-8E23-BD9E305C4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477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72" y="388937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Handprint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634198" y="195756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677671" y="-113418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920966" y="4377804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926433" y="1676399"/>
            <a:ext cx="9410694" cy="48474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>
                <a:ea typeface="+mn-lt"/>
                <a:cs typeface="+mn-lt"/>
              </a:rPr>
              <a:t>- 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Das </a:t>
            </a:r>
            <a:r>
              <a:rPr lang="de-DE" sz="210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Centre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Environment Edu­cation (CEE) in Indien entwickelte den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Handprint als offenes Konzept, das jeder individuell nutzen und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 weiterentwickeln kann.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Das Symbol steht für positives Handeln und wird mittlerweile verwendet, </a:t>
            </a:r>
            <a:b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um Maßnahmen für mehr Nachhaltigkeit darzustellen.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latin typeface="Arial Unicode MS"/>
              <a:ea typeface="Arial Unicode MS"/>
              <a:cs typeface="Arial Unicode MS"/>
            </a:endParaRP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Der Schwerpunkt liegt auf strukturverändernden Handlungsmöglichkeiten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und politischem Engagement im Kontext einer nachhal­tigen Entwicklung.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</a:t>
            </a:r>
          </a:p>
          <a:p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Dem oft problemorientierten Ansatz des Verzichts und der Reduktion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  (Fußabdruck verkleinern) wird so ein proaktiver Ansatz der Handlungs- und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  Lösungsmöglichkeiten (Handabdruck vergrößern) zur Seite gestellt. </a:t>
            </a: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pic>
        <p:nvPicPr>
          <p:cNvPr id="11" name="Grafik 16" descr="Ein Bild, das ClipArt enthält.&#10;&#10;Beschreibung automatisch generiert.">
            <a:extLst>
              <a:ext uri="{FF2B5EF4-FFF2-40B4-BE49-F238E27FC236}">
                <a16:creationId xmlns:a16="http://schemas.microsoft.com/office/drawing/2014/main" id="{3712DE8D-DE7C-4C6D-A607-180966E2B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1982" y="492919"/>
            <a:ext cx="913208" cy="93106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4782D2F-0633-A148-AEE5-FB11EEF4B630}"/>
              </a:ext>
            </a:extLst>
          </p:cNvPr>
          <p:cNvSpPr txBox="1"/>
          <p:nvPr/>
        </p:nvSpPr>
        <p:spPr>
          <a:xfrm>
            <a:off x="5020761" y="6384323"/>
            <a:ext cx="3073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10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</a:t>
            </a:r>
            <a:r>
              <a:rPr lang="de-DE" sz="1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F61F44F-E75F-FA4E-9C12-3A8FEC87D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932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72" y="388937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Footprint vs. Handprint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843089" y="3313508"/>
            <a:ext cx="3927865" cy="35548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-Der Fußabdruck steht für negative Handlungsauswirkungen. </a:t>
            </a:r>
            <a:b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-Er soll sich durch verändertes Verhalten und nachhaltigere Kaufentscheidungen verkleinern.</a:t>
            </a:r>
          </a:p>
          <a:p>
            <a:endParaRPr lang="de-DE" sz="2100"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C3AF8E-5F76-4574-9C9F-0E0369FD5BD9}"/>
              </a:ext>
            </a:extLst>
          </p:cNvPr>
          <p:cNvSpPr txBox="1"/>
          <p:nvPr/>
        </p:nvSpPr>
        <p:spPr>
          <a:xfrm>
            <a:off x="6176961" y="3313508"/>
            <a:ext cx="3743323" cy="29546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-Der Handabdruck (Hand Print) steht für nachhaltiges Handeln und Engagement.</a:t>
            </a:r>
            <a:br>
              <a:rPr lang="de-DE" sz="2100">
                <a:latin typeface="Arial Unicode MS"/>
                <a:ea typeface="Arial Unicode MS"/>
                <a:cs typeface="Arial Unicode MS"/>
              </a:rPr>
            </a:br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de-DE" sz="21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Er soll sich -im Gegensatz zum Fußabdruck- nicht verkleinern, sondern vergrößern.</a:t>
            </a:r>
          </a:p>
          <a:p>
            <a:pPr algn="l"/>
            <a:endParaRPr lang="de-DE">
              <a:cs typeface="Calibri"/>
            </a:endParaRPr>
          </a:p>
        </p:txBody>
      </p:sp>
      <p:pic>
        <p:nvPicPr>
          <p:cNvPr id="11" name="Grafik 11">
            <a:extLst>
              <a:ext uri="{FF2B5EF4-FFF2-40B4-BE49-F238E27FC236}">
                <a16:creationId xmlns:a16="http://schemas.microsoft.com/office/drawing/2014/main" id="{8672811E-93C2-43B7-B04B-9AF95C6CC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681" y="2030770"/>
            <a:ext cx="1190625" cy="866775"/>
          </a:xfrm>
          <a:prstGeom prst="rect">
            <a:avLst/>
          </a:prstGeom>
        </p:spPr>
      </p:pic>
      <p:pic>
        <p:nvPicPr>
          <p:cNvPr id="12" name="Grafik 12">
            <a:extLst>
              <a:ext uri="{FF2B5EF4-FFF2-40B4-BE49-F238E27FC236}">
                <a16:creationId xmlns:a16="http://schemas.microsoft.com/office/drawing/2014/main" id="{D8F41C4A-979C-4145-B9F1-65493FCA7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659" y="2049065"/>
            <a:ext cx="1200150" cy="866775"/>
          </a:xfrm>
          <a:prstGeom prst="rect">
            <a:avLst/>
          </a:prstGeom>
        </p:spPr>
      </p:pic>
      <p:pic>
        <p:nvPicPr>
          <p:cNvPr id="14" name="Grafik 16" descr="Handabdruck mit einfarbiger Füllung">
            <a:extLst>
              <a:ext uri="{FF2B5EF4-FFF2-40B4-BE49-F238E27FC236}">
                <a16:creationId xmlns:a16="http://schemas.microsoft.com/office/drawing/2014/main" id="{002C56C4-E360-4F87-841A-961BDFD39C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87878" y="2108597"/>
            <a:ext cx="747713" cy="747713"/>
          </a:xfrm>
          <a:prstGeom prst="rect">
            <a:avLst/>
          </a:prstGeom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58F4B6D2-3448-45A8-89E6-09A9DFC80769}"/>
              </a:ext>
            </a:extLst>
          </p:cNvPr>
          <p:cNvGrpSpPr/>
          <p:nvPr/>
        </p:nvGrpSpPr>
        <p:grpSpPr>
          <a:xfrm>
            <a:off x="3485246" y="2108597"/>
            <a:ext cx="342100" cy="722250"/>
            <a:chOff x="5414444" y="2095972"/>
            <a:chExt cx="274319" cy="619125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ABAC585-AEF8-453F-8D78-FB7BE330B98F}"/>
                </a:ext>
              </a:extLst>
            </p:cNvPr>
            <p:cNvSpPr/>
            <p:nvPr/>
          </p:nvSpPr>
          <p:spPr>
            <a:xfrm>
              <a:off x="5612563" y="2095972"/>
              <a:ext cx="76200" cy="95250"/>
            </a:xfrm>
            <a:custGeom>
              <a:avLst/>
              <a:gdLst>
                <a:gd name="connsiteX0" fmla="*/ 85725 w 85725"/>
                <a:gd name="connsiteY0" fmla="*/ 47625 h 95250"/>
                <a:gd name="connsiteX1" fmla="*/ 42863 w 85725"/>
                <a:gd name="connsiteY1" fmla="*/ 95250 h 95250"/>
                <a:gd name="connsiteX2" fmla="*/ 0 w 85725"/>
                <a:gd name="connsiteY2" fmla="*/ 47625 h 95250"/>
                <a:gd name="connsiteX3" fmla="*/ 42863 w 85725"/>
                <a:gd name="connsiteY3" fmla="*/ 0 h 95250"/>
                <a:gd name="connsiteX4" fmla="*/ 85725 w 85725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95250">
                  <a:moveTo>
                    <a:pt x="85725" y="47625"/>
                  </a:moveTo>
                  <a:cubicBezTo>
                    <a:pt x="85725" y="73928"/>
                    <a:pt x="66535" y="95250"/>
                    <a:pt x="42863" y="95250"/>
                  </a:cubicBezTo>
                  <a:cubicBezTo>
                    <a:pt x="19190" y="95250"/>
                    <a:pt x="0" y="73928"/>
                    <a:pt x="0" y="47625"/>
                  </a:cubicBezTo>
                  <a:cubicBezTo>
                    <a:pt x="0" y="21322"/>
                    <a:pt x="19190" y="0"/>
                    <a:pt x="42863" y="0"/>
                  </a:cubicBezTo>
                  <a:cubicBezTo>
                    <a:pt x="66535" y="0"/>
                    <a:pt x="85725" y="21322"/>
                    <a:pt x="85725" y="476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84D82F74-61AF-48AC-910B-BDC7600174BC}"/>
                </a:ext>
              </a:extLst>
            </p:cNvPr>
            <p:cNvSpPr/>
            <p:nvPr/>
          </p:nvSpPr>
          <p:spPr>
            <a:xfrm>
              <a:off x="5538269" y="2134072"/>
              <a:ext cx="45719" cy="57150"/>
            </a:xfrm>
            <a:custGeom>
              <a:avLst/>
              <a:gdLst>
                <a:gd name="connsiteX0" fmla="*/ 47625 w 47625"/>
                <a:gd name="connsiteY0" fmla="*/ 28575 h 57150"/>
                <a:gd name="connsiteX1" fmla="*/ 23813 w 47625"/>
                <a:gd name="connsiteY1" fmla="*/ 57150 h 57150"/>
                <a:gd name="connsiteX2" fmla="*/ 0 w 47625"/>
                <a:gd name="connsiteY2" fmla="*/ 28575 h 57150"/>
                <a:gd name="connsiteX3" fmla="*/ 23813 w 47625"/>
                <a:gd name="connsiteY3" fmla="*/ 0 h 57150"/>
                <a:gd name="connsiteX4" fmla="*/ 47625 w 47625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57150">
                  <a:moveTo>
                    <a:pt x="47625" y="28575"/>
                  </a:moveTo>
                  <a:cubicBezTo>
                    <a:pt x="47625" y="44357"/>
                    <a:pt x="36964" y="57150"/>
                    <a:pt x="23813" y="57150"/>
                  </a:cubicBezTo>
                  <a:cubicBezTo>
                    <a:pt x="10661" y="57150"/>
                    <a:pt x="0" y="44357"/>
                    <a:pt x="0" y="28575"/>
                  </a:cubicBezTo>
                  <a:cubicBezTo>
                    <a:pt x="0" y="12793"/>
                    <a:pt x="10661" y="0"/>
                    <a:pt x="23813" y="0"/>
                  </a:cubicBezTo>
                  <a:cubicBezTo>
                    <a:pt x="36964" y="0"/>
                    <a:pt x="47625" y="12793"/>
                    <a:pt x="47625" y="285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3342646E-1C5B-46AB-B7D8-81709E8DA05F}"/>
                </a:ext>
              </a:extLst>
            </p:cNvPr>
            <p:cNvSpPr/>
            <p:nvPr/>
          </p:nvSpPr>
          <p:spPr>
            <a:xfrm>
              <a:off x="5481119" y="2172172"/>
              <a:ext cx="45719" cy="47625"/>
            </a:xfrm>
            <a:custGeom>
              <a:avLst/>
              <a:gdLst>
                <a:gd name="connsiteX0" fmla="*/ 38100 w 38100"/>
                <a:gd name="connsiteY0" fmla="*/ 23813 h 47625"/>
                <a:gd name="connsiteX1" fmla="*/ 19050 w 38100"/>
                <a:gd name="connsiteY1" fmla="*/ 47625 h 47625"/>
                <a:gd name="connsiteX2" fmla="*/ 0 w 38100"/>
                <a:gd name="connsiteY2" fmla="*/ 23813 h 47625"/>
                <a:gd name="connsiteX3" fmla="*/ 19050 w 38100"/>
                <a:gd name="connsiteY3" fmla="*/ 0 h 47625"/>
                <a:gd name="connsiteX4" fmla="*/ 38100 w 38100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47625">
                  <a:moveTo>
                    <a:pt x="38100" y="23813"/>
                  </a:moveTo>
                  <a:cubicBezTo>
                    <a:pt x="38100" y="36964"/>
                    <a:pt x="29571" y="47625"/>
                    <a:pt x="19050" y="47625"/>
                  </a:cubicBezTo>
                  <a:cubicBezTo>
                    <a:pt x="8529" y="47625"/>
                    <a:pt x="0" y="36964"/>
                    <a:pt x="0" y="23813"/>
                  </a:cubicBezTo>
                  <a:cubicBezTo>
                    <a:pt x="0" y="10661"/>
                    <a:pt x="8529" y="0"/>
                    <a:pt x="19050" y="0"/>
                  </a:cubicBezTo>
                  <a:cubicBezTo>
                    <a:pt x="29571" y="0"/>
                    <a:pt x="38100" y="10661"/>
                    <a:pt x="38100" y="2381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7B23DF0A-4E09-479A-87FF-023B33490F9F}"/>
                </a:ext>
              </a:extLst>
            </p:cNvPr>
            <p:cNvSpPr/>
            <p:nvPr/>
          </p:nvSpPr>
          <p:spPr>
            <a:xfrm>
              <a:off x="5443019" y="2212178"/>
              <a:ext cx="45719" cy="45719"/>
            </a:xfrm>
            <a:custGeom>
              <a:avLst/>
              <a:gdLst>
                <a:gd name="connsiteX0" fmla="*/ 28575 w 28575"/>
                <a:gd name="connsiteY0" fmla="*/ 19050 h 38100"/>
                <a:gd name="connsiteX1" fmla="*/ 14288 w 28575"/>
                <a:gd name="connsiteY1" fmla="*/ 38100 h 38100"/>
                <a:gd name="connsiteX2" fmla="*/ 0 w 28575"/>
                <a:gd name="connsiteY2" fmla="*/ 19050 h 38100"/>
                <a:gd name="connsiteX3" fmla="*/ 14288 w 28575"/>
                <a:gd name="connsiteY3" fmla="*/ 0 h 38100"/>
                <a:gd name="connsiteX4" fmla="*/ 28575 w 28575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8575" y="19050"/>
                  </a:moveTo>
                  <a:cubicBezTo>
                    <a:pt x="28575" y="29571"/>
                    <a:pt x="22178" y="38100"/>
                    <a:pt x="14288" y="38100"/>
                  </a:cubicBezTo>
                  <a:cubicBezTo>
                    <a:pt x="6397" y="38100"/>
                    <a:pt x="0" y="29571"/>
                    <a:pt x="0" y="19050"/>
                  </a:cubicBezTo>
                  <a:cubicBezTo>
                    <a:pt x="0" y="8529"/>
                    <a:pt x="6397" y="0"/>
                    <a:pt x="14288" y="0"/>
                  </a:cubicBezTo>
                  <a:cubicBezTo>
                    <a:pt x="22178" y="0"/>
                    <a:pt x="28575" y="8529"/>
                    <a:pt x="28575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A7F8A140-FB9E-4444-A3E0-8A770C47ADD4}"/>
                </a:ext>
              </a:extLst>
            </p:cNvPr>
            <p:cNvSpPr/>
            <p:nvPr/>
          </p:nvSpPr>
          <p:spPr>
            <a:xfrm>
              <a:off x="5414444" y="2250278"/>
              <a:ext cx="45719" cy="45719"/>
            </a:xfrm>
            <a:custGeom>
              <a:avLst/>
              <a:gdLst>
                <a:gd name="connsiteX0" fmla="*/ 28575 w 28575"/>
                <a:gd name="connsiteY0" fmla="*/ 19050 h 38100"/>
                <a:gd name="connsiteX1" fmla="*/ 14288 w 28575"/>
                <a:gd name="connsiteY1" fmla="*/ 38100 h 38100"/>
                <a:gd name="connsiteX2" fmla="*/ 0 w 28575"/>
                <a:gd name="connsiteY2" fmla="*/ 19050 h 38100"/>
                <a:gd name="connsiteX3" fmla="*/ 14288 w 28575"/>
                <a:gd name="connsiteY3" fmla="*/ 0 h 38100"/>
                <a:gd name="connsiteX4" fmla="*/ 28575 w 28575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8575" y="19050"/>
                  </a:moveTo>
                  <a:cubicBezTo>
                    <a:pt x="28575" y="29571"/>
                    <a:pt x="22178" y="38100"/>
                    <a:pt x="14288" y="38100"/>
                  </a:cubicBezTo>
                  <a:cubicBezTo>
                    <a:pt x="6397" y="38100"/>
                    <a:pt x="0" y="29571"/>
                    <a:pt x="0" y="19050"/>
                  </a:cubicBezTo>
                  <a:cubicBezTo>
                    <a:pt x="0" y="8529"/>
                    <a:pt x="6397" y="0"/>
                    <a:pt x="14288" y="0"/>
                  </a:cubicBezTo>
                  <a:cubicBezTo>
                    <a:pt x="22178" y="0"/>
                    <a:pt x="28575" y="8529"/>
                    <a:pt x="28575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C39EE38-9090-45A8-9058-583655C3A067}"/>
                </a:ext>
              </a:extLst>
            </p:cNvPr>
            <p:cNvSpPr/>
            <p:nvPr/>
          </p:nvSpPr>
          <p:spPr>
            <a:xfrm>
              <a:off x="5467571" y="2219797"/>
              <a:ext cx="211667" cy="495300"/>
            </a:xfrm>
            <a:custGeom>
              <a:avLst/>
              <a:gdLst>
                <a:gd name="connsiteX0" fmla="*/ 152400 w 238125"/>
                <a:gd name="connsiteY0" fmla="*/ 0 h 495300"/>
                <a:gd name="connsiteX1" fmla="*/ 0 w 238125"/>
                <a:gd name="connsiteY1" fmla="*/ 142875 h 495300"/>
                <a:gd name="connsiteX2" fmla="*/ 38100 w 238125"/>
                <a:gd name="connsiteY2" fmla="*/ 304800 h 495300"/>
                <a:gd name="connsiteX3" fmla="*/ 123825 w 238125"/>
                <a:gd name="connsiteY3" fmla="*/ 495300 h 495300"/>
                <a:gd name="connsiteX4" fmla="*/ 180975 w 238125"/>
                <a:gd name="connsiteY4" fmla="*/ 285750 h 495300"/>
                <a:gd name="connsiteX5" fmla="*/ 238125 w 238125"/>
                <a:gd name="connsiteY5" fmla="*/ 66675 h 495300"/>
                <a:gd name="connsiteX6" fmla="*/ 152400 w 238125"/>
                <a:gd name="connsiteY6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125" h="495300">
                  <a:moveTo>
                    <a:pt x="152400" y="0"/>
                  </a:moveTo>
                  <a:cubicBezTo>
                    <a:pt x="97155" y="0"/>
                    <a:pt x="0" y="80963"/>
                    <a:pt x="0" y="142875"/>
                  </a:cubicBezTo>
                  <a:cubicBezTo>
                    <a:pt x="0" y="230505"/>
                    <a:pt x="38100" y="239077"/>
                    <a:pt x="38100" y="304800"/>
                  </a:cubicBezTo>
                  <a:cubicBezTo>
                    <a:pt x="38100" y="370523"/>
                    <a:pt x="953" y="495300"/>
                    <a:pt x="123825" y="495300"/>
                  </a:cubicBezTo>
                  <a:cubicBezTo>
                    <a:pt x="264795" y="495300"/>
                    <a:pt x="180975" y="325755"/>
                    <a:pt x="180975" y="285750"/>
                  </a:cubicBezTo>
                  <a:cubicBezTo>
                    <a:pt x="180975" y="179070"/>
                    <a:pt x="238125" y="147638"/>
                    <a:pt x="238125" y="66675"/>
                  </a:cubicBezTo>
                  <a:cubicBezTo>
                    <a:pt x="238125" y="13335"/>
                    <a:pt x="207645" y="0"/>
                    <a:pt x="1524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D6CE168C-12F8-EA45-B943-391E8BA54686}"/>
              </a:ext>
            </a:extLst>
          </p:cNvPr>
          <p:cNvSpPr txBox="1"/>
          <p:nvPr/>
        </p:nvSpPr>
        <p:spPr>
          <a:xfrm>
            <a:off x="5020761" y="6384323"/>
            <a:ext cx="3073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10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</a:t>
            </a:r>
            <a:r>
              <a:rPr lang="de-DE" sz="1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F747FC5-DB13-AA41-A4BD-131E9495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dirty="0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093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69307" y="4105274"/>
            <a:ext cx="89939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pic>
        <p:nvPicPr>
          <p:cNvPr id="3" name="Grafik 9">
            <a:extLst>
              <a:ext uri="{FF2B5EF4-FFF2-40B4-BE49-F238E27FC236}">
                <a16:creationId xmlns:a16="http://schemas.microsoft.com/office/drawing/2014/main" id="{665074EE-7CCC-400F-BD58-7DB9F29E1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556" y="409646"/>
            <a:ext cx="5005386" cy="590774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B7C3AB5-C0C2-0A46-866F-574F502B4E6A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&amp; Reif, 2015)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A553134-F578-8B4D-BE89-77B4821FF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5216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D022E980F7D834A8A13327F921B56EE" ma:contentTypeVersion="4" ma:contentTypeDescription="Ein neues Dokument erstellen." ma:contentTypeScope="" ma:versionID="039514b970af7c5f8dda6224ec4cd153">
  <xsd:schema xmlns:xsd="http://www.w3.org/2001/XMLSchema" xmlns:xs="http://www.w3.org/2001/XMLSchema" xmlns:p="http://schemas.microsoft.com/office/2006/metadata/properties" xmlns:ns2="a16cfcc6-fc8c-4851-9c49-03b4deb55514" targetNamespace="http://schemas.microsoft.com/office/2006/metadata/properties" ma:root="true" ma:fieldsID="c5764ff34ebd1e82713458c0ef848425" ns2:_="">
    <xsd:import namespace="a16cfcc6-fc8c-4851-9c49-03b4deb555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cfcc6-fc8c-4851-9c49-03b4deb55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577181C-3535-4C1F-8912-2E824D2986A7}">
  <ds:schemaRefs>
    <ds:schemaRef ds:uri="a16cfcc6-fc8c-4851-9c49-03b4deb555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8AECA87-4080-432D-8470-4222FF59DB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7E579D-60A6-4A14-B757-03274DFF929A}">
  <ds:schemaRefs>
    <ds:schemaRef ds:uri="a16cfcc6-fc8c-4851-9c49-03b4deb5551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1633</Words>
  <Application>Microsoft Office PowerPoint</Application>
  <PresentationFormat>Breitbild</PresentationFormat>
  <Paragraphs>221</Paragraphs>
  <Slides>28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Office</vt:lpstr>
      <vt:lpstr>Klima Challenge</vt:lpstr>
      <vt:lpstr>Begrüßung der Teilnehmer*innen</vt:lpstr>
      <vt:lpstr>Inhalte der ersten Veranstaltung</vt:lpstr>
      <vt:lpstr>Footprint</vt:lpstr>
      <vt:lpstr>Footprint</vt:lpstr>
      <vt:lpstr>Was ist der Handprint?</vt:lpstr>
      <vt:lpstr>Handprint</vt:lpstr>
      <vt:lpstr>Footprint vs. Handprint</vt:lpstr>
      <vt:lpstr>PowerPoint-Präsentation</vt:lpstr>
      <vt:lpstr>Interpretation</vt:lpstr>
      <vt:lpstr>Was kann ich als Einzelne oder Einzelner schon tun?</vt:lpstr>
      <vt:lpstr>Wirkungsebenen</vt:lpstr>
      <vt:lpstr>Was stellt Ihr Euch unter Entscheidungen vor, die über die individuelle Wirkungsebene hinausgehen und damit mehr Reichweite erzielen? </vt:lpstr>
      <vt:lpstr>Wirkungsebenen allgemein</vt:lpstr>
      <vt:lpstr>Erste Schritte </vt:lpstr>
      <vt:lpstr>Erste Schritte </vt:lpstr>
      <vt:lpstr>Big Points </vt:lpstr>
      <vt:lpstr>Big Points für den Klimaschutz</vt:lpstr>
      <vt:lpstr>Vorstellung der Klima Challenge </vt:lpstr>
      <vt:lpstr>Ziele und Hintergründe </vt:lpstr>
      <vt:lpstr>Themenwochen</vt:lpstr>
      <vt:lpstr>Organisatorisches </vt:lpstr>
      <vt:lpstr>Organisatorisches </vt:lpstr>
      <vt:lpstr>Motivation </vt:lpstr>
      <vt:lpstr>Ausblick </vt:lpstr>
      <vt:lpstr>PowerPoint-Präsentation</vt:lpstr>
      <vt:lpstr>Vielen Dank für Eure Teilnahme! </vt:lpstr>
      <vt:lpstr>Quellenverzeichnis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Jana Stefanie</dc:creator>
  <cp:lastModifiedBy>1 G</cp:lastModifiedBy>
  <cp:revision>4</cp:revision>
  <dcterms:created xsi:type="dcterms:W3CDTF">2021-12-21T22:16:40Z</dcterms:created>
  <dcterms:modified xsi:type="dcterms:W3CDTF">2022-01-22T15:34:27Z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0x0101008D022E980F7D834A8A13327F921B56EE</vt:lpwstr>
  </property>
</Properties>
</file>