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sldIdLst>
    <p:sldId id="262" r:id="rId5"/>
    <p:sldId id="257" r:id="rId6"/>
    <p:sldId id="260" r:id="rId7"/>
    <p:sldId id="270" r:id="rId8"/>
    <p:sldId id="259" r:id="rId9"/>
    <p:sldId id="258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1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898F"/>
    <a:srgbClr val="C3D6C2"/>
    <a:srgbClr val="A7B9BD"/>
    <a:srgbClr val="C4EEEF"/>
    <a:srgbClr val="E6F5E9"/>
    <a:srgbClr val="E5F4E8"/>
    <a:srgbClr val="D8ECF3"/>
    <a:srgbClr val="AAC8C7"/>
    <a:srgbClr val="7EA6AD"/>
    <a:srgbClr val="85C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727271-1B77-4395-AE0D-9F3B866062A8}" v="204" dt="2022-01-22T10:41:16.598"/>
    <p1510:client id="{3545DDC6-9F39-8C4C-934E-308635CDDB4D}" v="6" dt="2022-01-22T12:35:56"/>
    <p1510:client id="{632D94D9-F862-4DE5-BAFA-A0F2A8ACECC2}" v="4" dt="2022-01-21T14:28:26.324"/>
    <p1510:client id="{853FB8A6-1FCA-4172-87C3-4849752C0718}" v="20" dt="2022-01-21T14:26:05.393"/>
    <p1510:client id="{B7DDDD08-05C8-49F1-9C72-49CFB5E3E149}" v="74" dt="2022-01-22T12:43:27.561"/>
    <p1510:client id="{E59E862E-D72B-4794-BF88-3C3F1E18EECB}" vWet="2" dt="2022-01-21T14:28:15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uehler, Jana Stefanie" userId="ee417f53-d201-4685-a481-6e546633a560" providerId="ADAL" clId="{7943FF27-98B8-AF47-805B-DA21744CF0CF}"/>
    <pc:docChg chg="custSel addSld delSld modSld">
      <pc:chgData name="Buehler, Jana Stefanie" userId="ee417f53-d201-4685-a481-6e546633a560" providerId="ADAL" clId="{7943FF27-98B8-AF47-805B-DA21744CF0CF}" dt="2022-01-20T22:14:14.073" v="391" actId="20577"/>
      <pc:docMkLst>
        <pc:docMk/>
      </pc:docMkLst>
      <pc:sldChg chg="del">
        <pc:chgData name="Buehler, Jana Stefanie" userId="ee417f53-d201-4685-a481-6e546633a560" providerId="ADAL" clId="{7943FF27-98B8-AF47-805B-DA21744CF0CF}" dt="2022-01-10T18:46:21.838" v="0" actId="2696"/>
        <pc:sldMkLst>
          <pc:docMk/>
          <pc:sldMk cId="947804682" sldId="256"/>
        </pc:sldMkLst>
      </pc:sldChg>
      <pc:sldChg chg="addSp modSp mod">
        <pc:chgData name="Buehler, Jana Stefanie" userId="ee417f53-d201-4685-a481-6e546633a560" providerId="ADAL" clId="{7943FF27-98B8-AF47-805B-DA21744CF0CF}" dt="2022-01-20T22:13:26.607" v="389" actId="20577"/>
        <pc:sldMkLst>
          <pc:docMk/>
          <pc:sldMk cId="2001471780" sldId="257"/>
        </pc:sldMkLst>
        <pc:spChg chg="mod">
          <ac:chgData name="Buehler, Jana Stefanie" userId="ee417f53-d201-4685-a481-6e546633a560" providerId="ADAL" clId="{7943FF27-98B8-AF47-805B-DA21744CF0CF}" dt="2022-01-20T22:13:26.607" v="389" actId="20577"/>
          <ac:spMkLst>
            <pc:docMk/>
            <pc:sldMk cId="2001471780" sldId="257"/>
            <ac:spMk id="3" creationId="{4D42FC61-2068-6F49-89B3-20A6BFB466A4}"/>
          </ac:spMkLst>
        </pc:spChg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2001471780" sldId="257"/>
            <ac:spMk id="8" creationId="{906025A1-19AD-1248-8E66-7798303621C5}"/>
          </ac:spMkLst>
        </pc:spChg>
      </pc:sldChg>
      <pc:sldChg chg="addSp modSp mod">
        <pc:chgData name="Buehler, Jana Stefanie" userId="ee417f53-d201-4685-a481-6e546633a560" providerId="ADAL" clId="{7943FF27-98B8-AF47-805B-DA21744CF0CF}" dt="2022-01-20T22:13:09.957" v="381"/>
        <pc:sldMkLst>
          <pc:docMk/>
          <pc:sldMk cId="259130044" sldId="258"/>
        </pc:sldMkLst>
        <pc:spChg chg="add mod">
          <ac:chgData name="Buehler, Jana Stefanie" userId="ee417f53-d201-4685-a481-6e546633a560" providerId="ADAL" clId="{7943FF27-98B8-AF47-805B-DA21744CF0CF}" dt="2022-01-10T20:00:42.996" v="353" actId="1076"/>
          <ac:spMkLst>
            <pc:docMk/>
            <pc:sldMk cId="259130044" sldId="258"/>
            <ac:spMk id="3" creationId="{9630BD5A-27F6-0D45-8592-A0700CEE8456}"/>
          </ac:spMkLst>
        </pc:spChg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259130044" sldId="258"/>
            <ac:spMk id="5" creationId="{DD21A48C-297F-F54D-8694-91538D022D87}"/>
          </ac:spMkLst>
        </pc:spChg>
      </pc:sldChg>
      <pc:sldChg chg="addSp modSp">
        <pc:chgData name="Buehler, Jana Stefanie" userId="ee417f53-d201-4685-a481-6e546633a560" providerId="ADAL" clId="{7943FF27-98B8-AF47-805B-DA21744CF0CF}" dt="2022-01-20T22:13:09.957" v="381"/>
        <pc:sldMkLst>
          <pc:docMk/>
          <pc:sldMk cId="1725741587" sldId="259"/>
        </pc:sldMkLst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1725741587" sldId="259"/>
            <ac:spMk id="3" creationId="{40EE8C0C-28F8-CE43-BBBF-10E848E1827E}"/>
          </ac:spMkLst>
        </pc:spChg>
      </pc:sldChg>
      <pc:sldChg chg="addSp modSp">
        <pc:chgData name="Buehler, Jana Stefanie" userId="ee417f53-d201-4685-a481-6e546633a560" providerId="ADAL" clId="{7943FF27-98B8-AF47-805B-DA21744CF0CF}" dt="2022-01-20T22:13:09.957" v="381"/>
        <pc:sldMkLst>
          <pc:docMk/>
          <pc:sldMk cId="1932494345" sldId="260"/>
        </pc:sldMkLst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1932494345" sldId="260"/>
            <ac:spMk id="2" creationId="{EA7FFF9E-2628-774E-9B2D-D30D3528EA78}"/>
          </ac:spMkLst>
        </pc:spChg>
      </pc:sldChg>
      <pc:sldChg chg="addSp modSp">
        <pc:chgData name="Buehler, Jana Stefanie" userId="ee417f53-d201-4685-a481-6e546633a560" providerId="ADAL" clId="{7943FF27-98B8-AF47-805B-DA21744CF0CF}" dt="2022-01-20T22:13:09.957" v="381"/>
        <pc:sldMkLst>
          <pc:docMk/>
          <pc:sldMk cId="47486482" sldId="262"/>
        </pc:sldMkLst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47486482" sldId="262"/>
            <ac:spMk id="2" creationId="{98F4549E-42D8-5C42-BED3-310C8F73E99E}"/>
          </ac:spMkLst>
        </pc:spChg>
        <pc:picChg chg="add mod">
          <ac:chgData name="Buehler, Jana Stefanie" userId="ee417f53-d201-4685-a481-6e546633a560" providerId="ADAL" clId="{7943FF27-98B8-AF47-805B-DA21744CF0CF}" dt="2022-01-14T08:34:06.418" v="374"/>
          <ac:picMkLst>
            <pc:docMk/>
            <pc:sldMk cId="47486482" sldId="262"/>
            <ac:picMk id="12" creationId="{BB4AC24A-016B-1A45-918A-9889E54D89E8}"/>
          </ac:picMkLst>
        </pc:picChg>
      </pc:sldChg>
      <pc:sldChg chg="addSp modSp">
        <pc:chgData name="Buehler, Jana Stefanie" userId="ee417f53-d201-4685-a481-6e546633a560" providerId="ADAL" clId="{7943FF27-98B8-AF47-805B-DA21744CF0CF}" dt="2022-01-20T22:13:09.957" v="381"/>
        <pc:sldMkLst>
          <pc:docMk/>
          <pc:sldMk cId="64822043" sldId="270"/>
        </pc:sldMkLst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64822043" sldId="270"/>
            <ac:spMk id="3" creationId="{A9D6CD80-9B5F-8147-96A1-B31F277EED0B}"/>
          </ac:spMkLst>
        </pc:spChg>
      </pc:sldChg>
      <pc:sldChg chg="addSp delSp modSp mod">
        <pc:chgData name="Buehler, Jana Stefanie" userId="ee417f53-d201-4685-a481-6e546633a560" providerId="ADAL" clId="{7943FF27-98B8-AF47-805B-DA21744CF0CF}" dt="2022-01-20T22:13:09.957" v="381"/>
        <pc:sldMkLst>
          <pc:docMk/>
          <pc:sldMk cId="1466210256" sldId="271"/>
        </pc:sldMkLst>
        <pc:spChg chg="add mod">
          <ac:chgData name="Buehler, Jana Stefanie" userId="ee417f53-d201-4685-a481-6e546633a560" providerId="ADAL" clId="{7943FF27-98B8-AF47-805B-DA21744CF0CF}" dt="2022-01-10T20:00:59.604" v="359" actId="1076"/>
          <ac:spMkLst>
            <pc:docMk/>
            <pc:sldMk cId="1466210256" sldId="271"/>
            <ac:spMk id="5" creationId="{A587F5C3-17E4-0C46-880E-097091929369}"/>
          </ac:spMkLst>
        </pc:spChg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1466210256" sldId="271"/>
            <ac:spMk id="7" creationId="{38FCE185-204E-534F-87D6-2ED79A1E62D2}"/>
          </ac:spMkLst>
        </pc:spChg>
        <pc:spChg chg="del mod">
          <ac:chgData name="Buehler, Jana Stefanie" userId="ee417f53-d201-4685-a481-6e546633a560" providerId="ADAL" clId="{7943FF27-98B8-AF47-805B-DA21744CF0CF}" dt="2022-01-10T18:58:37.893" v="17" actId="478"/>
          <ac:spMkLst>
            <pc:docMk/>
            <pc:sldMk cId="1466210256" sldId="271"/>
            <ac:spMk id="9" creationId="{710672D8-4B13-4209-9798-81B5C1C5EF47}"/>
          </ac:spMkLst>
        </pc:spChg>
      </pc:sldChg>
      <pc:sldChg chg="addSp modSp">
        <pc:chgData name="Buehler, Jana Stefanie" userId="ee417f53-d201-4685-a481-6e546633a560" providerId="ADAL" clId="{7943FF27-98B8-AF47-805B-DA21744CF0CF}" dt="2022-01-20T22:13:09.957" v="381"/>
        <pc:sldMkLst>
          <pc:docMk/>
          <pc:sldMk cId="1746015538" sldId="272"/>
        </pc:sldMkLst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1746015538" sldId="272"/>
            <ac:spMk id="5" creationId="{F6072A7E-5740-B549-B264-7812672D8D71}"/>
          </ac:spMkLst>
        </pc:spChg>
      </pc:sldChg>
      <pc:sldChg chg="addSp delSp modSp mod">
        <pc:chgData name="Buehler, Jana Stefanie" userId="ee417f53-d201-4685-a481-6e546633a560" providerId="ADAL" clId="{7943FF27-98B8-AF47-805B-DA21744CF0CF}" dt="2022-01-20T22:13:09.957" v="381"/>
        <pc:sldMkLst>
          <pc:docMk/>
          <pc:sldMk cId="1155177804" sldId="273"/>
        </pc:sldMkLst>
        <pc:spChg chg="del mod">
          <ac:chgData name="Buehler, Jana Stefanie" userId="ee417f53-d201-4685-a481-6e546633a560" providerId="ADAL" clId="{7943FF27-98B8-AF47-805B-DA21744CF0CF}" dt="2022-01-10T19:01:41.273" v="23" actId="478"/>
          <ac:spMkLst>
            <pc:docMk/>
            <pc:sldMk cId="1155177804" sldId="273"/>
            <ac:spMk id="5" creationId="{2BB2A190-7D00-4DDE-98D1-6D39635E3CBA}"/>
          </ac:spMkLst>
        </pc:spChg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1155177804" sldId="273"/>
            <ac:spMk id="5" creationId="{64FA03C5-7D46-5B46-8B3F-A2CFAC4E58C9}"/>
          </ac:spMkLst>
        </pc:spChg>
        <pc:spChg chg="add mod">
          <ac:chgData name="Buehler, Jana Stefanie" userId="ee417f53-d201-4685-a481-6e546633a560" providerId="ADAL" clId="{7943FF27-98B8-AF47-805B-DA21744CF0CF}" dt="2022-01-10T20:01:12.254" v="365" actId="1076"/>
          <ac:spMkLst>
            <pc:docMk/>
            <pc:sldMk cId="1155177804" sldId="273"/>
            <ac:spMk id="7" creationId="{CCEECA9C-CAFC-5E4F-AC85-8B2744386C23}"/>
          </ac:spMkLst>
        </pc:spChg>
      </pc:sldChg>
      <pc:sldChg chg="addSp delSp modSp mod">
        <pc:chgData name="Buehler, Jana Stefanie" userId="ee417f53-d201-4685-a481-6e546633a560" providerId="ADAL" clId="{7943FF27-98B8-AF47-805B-DA21744CF0CF}" dt="2022-01-20T22:13:09.957" v="381"/>
        <pc:sldMkLst>
          <pc:docMk/>
          <pc:sldMk cId="1715813634" sldId="274"/>
        </pc:sldMkLst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1715813634" sldId="274"/>
            <ac:spMk id="5" creationId="{B2C5F275-E310-2140-AE53-1A7082A0C5F8}"/>
          </ac:spMkLst>
        </pc:spChg>
        <pc:spChg chg="del">
          <ac:chgData name="Buehler, Jana Stefanie" userId="ee417f53-d201-4685-a481-6e546633a560" providerId="ADAL" clId="{7943FF27-98B8-AF47-805B-DA21744CF0CF}" dt="2022-01-10T19:04:07.653" v="25" actId="478"/>
          <ac:spMkLst>
            <pc:docMk/>
            <pc:sldMk cId="1715813634" sldId="274"/>
            <ac:spMk id="7" creationId="{3075ACFF-BCEA-4CA0-982A-BBC333B65289}"/>
          </ac:spMkLst>
        </pc:spChg>
        <pc:spChg chg="add mod">
          <ac:chgData name="Buehler, Jana Stefanie" userId="ee417f53-d201-4685-a481-6e546633a560" providerId="ADAL" clId="{7943FF27-98B8-AF47-805B-DA21744CF0CF}" dt="2022-01-10T20:01:24.788" v="368" actId="1076"/>
          <ac:spMkLst>
            <pc:docMk/>
            <pc:sldMk cId="1715813634" sldId="274"/>
            <ac:spMk id="9" creationId="{415F7595-22B5-FC43-9BC9-CC9E729C80CD}"/>
          </ac:spMkLst>
        </pc:spChg>
      </pc:sldChg>
      <pc:sldChg chg="addSp modSp mod">
        <pc:chgData name="Buehler, Jana Stefanie" userId="ee417f53-d201-4685-a481-6e546633a560" providerId="ADAL" clId="{7943FF27-98B8-AF47-805B-DA21744CF0CF}" dt="2022-01-20T22:13:09.957" v="381"/>
        <pc:sldMkLst>
          <pc:docMk/>
          <pc:sldMk cId="3942732477" sldId="275"/>
        </pc:sldMkLst>
        <pc:spChg chg="add mod">
          <ac:chgData name="Buehler, Jana Stefanie" userId="ee417f53-d201-4685-a481-6e546633a560" providerId="ADAL" clId="{7943FF27-98B8-AF47-805B-DA21744CF0CF}" dt="2022-01-10T20:01:36.104" v="370" actId="1076"/>
          <ac:spMkLst>
            <pc:docMk/>
            <pc:sldMk cId="3942732477" sldId="275"/>
            <ac:spMk id="3" creationId="{3B1486B4-9803-0E43-98BF-A5B86412901B}"/>
          </ac:spMkLst>
        </pc:spChg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3942732477" sldId="275"/>
            <ac:spMk id="5" creationId="{1A7056E8-7F35-3C46-AC6B-0822D1E44EFE}"/>
          </ac:spMkLst>
        </pc:spChg>
        <pc:picChg chg="mod">
          <ac:chgData name="Buehler, Jana Stefanie" userId="ee417f53-d201-4685-a481-6e546633a560" providerId="ADAL" clId="{7943FF27-98B8-AF47-805B-DA21744CF0CF}" dt="2022-01-10T19:07:43.622" v="38" actId="1076"/>
          <ac:picMkLst>
            <pc:docMk/>
            <pc:sldMk cId="3942732477" sldId="275"/>
            <ac:picMk id="9" creationId="{D6C70F1F-8B51-8444-9EFE-89494F7FD7E5}"/>
          </ac:picMkLst>
        </pc:picChg>
      </pc:sldChg>
      <pc:sldChg chg="addSp modSp">
        <pc:chgData name="Buehler, Jana Stefanie" userId="ee417f53-d201-4685-a481-6e546633a560" providerId="ADAL" clId="{7943FF27-98B8-AF47-805B-DA21744CF0CF}" dt="2022-01-20T22:13:09.957" v="381"/>
        <pc:sldMkLst>
          <pc:docMk/>
          <pc:sldMk cId="913912805" sldId="276"/>
        </pc:sldMkLst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913912805" sldId="276"/>
            <ac:spMk id="5" creationId="{C59A5DE2-0156-1D48-B6AD-CCF8F4E33381}"/>
          </ac:spMkLst>
        </pc:spChg>
      </pc:sldChg>
      <pc:sldChg chg="addSp modSp mod">
        <pc:chgData name="Buehler, Jana Stefanie" userId="ee417f53-d201-4685-a481-6e546633a560" providerId="ADAL" clId="{7943FF27-98B8-AF47-805B-DA21744CF0CF}" dt="2022-01-20T22:13:09.957" v="381"/>
        <pc:sldMkLst>
          <pc:docMk/>
          <pc:sldMk cId="1512506216" sldId="277"/>
        </pc:sldMkLst>
        <pc:spChg chg="mod">
          <ac:chgData name="Buehler, Jana Stefanie" userId="ee417f53-d201-4685-a481-6e546633a560" providerId="ADAL" clId="{7943FF27-98B8-AF47-805B-DA21744CF0CF}" dt="2022-01-19T21:21:13.083" v="380" actId="20577"/>
          <ac:spMkLst>
            <pc:docMk/>
            <pc:sldMk cId="1512506216" sldId="277"/>
            <ac:spMk id="3" creationId="{6F65F51B-CE00-4BBD-999F-20D564987273}"/>
          </ac:spMkLst>
        </pc:spChg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1512506216" sldId="277"/>
            <ac:spMk id="5" creationId="{C6C14C7B-388D-F547-880A-46E1C4E9FBFE}"/>
          </ac:spMkLst>
        </pc:spChg>
      </pc:sldChg>
      <pc:sldChg chg="addSp modSp mod">
        <pc:chgData name="Buehler, Jana Stefanie" userId="ee417f53-d201-4685-a481-6e546633a560" providerId="ADAL" clId="{7943FF27-98B8-AF47-805B-DA21744CF0CF}" dt="2022-01-20T22:14:14.073" v="391" actId="20577"/>
        <pc:sldMkLst>
          <pc:docMk/>
          <pc:sldMk cId="4222768531" sldId="278"/>
        </pc:sldMkLst>
        <pc:spChg chg="mod">
          <ac:chgData name="Buehler, Jana Stefanie" userId="ee417f53-d201-4685-a481-6e546633a560" providerId="ADAL" clId="{7943FF27-98B8-AF47-805B-DA21744CF0CF}" dt="2022-01-20T22:14:14.073" v="391" actId="20577"/>
          <ac:spMkLst>
            <pc:docMk/>
            <pc:sldMk cId="4222768531" sldId="278"/>
            <ac:spMk id="3" creationId="{6F65F51B-CE00-4BBD-999F-20D564987273}"/>
          </ac:spMkLst>
        </pc:spChg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4222768531" sldId="278"/>
            <ac:spMk id="5" creationId="{3EF03AE6-C2BB-7341-A722-84E9B32FC8A9}"/>
          </ac:spMkLst>
        </pc:spChg>
      </pc:sldChg>
      <pc:sldChg chg="addSp modSp">
        <pc:chgData name="Buehler, Jana Stefanie" userId="ee417f53-d201-4685-a481-6e546633a560" providerId="ADAL" clId="{7943FF27-98B8-AF47-805B-DA21744CF0CF}" dt="2022-01-20T22:13:09.957" v="381"/>
        <pc:sldMkLst>
          <pc:docMk/>
          <pc:sldMk cId="3306971185" sldId="279"/>
        </pc:sldMkLst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3306971185" sldId="279"/>
            <ac:spMk id="5" creationId="{846693C9-633A-4249-90A9-D6B8C6793B96}"/>
          </ac:spMkLst>
        </pc:spChg>
      </pc:sldChg>
      <pc:sldChg chg="add del">
        <pc:chgData name="Buehler, Jana Stefanie" userId="ee417f53-d201-4685-a481-6e546633a560" providerId="ADAL" clId="{7943FF27-98B8-AF47-805B-DA21744CF0CF}" dt="2022-01-10T19:08:13.518" v="42" actId="2696"/>
        <pc:sldMkLst>
          <pc:docMk/>
          <pc:sldMk cId="1735994250" sldId="280"/>
        </pc:sldMkLst>
      </pc:sldChg>
      <pc:sldChg chg="addSp delSp modSp new mod">
        <pc:chgData name="Buehler, Jana Stefanie" userId="ee417f53-d201-4685-a481-6e546633a560" providerId="ADAL" clId="{7943FF27-98B8-AF47-805B-DA21744CF0CF}" dt="2022-01-20T22:13:09.957" v="381"/>
        <pc:sldMkLst>
          <pc:docMk/>
          <pc:sldMk cId="1136970144" sldId="281"/>
        </pc:sldMkLst>
        <pc:spChg chg="mod">
          <ac:chgData name="Buehler, Jana Stefanie" userId="ee417f53-d201-4685-a481-6e546633a560" providerId="ADAL" clId="{7943FF27-98B8-AF47-805B-DA21744CF0CF}" dt="2022-01-10T20:12:14.276" v="371" actId="108"/>
          <ac:spMkLst>
            <pc:docMk/>
            <pc:sldMk cId="1136970144" sldId="281"/>
            <ac:spMk id="2" creationId="{3A4709A7-52BB-3D48-AEE6-43FE4C778592}"/>
          </ac:spMkLst>
        </pc:spChg>
        <pc:spChg chg="del">
          <ac:chgData name="Buehler, Jana Stefanie" userId="ee417f53-d201-4685-a481-6e546633a560" providerId="ADAL" clId="{7943FF27-98B8-AF47-805B-DA21744CF0CF}" dt="2022-01-10T19:08:44.417" v="62"/>
          <ac:spMkLst>
            <pc:docMk/>
            <pc:sldMk cId="1136970144" sldId="281"/>
            <ac:spMk id="3" creationId="{6EF02354-32E0-E044-96B2-BD8F65609448}"/>
          </ac:spMkLst>
        </pc:spChg>
        <pc:spChg chg="add mod">
          <ac:chgData name="Buehler, Jana Stefanie" userId="ee417f53-d201-4685-a481-6e546633a560" providerId="ADAL" clId="{7943FF27-98B8-AF47-805B-DA21744CF0CF}" dt="2022-01-20T22:13:09.957" v="381"/>
          <ac:spMkLst>
            <pc:docMk/>
            <pc:sldMk cId="1136970144" sldId="281"/>
            <ac:spMk id="3" creationId="{DEC9ACF0-1D2A-FF47-833F-7A8018F515B9}"/>
          </ac:spMkLst>
        </pc:spChg>
        <pc:spChg chg="add mod">
          <ac:chgData name="Buehler, Jana Stefanie" userId="ee417f53-d201-4685-a481-6e546633a560" providerId="ADAL" clId="{7943FF27-98B8-AF47-805B-DA21744CF0CF}" dt="2022-01-10T20:12:23.687" v="373" actId="1076"/>
          <ac:spMkLst>
            <pc:docMk/>
            <pc:sldMk cId="1136970144" sldId="281"/>
            <ac:spMk id="4" creationId="{AF601F25-B5C3-1148-9EF7-0DF86E1BB510}"/>
          </ac:spMkLst>
        </pc:spChg>
        <pc:spChg chg="add mod">
          <ac:chgData name="Buehler, Jana Stefanie" userId="ee417f53-d201-4685-a481-6e546633a560" providerId="ADAL" clId="{7943FF27-98B8-AF47-805B-DA21744CF0CF}" dt="2022-01-10T19:13:37.637" v="343" actId="167"/>
          <ac:spMkLst>
            <pc:docMk/>
            <pc:sldMk cId="1136970144" sldId="281"/>
            <ac:spMk id="5" creationId="{D837046C-1DFB-9846-B8EB-0C78D1E33C46}"/>
          </ac:spMkLst>
        </pc:spChg>
        <pc:spChg chg="add mod">
          <ac:chgData name="Buehler, Jana Stefanie" userId="ee417f53-d201-4685-a481-6e546633a560" providerId="ADAL" clId="{7943FF27-98B8-AF47-805B-DA21744CF0CF}" dt="2022-01-10T19:13:37.637" v="343" actId="167"/>
          <ac:spMkLst>
            <pc:docMk/>
            <pc:sldMk cId="1136970144" sldId="281"/>
            <ac:spMk id="6" creationId="{2D96444E-79B2-524A-B879-61E3C924BB37}"/>
          </ac:spMkLst>
        </pc:spChg>
        <pc:spChg chg="add mod">
          <ac:chgData name="Buehler, Jana Stefanie" userId="ee417f53-d201-4685-a481-6e546633a560" providerId="ADAL" clId="{7943FF27-98B8-AF47-805B-DA21744CF0CF}" dt="2022-01-10T19:13:37.637" v="343" actId="167"/>
          <ac:spMkLst>
            <pc:docMk/>
            <pc:sldMk cId="1136970144" sldId="281"/>
            <ac:spMk id="7" creationId="{46CBD64F-AC88-F54D-A75E-BF07DAB4E3B7}"/>
          </ac:spMkLst>
        </pc:spChg>
      </pc:sldChg>
    </pc:docChg>
  </pc:docChgLst>
  <pc:docChgLst>
    <pc:chgData name="Max Gugenhan" userId="07d5ae45-c43c-4de4-96cf-1362af0c0d59" providerId="ADAL" clId="{B7DDDD08-05C8-49F1-9C72-49CFB5E3E149}"/>
    <pc:docChg chg="modSld">
      <pc:chgData name="Max Gugenhan" userId="07d5ae45-c43c-4de4-96cf-1362af0c0d59" providerId="ADAL" clId="{B7DDDD08-05C8-49F1-9C72-49CFB5E3E149}" dt="2022-01-22T12:43:27.561" v="75" actId="20577"/>
      <pc:docMkLst>
        <pc:docMk/>
      </pc:docMkLst>
      <pc:sldChg chg="modSp mod">
        <pc:chgData name="Max Gugenhan" userId="07d5ae45-c43c-4de4-96cf-1362af0c0d59" providerId="ADAL" clId="{B7DDDD08-05C8-49F1-9C72-49CFB5E3E149}" dt="2022-01-22T12:26:45.969" v="0" actId="20577"/>
        <pc:sldMkLst>
          <pc:docMk/>
          <pc:sldMk cId="1746015538" sldId="272"/>
        </pc:sldMkLst>
        <pc:spChg chg="mod">
          <ac:chgData name="Max Gugenhan" userId="07d5ae45-c43c-4de4-96cf-1362af0c0d59" providerId="ADAL" clId="{B7DDDD08-05C8-49F1-9C72-49CFB5E3E149}" dt="2022-01-22T12:26:45.969" v="0" actId="20577"/>
          <ac:spMkLst>
            <pc:docMk/>
            <pc:sldMk cId="1746015538" sldId="272"/>
            <ac:spMk id="3" creationId="{6F65F51B-CE00-4BBD-999F-20D564987273}"/>
          </ac:spMkLst>
        </pc:spChg>
      </pc:sldChg>
      <pc:sldChg chg="modSp mod">
        <pc:chgData name="Max Gugenhan" userId="07d5ae45-c43c-4de4-96cf-1362af0c0d59" providerId="ADAL" clId="{B7DDDD08-05C8-49F1-9C72-49CFB5E3E149}" dt="2022-01-22T12:27:02.907" v="3" actId="20577"/>
        <pc:sldMkLst>
          <pc:docMk/>
          <pc:sldMk cId="1155177804" sldId="273"/>
        </pc:sldMkLst>
        <pc:spChg chg="mod">
          <ac:chgData name="Max Gugenhan" userId="07d5ae45-c43c-4de4-96cf-1362af0c0d59" providerId="ADAL" clId="{B7DDDD08-05C8-49F1-9C72-49CFB5E3E149}" dt="2022-01-22T12:27:02.907" v="3" actId="20577"/>
          <ac:spMkLst>
            <pc:docMk/>
            <pc:sldMk cId="1155177804" sldId="273"/>
            <ac:spMk id="3" creationId="{6F65F51B-CE00-4BBD-999F-20D564987273}"/>
          </ac:spMkLst>
        </pc:spChg>
      </pc:sldChg>
      <pc:sldChg chg="modSp mod">
        <pc:chgData name="Max Gugenhan" userId="07d5ae45-c43c-4de4-96cf-1362af0c0d59" providerId="ADAL" clId="{B7DDDD08-05C8-49F1-9C72-49CFB5E3E149}" dt="2022-01-22T12:38:32.576" v="18" actId="20577"/>
        <pc:sldMkLst>
          <pc:docMk/>
          <pc:sldMk cId="3942732477" sldId="275"/>
        </pc:sldMkLst>
        <pc:spChg chg="mod">
          <ac:chgData name="Max Gugenhan" userId="07d5ae45-c43c-4de4-96cf-1362af0c0d59" providerId="ADAL" clId="{B7DDDD08-05C8-49F1-9C72-49CFB5E3E149}" dt="2022-01-22T12:38:32.576" v="18" actId="20577"/>
          <ac:spMkLst>
            <pc:docMk/>
            <pc:sldMk cId="3942732477" sldId="275"/>
            <ac:spMk id="3" creationId="{3B1486B4-9803-0E43-98BF-A5B86412901B}"/>
          </ac:spMkLst>
        </pc:spChg>
      </pc:sldChg>
      <pc:sldChg chg="modSp mod">
        <pc:chgData name="Max Gugenhan" userId="07d5ae45-c43c-4de4-96cf-1362af0c0d59" providerId="ADAL" clId="{B7DDDD08-05C8-49F1-9C72-49CFB5E3E149}" dt="2022-01-22T12:43:27.561" v="75" actId="20577"/>
        <pc:sldMkLst>
          <pc:docMk/>
          <pc:sldMk cId="1512506216" sldId="277"/>
        </pc:sldMkLst>
        <pc:spChg chg="mod">
          <ac:chgData name="Max Gugenhan" userId="07d5ae45-c43c-4de4-96cf-1362af0c0d59" providerId="ADAL" clId="{B7DDDD08-05C8-49F1-9C72-49CFB5E3E149}" dt="2022-01-22T12:43:27.561" v="75" actId="20577"/>
          <ac:spMkLst>
            <pc:docMk/>
            <pc:sldMk cId="1512506216" sldId="277"/>
            <ac:spMk id="3" creationId="{6F65F51B-CE00-4BBD-999F-20D564987273}"/>
          </ac:spMkLst>
        </pc:spChg>
      </pc:sldChg>
      <pc:sldChg chg="modSp mod">
        <pc:chgData name="Max Gugenhan" userId="07d5ae45-c43c-4de4-96cf-1362af0c0d59" providerId="ADAL" clId="{B7DDDD08-05C8-49F1-9C72-49CFB5E3E149}" dt="2022-01-22T12:42:20.649" v="74" actId="20577"/>
        <pc:sldMkLst>
          <pc:docMk/>
          <pc:sldMk cId="1136970144" sldId="281"/>
        </pc:sldMkLst>
        <pc:spChg chg="mod">
          <ac:chgData name="Max Gugenhan" userId="07d5ae45-c43c-4de4-96cf-1362af0c0d59" providerId="ADAL" clId="{B7DDDD08-05C8-49F1-9C72-49CFB5E3E149}" dt="2022-01-22T12:42:20.649" v="74" actId="20577"/>
          <ac:spMkLst>
            <pc:docMk/>
            <pc:sldMk cId="1136970144" sldId="281"/>
            <ac:spMk id="4" creationId="{AF601F25-B5C3-1148-9EF7-0DF86E1BB510}"/>
          </ac:spMkLst>
        </pc:spChg>
      </pc:sldChg>
    </pc:docChg>
  </pc:docChgLst>
  <pc:docChgLst>
    <pc:chgData name="Buehler, Jana Stefanie" userId="ee417f53-d201-4685-a481-6e546633a560" providerId="ADAL" clId="{3545DDC6-9F39-8C4C-934E-308635CDDB4D}"/>
    <pc:docChg chg="modSld">
      <pc:chgData name="Buehler, Jana Stefanie" userId="ee417f53-d201-4685-a481-6e546633a560" providerId="ADAL" clId="{3545DDC6-9F39-8C4C-934E-308635CDDB4D}" dt="2022-01-22T12:35:56" v="5" actId="207"/>
      <pc:docMkLst>
        <pc:docMk/>
      </pc:docMkLst>
      <pc:sldChg chg="modSp mod">
        <pc:chgData name="Buehler, Jana Stefanie" userId="ee417f53-d201-4685-a481-6e546633a560" providerId="ADAL" clId="{3545DDC6-9F39-8C4C-934E-308635CDDB4D}" dt="2022-01-22T12:35:00.298" v="0" actId="207"/>
        <pc:sldMkLst>
          <pc:docMk/>
          <pc:sldMk cId="259130044" sldId="258"/>
        </pc:sldMkLst>
        <pc:spChg chg="mod">
          <ac:chgData name="Buehler, Jana Stefanie" userId="ee417f53-d201-4685-a481-6e546633a560" providerId="ADAL" clId="{3545DDC6-9F39-8C4C-934E-308635CDDB4D}" dt="2022-01-22T12:35:00.298" v="0" actId="207"/>
          <ac:spMkLst>
            <pc:docMk/>
            <pc:sldMk cId="259130044" sldId="258"/>
            <ac:spMk id="3" creationId="{9630BD5A-27F6-0D45-8592-A0700CEE8456}"/>
          </ac:spMkLst>
        </pc:spChg>
      </pc:sldChg>
      <pc:sldChg chg="modSp mod">
        <pc:chgData name="Buehler, Jana Stefanie" userId="ee417f53-d201-4685-a481-6e546633a560" providerId="ADAL" clId="{3545DDC6-9F39-8C4C-934E-308635CDDB4D}" dt="2022-01-22T12:35:04.409" v="1" actId="207"/>
        <pc:sldMkLst>
          <pc:docMk/>
          <pc:sldMk cId="1466210256" sldId="271"/>
        </pc:sldMkLst>
        <pc:spChg chg="mod">
          <ac:chgData name="Buehler, Jana Stefanie" userId="ee417f53-d201-4685-a481-6e546633a560" providerId="ADAL" clId="{3545DDC6-9F39-8C4C-934E-308635CDDB4D}" dt="2022-01-22T12:35:04.409" v="1" actId="207"/>
          <ac:spMkLst>
            <pc:docMk/>
            <pc:sldMk cId="1466210256" sldId="271"/>
            <ac:spMk id="5" creationId="{A587F5C3-17E4-0C46-880E-097091929369}"/>
          </ac:spMkLst>
        </pc:spChg>
      </pc:sldChg>
      <pc:sldChg chg="modSp mod">
        <pc:chgData name="Buehler, Jana Stefanie" userId="ee417f53-d201-4685-a481-6e546633a560" providerId="ADAL" clId="{3545DDC6-9F39-8C4C-934E-308635CDDB4D}" dt="2022-01-22T12:35:09.241" v="2" actId="207"/>
        <pc:sldMkLst>
          <pc:docMk/>
          <pc:sldMk cId="1155177804" sldId="273"/>
        </pc:sldMkLst>
        <pc:spChg chg="mod">
          <ac:chgData name="Buehler, Jana Stefanie" userId="ee417f53-d201-4685-a481-6e546633a560" providerId="ADAL" clId="{3545DDC6-9F39-8C4C-934E-308635CDDB4D}" dt="2022-01-22T12:35:09.241" v="2" actId="207"/>
          <ac:spMkLst>
            <pc:docMk/>
            <pc:sldMk cId="1155177804" sldId="273"/>
            <ac:spMk id="7" creationId="{CCEECA9C-CAFC-5E4F-AC85-8B2744386C23}"/>
          </ac:spMkLst>
        </pc:spChg>
      </pc:sldChg>
      <pc:sldChg chg="modSp mod">
        <pc:chgData name="Buehler, Jana Stefanie" userId="ee417f53-d201-4685-a481-6e546633a560" providerId="ADAL" clId="{3545DDC6-9F39-8C4C-934E-308635CDDB4D}" dt="2022-01-22T12:35:12.430" v="3" actId="207"/>
        <pc:sldMkLst>
          <pc:docMk/>
          <pc:sldMk cId="1715813634" sldId="274"/>
        </pc:sldMkLst>
        <pc:spChg chg="mod">
          <ac:chgData name="Buehler, Jana Stefanie" userId="ee417f53-d201-4685-a481-6e546633a560" providerId="ADAL" clId="{3545DDC6-9F39-8C4C-934E-308635CDDB4D}" dt="2022-01-22T12:35:12.430" v="3" actId="207"/>
          <ac:spMkLst>
            <pc:docMk/>
            <pc:sldMk cId="1715813634" sldId="274"/>
            <ac:spMk id="9" creationId="{415F7595-22B5-FC43-9BC9-CC9E729C80CD}"/>
          </ac:spMkLst>
        </pc:spChg>
      </pc:sldChg>
      <pc:sldChg chg="modSp mod">
        <pc:chgData name="Buehler, Jana Stefanie" userId="ee417f53-d201-4685-a481-6e546633a560" providerId="ADAL" clId="{3545DDC6-9F39-8C4C-934E-308635CDDB4D}" dt="2022-01-22T12:35:16.878" v="4" actId="207"/>
        <pc:sldMkLst>
          <pc:docMk/>
          <pc:sldMk cId="3942732477" sldId="275"/>
        </pc:sldMkLst>
        <pc:spChg chg="mod">
          <ac:chgData name="Buehler, Jana Stefanie" userId="ee417f53-d201-4685-a481-6e546633a560" providerId="ADAL" clId="{3545DDC6-9F39-8C4C-934E-308635CDDB4D}" dt="2022-01-22T12:35:16.878" v="4" actId="207"/>
          <ac:spMkLst>
            <pc:docMk/>
            <pc:sldMk cId="3942732477" sldId="275"/>
            <ac:spMk id="3" creationId="{3B1486B4-9803-0E43-98BF-A5B86412901B}"/>
          </ac:spMkLst>
        </pc:spChg>
      </pc:sldChg>
      <pc:sldChg chg="modSp mod">
        <pc:chgData name="Buehler, Jana Stefanie" userId="ee417f53-d201-4685-a481-6e546633a560" providerId="ADAL" clId="{3545DDC6-9F39-8C4C-934E-308635CDDB4D}" dt="2022-01-22T12:35:56" v="5" actId="207"/>
        <pc:sldMkLst>
          <pc:docMk/>
          <pc:sldMk cId="1136970144" sldId="281"/>
        </pc:sldMkLst>
        <pc:spChg chg="mod">
          <ac:chgData name="Buehler, Jana Stefanie" userId="ee417f53-d201-4685-a481-6e546633a560" providerId="ADAL" clId="{3545DDC6-9F39-8C4C-934E-308635CDDB4D}" dt="2022-01-22T12:35:56" v="5" actId="207"/>
          <ac:spMkLst>
            <pc:docMk/>
            <pc:sldMk cId="1136970144" sldId="281"/>
            <ac:spMk id="4" creationId="{AF601F25-B5C3-1148-9EF7-0DF86E1BB510}"/>
          </ac:spMkLst>
        </pc:spChg>
      </pc:sldChg>
    </pc:docChg>
  </pc:docChgLst>
  <pc:docChgLst>
    <pc:chgData name="Wildermuth, Julia Sophie" userId="S::wildermuthj@stud.hfwu.de::9231def8-1104-459f-b08f-3e3bb4448f73" providerId="AD" clId="Web-{24727271-1B77-4395-AE0D-9F3B866062A8}"/>
    <pc:docChg chg="modSld">
      <pc:chgData name="Wildermuth, Julia Sophie" userId="S::wildermuthj@stud.hfwu.de::9231def8-1104-459f-b08f-3e3bb4448f73" providerId="AD" clId="Web-{24727271-1B77-4395-AE0D-9F3B866062A8}" dt="2022-01-22T10:41:14.145" v="115" actId="20577"/>
      <pc:docMkLst>
        <pc:docMk/>
      </pc:docMkLst>
      <pc:sldChg chg="modSp">
        <pc:chgData name="Wildermuth, Julia Sophie" userId="S::wildermuthj@stud.hfwu.de::9231def8-1104-459f-b08f-3e3bb4448f73" providerId="AD" clId="Web-{24727271-1B77-4395-AE0D-9F3B866062A8}" dt="2022-01-22T10:24:26.793" v="4" actId="20577"/>
        <pc:sldMkLst>
          <pc:docMk/>
          <pc:sldMk cId="2001471780" sldId="257"/>
        </pc:sldMkLst>
        <pc:spChg chg="mod">
          <ac:chgData name="Wildermuth, Julia Sophie" userId="S::wildermuthj@stud.hfwu.de::9231def8-1104-459f-b08f-3e3bb4448f73" providerId="AD" clId="Web-{24727271-1B77-4395-AE0D-9F3B866062A8}" dt="2022-01-22T10:24:26.793" v="4" actId="20577"/>
          <ac:spMkLst>
            <pc:docMk/>
            <pc:sldMk cId="2001471780" sldId="257"/>
            <ac:spMk id="3" creationId="{4D42FC61-2068-6F49-89B3-20A6BFB466A4}"/>
          </ac:spMkLst>
        </pc:spChg>
      </pc:sldChg>
      <pc:sldChg chg="modSp">
        <pc:chgData name="Wildermuth, Julia Sophie" userId="S::wildermuthj@stud.hfwu.de::9231def8-1104-459f-b08f-3e3bb4448f73" providerId="AD" clId="Web-{24727271-1B77-4395-AE0D-9F3B866062A8}" dt="2022-01-22T10:27:14.875" v="20" actId="20577"/>
        <pc:sldMkLst>
          <pc:docMk/>
          <pc:sldMk cId="1932494345" sldId="260"/>
        </pc:sldMkLst>
        <pc:spChg chg="mod">
          <ac:chgData name="Wildermuth, Julia Sophie" userId="S::wildermuthj@stud.hfwu.de::9231def8-1104-459f-b08f-3e3bb4448f73" providerId="AD" clId="Web-{24727271-1B77-4395-AE0D-9F3B866062A8}" dt="2022-01-22T10:25:38.591" v="9" actId="1076"/>
          <ac:spMkLst>
            <pc:docMk/>
            <pc:sldMk cId="1932494345" sldId="260"/>
            <ac:spMk id="9" creationId="{9E91158B-484F-4130-A56E-F02D684F9E2D}"/>
          </ac:spMkLst>
        </pc:spChg>
        <pc:spChg chg="mod">
          <ac:chgData name="Wildermuth, Julia Sophie" userId="S::wildermuthj@stud.hfwu.de::9231def8-1104-459f-b08f-3e3bb4448f73" providerId="AD" clId="Web-{24727271-1B77-4395-AE0D-9F3B866062A8}" dt="2022-01-22T10:24:44.324" v="5" actId="20577"/>
          <ac:spMkLst>
            <pc:docMk/>
            <pc:sldMk cId="1932494345" sldId="260"/>
            <ac:spMk id="10" creationId="{CBBCDB3B-9E34-EE41-9F2B-16F36763F0FD}"/>
          </ac:spMkLst>
        </pc:spChg>
        <pc:spChg chg="mod">
          <ac:chgData name="Wildermuth, Julia Sophie" userId="S::wildermuthj@stud.hfwu.de::9231def8-1104-459f-b08f-3e3bb4448f73" providerId="AD" clId="Web-{24727271-1B77-4395-AE0D-9F3B866062A8}" dt="2022-01-22T10:25:43.685" v="10" actId="1076"/>
          <ac:spMkLst>
            <pc:docMk/>
            <pc:sldMk cId="1932494345" sldId="260"/>
            <ac:spMk id="11" creationId="{3A9DF5CB-8DEF-4D44-ACF2-BA89DB371594}"/>
          </ac:spMkLst>
        </pc:spChg>
        <pc:spChg chg="mod">
          <ac:chgData name="Wildermuth, Julia Sophie" userId="S::wildermuthj@stud.hfwu.de::9231def8-1104-459f-b08f-3e3bb4448f73" providerId="AD" clId="Web-{24727271-1B77-4395-AE0D-9F3B866062A8}" dt="2022-01-22T10:26:45.155" v="18" actId="1076"/>
          <ac:spMkLst>
            <pc:docMk/>
            <pc:sldMk cId="1932494345" sldId="260"/>
            <ac:spMk id="12" creationId="{B6ED095B-B177-4680-9DDE-171B518F0643}"/>
          </ac:spMkLst>
        </pc:spChg>
        <pc:spChg chg="mod">
          <ac:chgData name="Wildermuth, Julia Sophie" userId="S::wildermuthj@stud.hfwu.de::9231def8-1104-459f-b08f-3e3bb4448f73" providerId="AD" clId="Web-{24727271-1B77-4395-AE0D-9F3B866062A8}" dt="2022-01-22T10:27:14.875" v="20" actId="20577"/>
          <ac:spMkLst>
            <pc:docMk/>
            <pc:sldMk cId="1932494345" sldId="260"/>
            <ac:spMk id="13" creationId="{9CE9BC05-CD91-464E-85D6-D13FCF4B67DC}"/>
          </ac:spMkLst>
        </pc:spChg>
        <pc:spChg chg="mod">
          <ac:chgData name="Wildermuth, Julia Sophie" userId="S::wildermuthj@stud.hfwu.de::9231def8-1104-459f-b08f-3e3bb4448f73" providerId="AD" clId="Web-{24727271-1B77-4395-AE0D-9F3B866062A8}" dt="2022-01-22T10:26:40.249" v="17" actId="1076"/>
          <ac:spMkLst>
            <pc:docMk/>
            <pc:sldMk cId="1932494345" sldId="260"/>
            <ac:spMk id="16" creationId="{3B730FD4-EDEE-4B06-9DCC-85DE4895223C}"/>
          </ac:spMkLst>
        </pc:spChg>
        <pc:spChg chg="mod">
          <ac:chgData name="Wildermuth, Julia Sophie" userId="S::wildermuthj@stud.hfwu.de::9231def8-1104-459f-b08f-3e3bb4448f73" providerId="AD" clId="Web-{24727271-1B77-4395-AE0D-9F3B866062A8}" dt="2022-01-22T10:25:52.920" v="11" actId="1076"/>
          <ac:spMkLst>
            <pc:docMk/>
            <pc:sldMk cId="1932494345" sldId="260"/>
            <ac:spMk id="17" creationId="{35F73790-8D33-4592-8EFD-0E169B3C9366}"/>
          </ac:spMkLst>
        </pc:spChg>
        <pc:spChg chg="mod">
          <ac:chgData name="Wildermuth, Julia Sophie" userId="S::wildermuthj@stud.hfwu.de::9231def8-1104-459f-b08f-3e3bb4448f73" providerId="AD" clId="Web-{24727271-1B77-4395-AE0D-9F3B866062A8}" dt="2022-01-22T10:25:58.920" v="12" actId="1076"/>
          <ac:spMkLst>
            <pc:docMk/>
            <pc:sldMk cId="1932494345" sldId="260"/>
            <ac:spMk id="18" creationId="{48BFE3D4-B231-42E8-BB88-420836467D37}"/>
          </ac:spMkLst>
        </pc:spChg>
      </pc:sldChg>
      <pc:sldChg chg="modSp">
        <pc:chgData name="Wildermuth, Julia Sophie" userId="S::wildermuthj@stud.hfwu.de::9231def8-1104-459f-b08f-3e3bb4448f73" providerId="AD" clId="Web-{24727271-1B77-4395-AE0D-9F3B866062A8}" dt="2022-01-22T10:30:43.192" v="25" actId="20577"/>
        <pc:sldMkLst>
          <pc:docMk/>
          <pc:sldMk cId="1466210256" sldId="271"/>
        </pc:sldMkLst>
        <pc:spChg chg="mod">
          <ac:chgData name="Wildermuth, Julia Sophie" userId="S::wildermuthj@stud.hfwu.de::9231def8-1104-459f-b08f-3e3bb4448f73" providerId="AD" clId="Web-{24727271-1B77-4395-AE0D-9F3B866062A8}" dt="2022-01-22T10:30:43.192" v="25" actId="20577"/>
          <ac:spMkLst>
            <pc:docMk/>
            <pc:sldMk cId="1466210256" sldId="271"/>
            <ac:spMk id="3" creationId="{6F65F51B-CE00-4BBD-999F-20D564987273}"/>
          </ac:spMkLst>
        </pc:spChg>
      </pc:sldChg>
      <pc:sldChg chg="modSp">
        <pc:chgData name="Wildermuth, Julia Sophie" userId="S::wildermuthj@stud.hfwu.de::9231def8-1104-459f-b08f-3e3bb4448f73" providerId="AD" clId="Web-{24727271-1B77-4395-AE0D-9F3B866062A8}" dt="2022-01-22T10:32:20.351" v="35" actId="14100"/>
        <pc:sldMkLst>
          <pc:docMk/>
          <pc:sldMk cId="1746015538" sldId="272"/>
        </pc:sldMkLst>
        <pc:spChg chg="mod">
          <ac:chgData name="Wildermuth, Julia Sophie" userId="S::wildermuthj@stud.hfwu.de::9231def8-1104-459f-b08f-3e3bb4448f73" providerId="AD" clId="Web-{24727271-1B77-4395-AE0D-9F3B866062A8}" dt="2022-01-22T10:32:20.351" v="35" actId="14100"/>
          <ac:spMkLst>
            <pc:docMk/>
            <pc:sldMk cId="1746015538" sldId="272"/>
            <ac:spMk id="3" creationId="{6F65F51B-CE00-4BBD-999F-20D564987273}"/>
          </ac:spMkLst>
        </pc:spChg>
      </pc:sldChg>
      <pc:sldChg chg="modSp">
        <pc:chgData name="Wildermuth, Julia Sophie" userId="S::wildermuthj@stud.hfwu.de::9231def8-1104-459f-b08f-3e3bb4448f73" providerId="AD" clId="Web-{24727271-1B77-4395-AE0D-9F3B866062A8}" dt="2022-01-22T10:36:39.654" v="78" actId="20577"/>
        <pc:sldMkLst>
          <pc:docMk/>
          <pc:sldMk cId="1155177804" sldId="273"/>
        </pc:sldMkLst>
        <pc:spChg chg="mod">
          <ac:chgData name="Wildermuth, Julia Sophie" userId="S::wildermuthj@stud.hfwu.de::9231def8-1104-459f-b08f-3e3bb4448f73" providerId="AD" clId="Web-{24727271-1B77-4395-AE0D-9F3B866062A8}" dt="2022-01-22T10:36:39.654" v="78" actId="20577"/>
          <ac:spMkLst>
            <pc:docMk/>
            <pc:sldMk cId="1155177804" sldId="273"/>
            <ac:spMk id="3" creationId="{6F65F51B-CE00-4BBD-999F-20D564987273}"/>
          </ac:spMkLst>
        </pc:spChg>
      </pc:sldChg>
      <pc:sldChg chg="modSp">
        <pc:chgData name="Wildermuth, Julia Sophie" userId="S::wildermuthj@stud.hfwu.de::9231def8-1104-459f-b08f-3e3bb4448f73" providerId="AD" clId="Web-{24727271-1B77-4395-AE0D-9F3B866062A8}" dt="2022-01-22T10:38:02.922" v="90" actId="20577"/>
        <pc:sldMkLst>
          <pc:docMk/>
          <pc:sldMk cId="1715813634" sldId="274"/>
        </pc:sldMkLst>
        <pc:spChg chg="mod">
          <ac:chgData name="Wildermuth, Julia Sophie" userId="S::wildermuthj@stud.hfwu.de::9231def8-1104-459f-b08f-3e3bb4448f73" providerId="AD" clId="Web-{24727271-1B77-4395-AE0D-9F3B866062A8}" dt="2022-01-22T10:38:02.922" v="90" actId="20577"/>
          <ac:spMkLst>
            <pc:docMk/>
            <pc:sldMk cId="1715813634" sldId="274"/>
            <ac:spMk id="3" creationId="{6F65F51B-CE00-4BBD-999F-20D564987273}"/>
          </ac:spMkLst>
        </pc:spChg>
      </pc:sldChg>
      <pc:sldChg chg="modSp">
        <pc:chgData name="Wildermuth, Julia Sophie" userId="S::wildermuthj@stud.hfwu.de::9231def8-1104-459f-b08f-3e3bb4448f73" providerId="AD" clId="Web-{24727271-1B77-4395-AE0D-9F3B866062A8}" dt="2022-01-22T10:39:43.674" v="104" actId="20577"/>
        <pc:sldMkLst>
          <pc:docMk/>
          <pc:sldMk cId="913912805" sldId="276"/>
        </pc:sldMkLst>
        <pc:spChg chg="mod">
          <ac:chgData name="Wildermuth, Julia Sophie" userId="S::wildermuthj@stud.hfwu.de::9231def8-1104-459f-b08f-3e3bb4448f73" providerId="AD" clId="Web-{24727271-1B77-4395-AE0D-9F3B866062A8}" dt="2022-01-22T10:39:21.002" v="96" actId="20577"/>
          <ac:spMkLst>
            <pc:docMk/>
            <pc:sldMk cId="913912805" sldId="276"/>
            <ac:spMk id="2" creationId="{AB72FC48-F677-3C43-93A1-503D13B113E2}"/>
          </ac:spMkLst>
        </pc:spChg>
        <pc:spChg chg="mod">
          <ac:chgData name="Wildermuth, Julia Sophie" userId="S::wildermuthj@stud.hfwu.de::9231def8-1104-459f-b08f-3e3bb4448f73" providerId="AD" clId="Web-{24727271-1B77-4395-AE0D-9F3B866062A8}" dt="2022-01-22T10:39:43.674" v="104" actId="20577"/>
          <ac:spMkLst>
            <pc:docMk/>
            <pc:sldMk cId="913912805" sldId="276"/>
            <ac:spMk id="3" creationId="{6F65F51B-CE00-4BBD-999F-20D564987273}"/>
          </ac:spMkLst>
        </pc:spChg>
      </pc:sldChg>
      <pc:sldChg chg="modSp">
        <pc:chgData name="Wildermuth, Julia Sophie" userId="S::wildermuthj@stud.hfwu.de::9231def8-1104-459f-b08f-3e3bb4448f73" providerId="AD" clId="Web-{24727271-1B77-4395-AE0D-9F3B866062A8}" dt="2022-01-22T10:40:35.675" v="108" actId="20577"/>
        <pc:sldMkLst>
          <pc:docMk/>
          <pc:sldMk cId="1512506216" sldId="277"/>
        </pc:sldMkLst>
        <pc:spChg chg="mod">
          <ac:chgData name="Wildermuth, Julia Sophie" userId="S::wildermuthj@stud.hfwu.de::9231def8-1104-459f-b08f-3e3bb4448f73" providerId="AD" clId="Web-{24727271-1B77-4395-AE0D-9F3B866062A8}" dt="2022-01-22T10:40:35.675" v="108" actId="20577"/>
          <ac:spMkLst>
            <pc:docMk/>
            <pc:sldMk cId="1512506216" sldId="277"/>
            <ac:spMk id="3" creationId="{6F65F51B-CE00-4BBD-999F-20D564987273}"/>
          </ac:spMkLst>
        </pc:spChg>
      </pc:sldChg>
      <pc:sldChg chg="modSp">
        <pc:chgData name="Wildermuth, Julia Sophie" userId="S::wildermuthj@stud.hfwu.de::9231def8-1104-459f-b08f-3e3bb4448f73" providerId="AD" clId="Web-{24727271-1B77-4395-AE0D-9F3B866062A8}" dt="2022-01-22T10:41:14.145" v="115" actId="20577"/>
        <pc:sldMkLst>
          <pc:docMk/>
          <pc:sldMk cId="4222768531" sldId="278"/>
        </pc:sldMkLst>
        <pc:spChg chg="mod">
          <ac:chgData name="Wildermuth, Julia Sophie" userId="S::wildermuthj@stud.hfwu.de::9231def8-1104-459f-b08f-3e3bb4448f73" providerId="AD" clId="Web-{24727271-1B77-4395-AE0D-9F3B866062A8}" dt="2022-01-22T10:41:14.145" v="115" actId="20577"/>
          <ac:spMkLst>
            <pc:docMk/>
            <pc:sldMk cId="4222768531" sldId="278"/>
            <ac:spMk id="3" creationId="{6F65F51B-CE00-4BBD-999F-20D564987273}"/>
          </ac:spMkLst>
        </pc:spChg>
      </pc:sldChg>
    </pc:docChg>
  </pc:docChgLst>
  <pc:docChgLst>
    <pc:chgData name="Breuer, Marion" userId="S::breuerm@stud.hfwu.de::8816ae27-3ae9-49f8-ba67-17e6b5a995e3" providerId="AD" clId="Web-{BCC9C614-FE9E-46BB-B9C5-9291F2291313}"/>
    <pc:docChg chg="modSld">
      <pc:chgData name="Breuer, Marion" userId="S::breuerm@stud.hfwu.de::8816ae27-3ae9-49f8-ba67-17e6b5a995e3" providerId="AD" clId="Web-{BCC9C614-FE9E-46BB-B9C5-9291F2291313}" dt="2022-01-05T15:14:56.822" v="69" actId="20577"/>
      <pc:docMkLst>
        <pc:docMk/>
      </pc:docMkLst>
      <pc:sldChg chg="modSp">
        <pc:chgData name="Breuer, Marion" userId="S::breuerm@stud.hfwu.de::8816ae27-3ae9-49f8-ba67-17e6b5a995e3" providerId="AD" clId="Web-{BCC9C614-FE9E-46BB-B9C5-9291F2291313}" dt="2022-01-05T15:11:36.310" v="4" actId="20577"/>
        <pc:sldMkLst>
          <pc:docMk/>
          <pc:sldMk cId="2001471780" sldId="257"/>
        </pc:sldMkLst>
        <pc:spChg chg="mod">
          <ac:chgData name="Breuer, Marion" userId="S::breuerm@stud.hfwu.de::8816ae27-3ae9-49f8-ba67-17e6b5a995e3" providerId="AD" clId="Web-{BCC9C614-FE9E-46BB-B9C5-9291F2291313}" dt="2022-01-05T15:11:36.310" v="4" actId="20577"/>
          <ac:spMkLst>
            <pc:docMk/>
            <pc:sldMk cId="2001471780" sldId="257"/>
            <ac:spMk id="3" creationId="{4D42FC61-2068-6F49-89B3-20A6BFB466A4}"/>
          </ac:spMkLst>
        </pc:spChg>
      </pc:sldChg>
      <pc:sldChg chg="modSp">
        <pc:chgData name="Breuer, Marion" userId="S::breuerm@stud.hfwu.de::8816ae27-3ae9-49f8-ba67-17e6b5a995e3" providerId="AD" clId="Web-{BCC9C614-FE9E-46BB-B9C5-9291F2291313}" dt="2022-01-05T15:11:52.030" v="11" actId="20577"/>
        <pc:sldMkLst>
          <pc:docMk/>
          <pc:sldMk cId="1932494345" sldId="260"/>
        </pc:sldMkLst>
        <pc:spChg chg="mod">
          <ac:chgData name="Breuer, Marion" userId="S::breuerm@stud.hfwu.de::8816ae27-3ae9-49f8-ba67-17e6b5a995e3" providerId="AD" clId="Web-{BCC9C614-FE9E-46BB-B9C5-9291F2291313}" dt="2022-01-05T15:11:43.670" v="8" actId="20577"/>
          <ac:spMkLst>
            <pc:docMk/>
            <pc:sldMk cId="1932494345" sldId="260"/>
            <ac:spMk id="10" creationId="{CBBCDB3B-9E34-EE41-9F2B-16F36763F0FD}"/>
          </ac:spMkLst>
        </pc:spChg>
        <pc:spChg chg="mod">
          <ac:chgData name="Breuer, Marion" userId="S::breuerm@stud.hfwu.de::8816ae27-3ae9-49f8-ba67-17e6b5a995e3" providerId="AD" clId="Web-{BCC9C614-FE9E-46BB-B9C5-9291F2291313}" dt="2022-01-05T15:11:48.655" v="9" actId="20577"/>
          <ac:spMkLst>
            <pc:docMk/>
            <pc:sldMk cId="1932494345" sldId="260"/>
            <ac:spMk id="13" creationId="{9CE9BC05-CD91-464E-85D6-D13FCF4B67DC}"/>
          </ac:spMkLst>
        </pc:spChg>
        <pc:spChg chg="mod">
          <ac:chgData name="Breuer, Marion" userId="S::breuerm@stud.hfwu.de::8816ae27-3ae9-49f8-ba67-17e6b5a995e3" providerId="AD" clId="Web-{BCC9C614-FE9E-46BB-B9C5-9291F2291313}" dt="2022-01-05T15:11:52.030" v="11" actId="20577"/>
          <ac:spMkLst>
            <pc:docMk/>
            <pc:sldMk cId="1932494345" sldId="260"/>
            <ac:spMk id="18" creationId="{48BFE3D4-B231-42E8-BB88-420836467D37}"/>
          </ac:spMkLst>
        </pc:spChg>
      </pc:sldChg>
      <pc:sldChg chg="modSp">
        <pc:chgData name="Breuer, Marion" userId="S::breuerm@stud.hfwu.de::8816ae27-3ae9-49f8-ba67-17e6b5a995e3" providerId="AD" clId="Web-{BCC9C614-FE9E-46BB-B9C5-9291F2291313}" dt="2022-01-05T15:12:10.515" v="19" actId="20577"/>
        <pc:sldMkLst>
          <pc:docMk/>
          <pc:sldMk cId="64822043" sldId="270"/>
        </pc:sldMkLst>
        <pc:spChg chg="mod">
          <ac:chgData name="Breuer, Marion" userId="S::breuerm@stud.hfwu.de::8816ae27-3ae9-49f8-ba67-17e6b5a995e3" providerId="AD" clId="Web-{BCC9C614-FE9E-46BB-B9C5-9291F2291313}" dt="2022-01-05T15:12:10.515" v="19" actId="20577"/>
          <ac:spMkLst>
            <pc:docMk/>
            <pc:sldMk cId="64822043" sldId="270"/>
            <ac:spMk id="15" creationId="{A2ED22CE-4AE4-264C-840B-46E4EDFDB205}"/>
          </ac:spMkLst>
        </pc:spChg>
        <pc:spChg chg="mod">
          <ac:chgData name="Breuer, Marion" userId="S::breuerm@stud.hfwu.de::8816ae27-3ae9-49f8-ba67-17e6b5a995e3" providerId="AD" clId="Web-{BCC9C614-FE9E-46BB-B9C5-9291F2291313}" dt="2022-01-05T15:11:59.655" v="13" actId="20577"/>
          <ac:spMkLst>
            <pc:docMk/>
            <pc:sldMk cId="64822043" sldId="270"/>
            <ac:spMk id="16" creationId="{C3D8057C-4308-0344-AF42-6F10EAC9C9F7}"/>
          </ac:spMkLst>
        </pc:spChg>
        <pc:spChg chg="mod">
          <ac:chgData name="Breuer, Marion" userId="S::breuerm@stud.hfwu.de::8816ae27-3ae9-49f8-ba67-17e6b5a995e3" providerId="AD" clId="Web-{BCC9C614-FE9E-46BB-B9C5-9291F2291313}" dt="2022-01-05T15:12:04.640" v="16" actId="20577"/>
          <ac:spMkLst>
            <pc:docMk/>
            <pc:sldMk cId="64822043" sldId="270"/>
            <ac:spMk id="17" creationId="{2285803E-B981-B34B-A456-58F672FD5DF2}"/>
          </ac:spMkLst>
        </pc:spChg>
        <pc:spChg chg="mod">
          <ac:chgData name="Breuer, Marion" userId="S::breuerm@stud.hfwu.de::8816ae27-3ae9-49f8-ba67-17e6b5a995e3" providerId="AD" clId="Web-{BCC9C614-FE9E-46BB-B9C5-9291F2291313}" dt="2022-01-05T15:12:01.999" v="14" actId="20577"/>
          <ac:spMkLst>
            <pc:docMk/>
            <pc:sldMk cId="64822043" sldId="270"/>
            <ac:spMk id="18" creationId="{CCA177BE-60A2-534A-8F13-D3D962EA608A}"/>
          </ac:spMkLst>
        </pc:spChg>
      </pc:sldChg>
      <pc:sldChg chg="modSp">
        <pc:chgData name="Breuer, Marion" userId="S::breuerm@stud.hfwu.de::8816ae27-3ae9-49f8-ba67-17e6b5a995e3" providerId="AD" clId="Web-{BCC9C614-FE9E-46BB-B9C5-9291F2291313}" dt="2022-01-05T15:12:33.720" v="22" actId="20577"/>
        <pc:sldMkLst>
          <pc:docMk/>
          <pc:sldMk cId="1466210256" sldId="271"/>
        </pc:sldMkLst>
        <pc:spChg chg="mod">
          <ac:chgData name="Breuer, Marion" userId="S::breuerm@stud.hfwu.de::8816ae27-3ae9-49f8-ba67-17e6b5a995e3" providerId="AD" clId="Web-{BCC9C614-FE9E-46BB-B9C5-9291F2291313}" dt="2022-01-05T15:12:33.720" v="22" actId="20577"/>
          <ac:spMkLst>
            <pc:docMk/>
            <pc:sldMk cId="1466210256" sldId="271"/>
            <ac:spMk id="3" creationId="{6F65F51B-CE00-4BBD-999F-20D564987273}"/>
          </ac:spMkLst>
        </pc:spChg>
      </pc:sldChg>
      <pc:sldChg chg="modSp">
        <pc:chgData name="Breuer, Marion" userId="S::breuerm@stud.hfwu.de::8816ae27-3ae9-49f8-ba67-17e6b5a995e3" providerId="AD" clId="Web-{BCC9C614-FE9E-46BB-B9C5-9291F2291313}" dt="2022-01-05T15:12:49.549" v="24" actId="20577"/>
        <pc:sldMkLst>
          <pc:docMk/>
          <pc:sldMk cId="1155177804" sldId="273"/>
        </pc:sldMkLst>
        <pc:spChg chg="mod">
          <ac:chgData name="Breuer, Marion" userId="S::breuerm@stud.hfwu.de::8816ae27-3ae9-49f8-ba67-17e6b5a995e3" providerId="AD" clId="Web-{BCC9C614-FE9E-46BB-B9C5-9291F2291313}" dt="2022-01-05T15:12:49.549" v="24" actId="20577"/>
          <ac:spMkLst>
            <pc:docMk/>
            <pc:sldMk cId="1155177804" sldId="273"/>
            <ac:spMk id="3" creationId="{6F65F51B-CE00-4BBD-999F-20D564987273}"/>
          </ac:spMkLst>
        </pc:spChg>
      </pc:sldChg>
      <pc:sldChg chg="modSp">
        <pc:chgData name="Breuer, Marion" userId="S::breuerm@stud.hfwu.de::8816ae27-3ae9-49f8-ba67-17e6b5a995e3" providerId="AD" clId="Web-{BCC9C614-FE9E-46BB-B9C5-9291F2291313}" dt="2022-01-05T15:14:14.163" v="54" actId="20577"/>
        <pc:sldMkLst>
          <pc:docMk/>
          <pc:sldMk cId="1512506216" sldId="277"/>
        </pc:sldMkLst>
        <pc:spChg chg="mod">
          <ac:chgData name="Breuer, Marion" userId="S::breuerm@stud.hfwu.de::8816ae27-3ae9-49f8-ba67-17e6b5a995e3" providerId="AD" clId="Web-{BCC9C614-FE9E-46BB-B9C5-9291F2291313}" dt="2022-01-05T15:14:14.163" v="54" actId="20577"/>
          <ac:spMkLst>
            <pc:docMk/>
            <pc:sldMk cId="1512506216" sldId="277"/>
            <ac:spMk id="3" creationId="{6F65F51B-CE00-4BBD-999F-20D564987273}"/>
          </ac:spMkLst>
        </pc:spChg>
      </pc:sldChg>
      <pc:sldChg chg="modSp">
        <pc:chgData name="Breuer, Marion" userId="S::breuerm@stud.hfwu.de::8816ae27-3ae9-49f8-ba67-17e6b5a995e3" providerId="AD" clId="Web-{BCC9C614-FE9E-46BB-B9C5-9291F2291313}" dt="2022-01-05T15:14:45.930" v="65" actId="20577"/>
        <pc:sldMkLst>
          <pc:docMk/>
          <pc:sldMk cId="4222768531" sldId="278"/>
        </pc:sldMkLst>
        <pc:spChg chg="mod">
          <ac:chgData name="Breuer, Marion" userId="S::breuerm@stud.hfwu.de::8816ae27-3ae9-49f8-ba67-17e6b5a995e3" providerId="AD" clId="Web-{BCC9C614-FE9E-46BB-B9C5-9291F2291313}" dt="2022-01-05T15:14:45.930" v="65" actId="20577"/>
          <ac:spMkLst>
            <pc:docMk/>
            <pc:sldMk cId="4222768531" sldId="278"/>
            <ac:spMk id="3" creationId="{6F65F51B-CE00-4BBD-999F-20D564987273}"/>
          </ac:spMkLst>
        </pc:spChg>
      </pc:sldChg>
      <pc:sldChg chg="modSp">
        <pc:chgData name="Breuer, Marion" userId="S::breuerm@stud.hfwu.de::8816ae27-3ae9-49f8-ba67-17e6b5a995e3" providerId="AD" clId="Web-{BCC9C614-FE9E-46BB-B9C5-9291F2291313}" dt="2022-01-05T15:14:56.822" v="69" actId="20577"/>
        <pc:sldMkLst>
          <pc:docMk/>
          <pc:sldMk cId="3306971185" sldId="279"/>
        </pc:sldMkLst>
        <pc:spChg chg="mod">
          <ac:chgData name="Breuer, Marion" userId="S::breuerm@stud.hfwu.de::8816ae27-3ae9-49f8-ba67-17e6b5a995e3" providerId="AD" clId="Web-{BCC9C614-FE9E-46BB-B9C5-9291F2291313}" dt="2022-01-05T15:14:52.384" v="68" actId="20577"/>
          <ac:spMkLst>
            <pc:docMk/>
            <pc:sldMk cId="3306971185" sldId="279"/>
            <ac:spMk id="2" creationId="{AB72FC48-F677-3C43-93A1-503D13B113E2}"/>
          </ac:spMkLst>
        </pc:spChg>
        <pc:spChg chg="mod">
          <ac:chgData name="Breuer, Marion" userId="S::breuerm@stud.hfwu.de::8816ae27-3ae9-49f8-ba67-17e6b5a995e3" providerId="AD" clId="Web-{BCC9C614-FE9E-46BB-B9C5-9291F2291313}" dt="2022-01-05T15:14:56.822" v="69" actId="20577"/>
          <ac:spMkLst>
            <pc:docMk/>
            <pc:sldMk cId="3306971185" sldId="279"/>
            <ac:spMk id="3" creationId="{6F65F51B-CE00-4BBD-999F-20D564987273}"/>
          </ac:spMkLst>
        </pc:spChg>
      </pc:sldChg>
    </pc:docChg>
  </pc:docChgLst>
  <pc:docChgLst>
    <pc:chgData name="Gugenhan, Max" userId="S::gugenhanm@stud.hfwu.de::07d5ae45-c43c-4de4-96cf-1362af0c0d59" providerId="AD" clId="Web-{853FB8A6-1FCA-4172-87C3-4849752C0718}"/>
    <pc:docChg chg="modSld">
      <pc:chgData name="Gugenhan, Max" userId="S::gugenhanm@stud.hfwu.de::07d5ae45-c43c-4de4-96cf-1362af0c0d59" providerId="AD" clId="Web-{853FB8A6-1FCA-4172-87C3-4849752C0718}" dt="2022-01-21T14:26:05.393" v="18" actId="1076"/>
      <pc:docMkLst>
        <pc:docMk/>
      </pc:docMkLst>
      <pc:sldChg chg="modSp">
        <pc:chgData name="Gugenhan, Max" userId="S::gugenhanm@stud.hfwu.de::07d5ae45-c43c-4de4-96cf-1362af0c0d59" providerId="AD" clId="Web-{853FB8A6-1FCA-4172-87C3-4849752C0718}" dt="2022-01-21T14:26:05.393" v="18" actId="1076"/>
        <pc:sldMkLst>
          <pc:docMk/>
          <pc:sldMk cId="4222768531" sldId="278"/>
        </pc:sldMkLst>
        <pc:spChg chg="mod">
          <ac:chgData name="Gugenhan, Max" userId="S::gugenhanm@stud.hfwu.de::07d5ae45-c43c-4de4-96cf-1362af0c0d59" providerId="AD" clId="Web-{853FB8A6-1FCA-4172-87C3-4849752C0718}" dt="2022-01-21T14:25:25.500" v="15" actId="20577"/>
          <ac:spMkLst>
            <pc:docMk/>
            <pc:sldMk cId="4222768531" sldId="278"/>
            <ac:spMk id="2" creationId="{AB72FC48-F677-3C43-93A1-503D13B113E2}"/>
          </ac:spMkLst>
        </pc:spChg>
        <pc:picChg chg="mod">
          <ac:chgData name="Gugenhan, Max" userId="S::gugenhanm@stud.hfwu.de::07d5ae45-c43c-4de4-96cf-1362af0c0d59" providerId="AD" clId="Web-{853FB8A6-1FCA-4172-87C3-4849752C0718}" dt="2022-01-21T14:26:05.393" v="18" actId="1076"/>
          <ac:picMkLst>
            <pc:docMk/>
            <pc:sldMk cId="4222768531" sldId="278"/>
            <ac:picMk id="7" creationId="{AB2F2A33-5507-4819-ACD3-1917C3644339}"/>
          </ac:picMkLst>
        </pc:picChg>
      </pc:sldChg>
    </pc:docChg>
  </pc:docChgLst>
  <pc:docChgLst>
    <pc:chgData name="Gugenhan, Max" userId="S::gugenhanm@stud.hfwu.de::07d5ae45-c43c-4de4-96cf-1362af0c0d59" providerId="AD" clId="Web-{632D94D9-F862-4DE5-BAFA-A0F2A8ACECC2}"/>
    <pc:docChg chg="addSld delSld modSld">
      <pc:chgData name="Gugenhan, Max" userId="S::gugenhanm@stud.hfwu.de::07d5ae45-c43c-4de4-96cf-1362af0c0d59" providerId="AD" clId="Web-{632D94D9-F862-4DE5-BAFA-A0F2A8ACECC2}" dt="2022-01-21T14:28:26.324" v="3"/>
      <pc:docMkLst>
        <pc:docMk/>
      </pc:docMkLst>
      <pc:sldChg chg="addSp new del">
        <pc:chgData name="Gugenhan, Max" userId="S::gugenhanm@stud.hfwu.de::07d5ae45-c43c-4de4-96cf-1362af0c0d59" providerId="AD" clId="Web-{632D94D9-F862-4DE5-BAFA-A0F2A8ACECC2}" dt="2022-01-21T14:28:26.324" v="3"/>
        <pc:sldMkLst>
          <pc:docMk/>
          <pc:sldMk cId="4044820225" sldId="282"/>
        </pc:sldMkLst>
        <pc:spChg chg="add">
          <ac:chgData name="Gugenhan, Max" userId="S::gugenhanm@stud.hfwu.de::07d5ae45-c43c-4de4-96cf-1362af0c0d59" providerId="AD" clId="Web-{632D94D9-F862-4DE5-BAFA-A0F2A8ACECC2}" dt="2022-01-21T14:28:21.215" v="1"/>
          <ac:spMkLst>
            <pc:docMk/>
            <pc:sldMk cId="4044820225" sldId="282"/>
            <ac:spMk id="6" creationId="{7B335943-4D4F-4846-B307-84C8A7247836}"/>
          </ac:spMkLst>
        </pc:spChg>
        <pc:picChg chg="add">
          <ac:chgData name="Gugenhan, Max" userId="S::gugenhanm@stud.hfwu.de::07d5ae45-c43c-4de4-96cf-1362af0c0d59" providerId="AD" clId="Web-{632D94D9-F862-4DE5-BAFA-A0F2A8ACECC2}" dt="2022-01-21T14:28:21.231" v="2"/>
          <ac:picMkLst>
            <pc:docMk/>
            <pc:sldMk cId="4044820225" sldId="282"/>
            <ac:picMk id="8" creationId="{CA3084FE-976F-43FC-BA18-FC949315224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9BCBF-CBB6-4C4B-BB28-05AF2AFB4269}" type="datetimeFigureOut">
              <a:rPr lang="fr-FR" smtClean="0"/>
              <a:t>22/01/2022</a:t>
            </a:fld>
            <a:endParaRPr lang="fr-FR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EB6DF-F09D-4451-81DF-31F1C0FB15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474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-online.de/themen/lebensmittel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t-online.de/themen/energie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Die Teilnehmer sollen sich zu den einzelnen Fragen Gedanken machen und diese sollen später in der Runde zusammengetragen werden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0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EB6DF-F09D-4451-81DF-31F1C0FB158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2736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Ideensammlung an Tafel danach die Übersicht zeigen und auflösen / 5min</a:t>
            </a:r>
          </a:p>
          <a:p>
            <a:endParaRPr lang="fr-FR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EB6DF-F09D-4451-81DF-31F1C0FB158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9589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/>
              <a:t> Punkt 1: </a:t>
            </a:r>
            <a:r>
              <a:rPr lang="de-DE" b="1"/>
              <a:t>- </a:t>
            </a:r>
            <a:r>
              <a:rPr lang="de-DE"/>
              <a:t>Clever befüllen: Kühlschränke haben unterschiedliche Temperaturzonen. Auf der Ablage über den Gemüsefächern ist es am kältesten. Hier werden leicht verderbliche </a:t>
            </a:r>
            <a:r>
              <a:rPr lang="de-DE">
                <a:hlinkClick r:id="rId3"/>
              </a:rPr>
              <a:t>Lebensmittel</a:t>
            </a:r>
            <a:r>
              <a:rPr lang="de-DE"/>
              <a:t> wie Fleisch gelagert. Ganz oben ist es am wärmsten – der richtige Platz für gekochte Speisen. Allerdings kommen diese nie warm in den Kühlschrank, sondern sollten erst vollständig abkühlen. Umgekehrt sollte man tiefgekühlte Lebensmittel am besten im Kühlschrank auftauen.</a:t>
            </a:r>
          </a:p>
          <a:p>
            <a:pPr marL="0" indent="0">
              <a:buNone/>
            </a:pPr>
            <a:r>
              <a:rPr lang="de-DE"/>
              <a:t>Punkt 3: Moderne Kühlschränke mit sogenannter </a:t>
            </a:r>
            <a:r>
              <a:rPr lang="de-DE" err="1"/>
              <a:t>No</a:t>
            </a:r>
            <a:r>
              <a:rPr lang="de-DE"/>
              <a:t>-Frost-Funktion bilden keine Eisschicht. Allerdings verbraucht diese Technologie zusätzliche </a:t>
            </a:r>
            <a:r>
              <a:rPr lang="de-DE">
                <a:hlinkClick r:id="rId4"/>
              </a:rPr>
              <a:t>Energie</a:t>
            </a:r>
            <a:r>
              <a:rPr lang="de-DE"/>
              <a:t>.</a:t>
            </a:r>
          </a:p>
          <a:p>
            <a:endParaRPr lang="fr-FR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EB6DF-F09D-4451-81DF-31F1C0FB158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111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/>
              <a:t>Zu dem Punkt "Sparduschkopf":   </a:t>
            </a:r>
            <a:endParaRPr lang="en-US"/>
          </a:p>
          <a:p>
            <a:pPr marL="0" indent="0">
              <a:buNone/>
            </a:pPr>
            <a:r>
              <a:rPr lang="de-DE"/>
              <a:t>1. Bei diesen wird das Brausewasser mit Luft vermischt, sodass weniger Wasser pro Minute aus dem Duschkopf kommt, ohne dass man einen Unterschied feststellt.  </a:t>
            </a:r>
            <a:endParaRPr lang="en-US"/>
          </a:p>
          <a:p>
            <a:pPr marL="0" indent="0">
              <a:buNone/>
            </a:pPr>
            <a:r>
              <a:rPr lang="de-DE"/>
              <a:t>2. Wie viel Wasser verbraucht mein derzeitiger Duschkopf?</a:t>
            </a:r>
            <a:endParaRPr lang="en-US"/>
          </a:p>
          <a:p>
            <a:pPr marL="0" indent="0">
              <a:buNone/>
            </a:pPr>
            <a:r>
              <a:rPr lang="de-DE"/>
              <a:t>Dies kann man einfach messen: Man nimmt einen größeren Eimer und füllt diesen mit warmen Wasser, währenddessen stoppt man die Zeit, die zur Befüllung notwendig ist sekundengenau. Braucht man beispielsweise 30 Sekunden um einen 5 Liter Eimer zu befüllen, so hat der Duschkopf einen Wasserdurchsatz von 10 Litern pro Minute.</a:t>
            </a:r>
            <a:endParaRPr lang="en-US"/>
          </a:p>
          <a:p>
            <a:pPr marL="0" indent="0">
              <a:buNone/>
            </a:pPr>
            <a:r>
              <a:rPr lang="de-DE"/>
              <a:t>Gute Sparduschköpfe verbrauchen etwa 6-9 Liter pro Minute. ( https://autarkia.info/</a:t>
            </a:r>
            <a:r>
              <a:rPr lang="de-DE" err="1"/>
              <a:t>blog</a:t>
            </a:r>
            <a:r>
              <a:rPr lang="de-DE"/>
              <a:t>/5-tipps-wie-du-beim-duschen-einfach-wasser-und-energie-sparen-kannst/#:~:text=%205%20Tipps%2C%20wie%20du%20beim%20Duschen%20einfach,Heize%20mit%20ökologischen%20Alternativen..%20Wasser%20kann...%20More%20   )</a:t>
            </a:r>
          </a:p>
          <a:p>
            <a:pPr marL="0" indent="0">
              <a:buNone/>
            </a:pPr>
            <a:r>
              <a:rPr lang="de-DE"/>
              <a:t>Zu den Punkten Thermometerarmaturen und Duschstopps:</a:t>
            </a:r>
          </a:p>
          <a:p>
            <a:pPr marL="0" indent="0">
              <a:buNone/>
            </a:pPr>
            <a:r>
              <a:rPr lang="de-DE"/>
              <a:t>Diese helfen dabei, dass das Wasser beim Duschen schneller die von Ihnen gewünschte Wohlfühltemperatur erreicht oder auch beibehält. </a:t>
            </a:r>
          </a:p>
          <a:p>
            <a:endParaRPr lang="fr-FR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EB6DF-F09D-4451-81DF-31F1C0FB158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3676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EB6DF-F09D-4451-81DF-31F1C0FB158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67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EB6DF-F09D-4451-81DF-31F1C0FB158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6371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EB6DF-F09D-4451-81DF-31F1C0FB158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5166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EB6DF-F09D-4451-81DF-31F1C0FB158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95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EB6DF-F09D-4451-81DF-31F1C0FB158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1909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3214F2-4960-BE48-95C0-DBAF2162D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60D7D8-0CD9-3C43-BAB8-6C1DE6E30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83CE25-5984-9C47-BA5C-8C6EF2357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DDB1-C17A-654A-B933-A05F0EF95F79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45EA9B-38F1-1B48-818E-F395E2097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74977C-010F-594E-A139-28E84A7C8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2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E37B9-8EF3-264D-AD8F-AA5512D7C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3337228-3296-3142-AC56-9197AFC5E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0C4E91-BD61-F942-BA13-72DDA891C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FC33-91B8-9742-9AC1-C9F414026A4D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804D50-7E93-E147-AA5A-0F4EE3E8B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1D0424-E7C1-F443-A5A2-97D2B907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59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856249-CADE-9A4A-9AB9-D25853B7EB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439EE16-811C-B649-8F36-45F467B07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2682FA-F409-1948-95ED-58A7F71B7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29DB2-1F84-5A4A-BF3E-07A50479D041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6CD20D-19B4-ED4E-B886-FCE6E7E3C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00ABCA-D68E-FB43-B918-CDF89F3C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93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F13ECF-F6D5-FF48-A0D8-2CE4AF67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533597-D4DD-7C4D-ABDB-989C98888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048381-668A-DC4E-94EF-ABA2D476D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2EDF-C6A5-FF42-AC1F-3BA0DCBD2A25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C60270-1F13-F24F-AB35-0857349A7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152DD1-CFC2-734F-923B-51B84781B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3106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D1879C-AB26-FB49-9560-AFC40447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5F5093-8CA2-A94F-97AA-B37D99172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D3706D-9D17-E743-951B-F3AB5A9A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4204-A640-9D48-962D-5C3BBA588570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B4B83-BE25-254C-BE07-FE0FF337E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FC4174-E9BB-2E43-B3E1-DBA22266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099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B14D89-6481-0247-9702-133030D69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60E6D6-7B14-3044-B927-89D13DE8E6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BFFDC1-19CB-754F-96B0-20265987C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8B0E23-8CA0-924E-AF3F-631E5FBF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83D4-60DF-6744-863E-5B2999264DBE}" type="datetime1">
              <a:rPr lang="de-DE" smtClean="0"/>
              <a:t>22.01.2022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A5EE4E-B2AB-6B44-A1BC-CF280FB98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7D6E91-D8B0-6643-8EE6-BE5E7C63E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14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88AC0-EDA2-1C48-A8B5-120105B69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5BE692-F3AE-3149-A7A8-3518F3C2E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A1502A-C982-7644-89BB-35F5E8A89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1A747DD-64A8-5F42-ACFE-2EA52FCFF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7CD074-3EF1-5E48-8E8C-5119ACA9C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F7561B-6B47-214E-A55D-D3BFEC54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56C9-273E-4F49-91D7-6078EEE612A3}" type="datetime1">
              <a:rPr lang="de-DE" smtClean="0"/>
              <a:t>22.01.2022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67B7F8-7310-1A4A-89DE-9CF08CBF9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5EB478-74A2-1A49-ADDC-9DA7E277D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01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5A6FCF-F7F4-334A-A594-72E62899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78EC9C-4936-8E4F-AA25-ADA435811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069E-DDC4-9547-B93A-F833E872C3BC}" type="datetime1">
              <a:rPr lang="de-DE" smtClean="0"/>
              <a:t>22.01.2022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8922F5F-A905-5F45-AB58-6B17F735F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D0D8BB-6EF3-8348-8154-8228008D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05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4147B17-26A4-D24D-8AB2-DCACA646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774E5-39CD-3F4B-B846-05F2C6D7B7CD}" type="datetime1">
              <a:rPr lang="de-DE" smtClean="0"/>
              <a:t>22.01.2022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42BBCE9-6B85-6B4C-999E-22A10F3A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73FEBE-99ED-D949-917F-53875A3BB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570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363BC9-19A5-5C48-AFCA-8081427E9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368C11-9A1C-1944-BBD6-48D157410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F983ED-462C-4F41-B98A-8EEFEF782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FD3AA8-CF31-F141-8E50-548976B02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8945-0E2A-C34E-BFF4-D02ECDE3D5E3}" type="datetime1">
              <a:rPr lang="de-DE" smtClean="0"/>
              <a:t>22.01.2022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125B9F-CAC3-4E45-AAB3-E529547A1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FD8A79-DD4B-1244-A20E-C65D81BF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AD325-A89D-4A45-8FF2-F0CA19A58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D405E0D-DE64-1C4F-A3F6-A830191902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36C33A-DE20-F84C-A3EF-56F35816C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5D4B54-688B-6D4A-B09A-46AD9DFD8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6ABD-D62F-564C-B235-40AF3D596AEC}" type="datetime1">
              <a:rPr lang="de-DE" smtClean="0"/>
              <a:t>22.01.2022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A9BBE1-B41D-884E-BDE1-C682EF3C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97AD13-2DA4-3045-A93C-61BFEE20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60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16A9FB0-DF83-3540-A910-2C38ED06A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2B7590-D894-AD4A-AAAD-D73EFB847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9F86A0-C706-F445-875E-240D47AEB8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4113-2F43-D542-8EF2-79A73B84439C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32362D-850C-C446-B81D-100F5E401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3E947B-7E21-7A4A-ACB5-27B5A46B5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56133-2164-FA40-A83E-FEF5631EBA2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81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in-klimaschutz.de/zu-hause/" TargetMode="External"/><Relationship Id="rId2" Type="http://schemas.openxmlformats.org/officeDocument/2006/relationships/hyperlink" Target="https://www.energis.de/ratgeber/wasser/wasserverbrauch_dusche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FA4568A-62E5-BA45-A97E-D9CB3E2601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000">
                <a:solidFill>
                  <a:srgbClr val="85C28F"/>
                </a:solidFill>
                <a:latin typeface="Arial Rounded MT Bold" panose="020F0704030504030204" pitchFamily="34" charset="77"/>
              </a:rPr>
              <a:t>Klima Challenge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D72AFA9A-9340-414A-A539-D4468C9C7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16508"/>
            <a:ext cx="9144000" cy="1655762"/>
          </a:xfrm>
          <a:noFill/>
        </p:spPr>
        <p:txBody>
          <a:bodyPr>
            <a:normAutofit/>
          </a:bodyPr>
          <a:lstStyle/>
          <a:p>
            <a:r>
              <a:rPr lang="de-DE" sz="3200">
                <a:solidFill>
                  <a:srgbClr val="7EA6A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Veranstaltung 2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857229" y="4907666"/>
            <a:ext cx="2881313" cy="2587625"/>
          </a:xfrm>
          <a:prstGeom prst="teardrop">
            <a:avLst>
              <a:gd name="adj" fmla="val 200000"/>
            </a:avLst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827131" y="-144276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-638212" y="4907666"/>
            <a:ext cx="3126769" cy="2290853"/>
          </a:xfrm>
          <a:prstGeom prst="teardrop">
            <a:avLst>
              <a:gd name="adj" fmla="val 58540"/>
            </a:avLst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EF3AB63C-25C8-1A41-AC03-70250E07852F}"/>
              </a:ext>
            </a:extLst>
          </p:cNvPr>
          <p:cNvSpPr/>
          <p:nvPr/>
        </p:nvSpPr>
        <p:spPr>
          <a:xfrm rot="21448955">
            <a:off x="7691161" y="-739499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1AF4A074-3526-2340-928B-411E08532F89}"/>
              </a:ext>
            </a:extLst>
          </p:cNvPr>
          <p:cNvSpPr/>
          <p:nvPr/>
        </p:nvSpPr>
        <p:spPr>
          <a:xfrm rot="21448955">
            <a:off x="46225" y="-618760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BB4AC24A-016B-1A45-918A-9889E54D8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819" y="6063349"/>
            <a:ext cx="1688928" cy="56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8F4549E-42D8-5C42-BED3-310C8F73E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8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Wäschefakten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751343" y="47083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6359901" y="3220678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65F51B-CE00-4BBD-999F-20D564987273}"/>
              </a:ext>
            </a:extLst>
          </p:cNvPr>
          <p:cNvSpPr txBox="1"/>
          <p:nvPr/>
        </p:nvSpPr>
        <p:spPr>
          <a:xfrm>
            <a:off x="1230127" y="1764643"/>
            <a:ext cx="10123673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000">
                <a:solidFill>
                  <a:srgbClr val="71898F"/>
                </a:solidFill>
                <a:ea typeface="Arial Unicode MS"/>
              </a:rPr>
              <a:t>-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 Viele Waschmittel enthalten Stoffe, die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biologisch nicht leicht oder nicht vollständig abbaubar sind oder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sich in der Umwelt oder den Organismen anreichern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- Pro Waschgang können zwischen 50 und 130 Liter Wasser verbraucht werden 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abhängig davon, wie neu oder energieeffizient die Waschmaschine ist</a:t>
            </a:r>
            <a:endParaRPr lang="de-DE"/>
          </a:p>
          <a:p>
            <a:pPr indent="-285750">
              <a:buFontTx/>
              <a:buChar char="-"/>
            </a:pP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- Mit verschiedenen Tricks lässt sich klimafreundlicher waschen:</a:t>
            </a:r>
          </a:p>
          <a:p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 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  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Das Fassungsvermögen der Maschine ausnutzen – voll beladen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Mit geringerer Temperatur waschen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Energiesparende Waschprogramme nutzen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Umweltfreundliche Waschmittel wählen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     (z.B. Waschpulver statt Flüssigwaschmittel)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endParaRPr lang="fr-FR" sz="2000">
              <a:solidFill>
                <a:srgbClr val="71898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15F7595-22B5-FC43-9BC9-CC9E729C80CD}"/>
              </a:ext>
            </a:extLst>
          </p:cNvPr>
          <p:cNvSpPr txBox="1"/>
          <p:nvPr/>
        </p:nvSpPr>
        <p:spPr>
          <a:xfrm>
            <a:off x="4185851" y="6433054"/>
            <a:ext cx="29810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ecotopten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kein Datum)</a:t>
            </a:r>
            <a:r>
              <a:rPr lang="de-DE" sz="1000">
                <a:solidFill>
                  <a:srgbClr val="71898F"/>
                </a:solidFill>
                <a:effectLst/>
              </a:rPr>
              <a:t> </a:t>
            </a:r>
            <a:endParaRPr lang="de-DE" sz="1000">
              <a:solidFill>
                <a:srgbClr val="71898F"/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C5F275-E310-2140-AE53-1A7082A0C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813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Wäschefakten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751343" y="47083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6359901" y="3220678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6C70F1F-8B51-8444-9EFE-89494F7FD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240" y="1532475"/>
            <a:ext cx="4374242" cy="437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B1486B4-9803-0E43-98BF-A5B86412901B}"/>
              </a:ext>
            </a:extLst>
          </p:cNvPr>
          <p:cNvSpPr txBox="1"/>
          <p:nvPr/>
        </p:nvSpPr>
        <p:spPr>
          <a:xfrm>
            <a:off x="3101545" y="6433054"/>
            <a:ext cx="73893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</a:rPr>
              <a:t>(Saubere Wäsche - keine heiße Sache Mit der Temperatur sinkt auch der Stromverbrauch der Waschmaschine, o.D.)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7056E8-7F35-3C46-AC6B-0822D1E44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732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231034"/>
            <a:ext cx="10515600" cy="1325563"/>
          </a:xfrm>
        </p:spPr>
        <p:txBody>
          <a:bodyPr/>
          <a:lstStyle/>
          <a:p>
            <a:pPr algn="ctr"/>
            <a:r>
              <a:rPr lang="de-DE">
                <a:solidFill>
                  <a:srgbClr val="71898F"/>
                </a:solidFill>
                <a:latin typeface="Arial Rounded MT Bold"/>
              </a:rPr>
              <a:t>Unsere Tipps für Euer </a:t>
            </a:r>
            <a:br>
              <a:rPr lang="de-DE">
                <a:latin typeface="Arial Rounded MT Bold" panose="020F0704030504030204" pitchFamily="34" charset="77"/>
              </a:rPr>
            </a:br>
            <a:r>
              <a:rPr lang="de-DE">
                <a:solidFill>
                  <a:srgbClr val="71898F"/>
                </a:solidFill>
                <a:latin typeface="Arial Rounded MT Bold"/>
              </a:rPr>
              <a:t>Engagement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751343" y="47083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6359901" y="3220678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65F51B-CE00-4BBD-999F-20D564987273}"/>
              </a:ext>
            </a:extLst>
          </p:cNvPr>
          <p:cNvSpPr txBox="1"/>
          <p:nvPr/>
        </p:nvSpPr>
        <p:spPr>
          <a:xfrm>
            <a:off x="1230127" y="2959238"/>
            <a:ext cx="10123673" cy="24006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Ein Netz mit Nachbarn/Verwandten/Freunden aufbauen, um sich im Haushalt zu unterstützen</a:t>
            </a:r>
            <a:br>
              <a:rPr lang="de-DE" sz="22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Haushaltsgeräte/Elektrogeräte ausleihen</a:t>
            </a:r>
            <a:br>
              <a:rPr lang="de-DE" sz="22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Lebensmittel, die man nicht braucht vor dem Ablaufdatum verschenken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Freie Zimmer in der eigenen Wohnung oder im Haus vermieten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endParaRPr lang="fr-FR" sz="2000">
              <a:solidFill>
                <a:srgbClr val="71898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59A5DE2-0156-1D48-B6AD-CCF8F4E33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912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231034"/>
            <a:ext cx="10515600" cy="1325563"/>
          </a:xfrm>
        </p:spPr>
        <p:txBody>
          <a:bodyPr/>
          <a:lstStyle/>
          <a:p>
            <a:pPr algn="ctr"/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Ausblick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751343" y="47083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6359901" y="3220678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65F51B-CE00-4BBD-999F-20D564987273}"/>
              </a:ext>
            </a:extLst>
          </p:cNvPr>
          <p:cNvSpPr txBox="1"/>
          <p:nvPr/>
        </p:nvSpPr>
        <p:spPr>
          <a:xfrm>
            <a:off x="1230127" y="2959238"/>
            <a:ext cx="10123673" cy="20621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Kommende Woche kommen neue Herausforderungen zum Thema Ernährung und Konsum auf Euch zu!</a:t>
            </a:r>
          </a:p>
          <a:p>
            <a:pPr>
              <a:spcAft>
                <a:spcPts val="1200"/>
              </a:spcAft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Bevor Ihr in die Woche startet, macht Euch mit den neuen Challenges der Woche vertraut, damit Ihr wisst, was auf Euch zukommt.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endParaRPr lang="fr-FR" sz="2000">
              <a:solidFill>
                <a:srgbClr val="71898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6C14C7B-388D-F547-880A-46E1C4E9F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2506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231034"/>
            <a:ext cx="10515600" cy="1325563"/>
          </a:xfrm>
        </p:spPr>
        <p:txBody>
          <a:bodyPr/>
          <a:lstStyle/>
          <a:p>
            <a:pPr algn="ctr"/>
            <a:r>
              <a:rPr lang="de-DE">
                <a:solidFill>
                  <a:srgbClr val="71898F"/>
                </a:solidFill>
                <a:latin typeface="Arial Rounded MT Bold"/>
              </a:rPr>
              <a:t>Warm-Up für Woche 2</a:t>
            </a:r>
            <a:endParaRPr lang="de-DE">
              <a:solidFill>
                <a:srgbClr val="7189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751343" y="47083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6359901" y="3220678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65F51B-CE00-4BBD-999F-20D564987273}"/>
              </a:ext>
            </a:extLst>
          </p:cNvPr>
          <p:cNvSpPr txBox="1"/>
          <p:nvPr/>
        </p:nvSpPr>
        <p:spPr>
          <a:xfrm>
            <a:off x="1230127" y="2959238"/>
            <a:ext cx="10123673" cy="224676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Seid Ihr bereits vegetarisch oder vegan? Oder achtet Ihr sonst auf Eure Ernährungsweise in Bezug auf die Umwelt?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Kauft Ihr Second-Hand ein oder bevorzugt Ihr neue Kleidung?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Was ist der Unterschied zwischen Upcycling und Downcycling?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endParaRPr lang="fr-FR" sz="2200">
              <a:solidFill>
                <a:srgbClr val="7EA6AD"/>
              </a:solidFill>
              <a:latin typeface="Arial Unicode MS"/>
              <a:ea typeface="Arial Unicode MS" panose="020B0604020202020204"/>
              <a:cs typeface="Arial Unicode MS"/>
            </a:endParaRPr>
          </a:p>
        </p:txBody>
      </p:sp>
      <p:pic>
        <p:nvPicPr>
          <p:cNvPr id="7" name="Grafik 6" descr="Bodybuilder mit einfarbiger Füllung">
            <a:extLst>
              <a:ext uri="{FF2B5EF4-FFF2-40B4-BE49-F238E27FC236}">
                <a16:creationId xmlns:a16="http://schemas.microsoft.com/office/drawing/2014/main" id="{AB2F2A33-5507-4819-ACD3-1917C36443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99426" y="1119973"/>
            <a:ext cx="1336964" cy="1336964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F03AE6-C2BB-7341-A722-84E9B32FC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768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63" y="239567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de-DE" sz="5500">
                <a:solidFill>
                  <a:srgbClr val="71898F"/>
                </a:solidFill>
                <a:latin typeface="Arial Rounded MT Bold"/>
              </a:rPr>
              <a:t>Vielen Dank für Eure Teilnahme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751343" y="47083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6359901" y="3220678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65F51B-CE00-4BBD-999F-20D564987273}"/>
              </a:ext>
            </a:extLst>
          </p:cNvPr>
          <p:cNvSpPr txBox="1"/>
          <p:nvPr/>
        </p:nvSpPr>
        <p:spPr>
          <a:xfrm>
            <a:off x="391926" y="4069187"/>
            <a:ext cx="10123673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2600">
                <a:solidFill>
                  <a:srgbClr val="71898F"/>
                </a:solidFill>
                <a:ea typeface="Arial Unicode MS"/>
              </a:rPr>
              <a:t>Habt Ihr noch Fragen?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endParaRPr lang="fr-FR" sz="2000">
              <a:solidFill>
                <a:srgbClr val="71898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46693C9-633A-4249-90A9-D6B8C6793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6971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äne 4">
            <a:extLst>
              <a:ext uri="{FF2B5EF4-FFF2-40B4-BE49-F238E27FC236}">
                <a16:creationId xmlns:a16="http://schemas.microsoft.com/office/drawing/2014/main" id="{D837046C-1DFB-9846-B8EB-0C78D1E33C4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2D96444E-79B2-524A-B879-61E3C924BB37}"/>
              </a:ext>
            </a:extLst>
          </p:cNvPr>
          <p:cNvSpPr/>
          <p:nvPr/>
        </p:nvSpPr>
        <p:spPr>
          <a:xfrm>
            <a:off x="10751343" y="47083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Verzögerung 6">
            <a:extLst>
              <a:ext uri="{FF2B5EF4-FFF2-40B4-BE49-F238E27FC236}">
                <a16:creationId xmlns:a16="http://schemas.microsoft.com/office/drawing/2014/main" id="{46CBD64F-AC88-F54D-A75E-BF07DAB4E3B7}"/>
              </a:ext>
            </a:extLst>
          </p:cNvPr>
          <p:cNvSpPr/>
          <p:nvPr/>
        </p:nvSpPr>
        <p:spPr>
          <a:xfrm>
            <a:off x="-6359901" y="3220678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A4709A7-52BB-3D48-AEE6-43FE4C778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75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DE" sz="5500">
                <a:solidFill>
                  <a:srgbClr val="71898F"/>
                </a:solidFill>
                <a:latin typeface="Arial Rounded MT Bold"/>
              </a:rPr>
              <a:t>Quellenverzeichnis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F601F25-B5C3-1148-9EF7-0DF86E1BB510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97166" y="1690688"/>
            <a:ext cx="11020709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ecotopten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. (</a:t>
            </a:r>
            <a:r>
              <a:rPr lang="de-DE" altLang="de-DE" sz="160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o.D.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kumimoji="0" lang="de-DE" altLang="de-DE" sz="1600" b="0" i="1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Energie sparen bei der Waschmaschine: Die 7 besten Tipps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. Abgerufen am 10. Januar 2022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60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von 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ecotopten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: https://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www.ecotopten.de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grosse-haushaltsgeraete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waschmaschinen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spartipps-fuer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b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waschmaschinen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#:~: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text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=Energie%20sparen%20bei%20der%20Waschmaschine%3A%20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60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Die%207%20besten,4%20Energiesparende%20Waschprogramme%20nutzen.%20...%20Weitere%20</a:t>
            </a:r>
            <a:b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            Artikel...%20</a:t>
            </a:r>
            <a:b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de-DE" altLang="de-DE" sz="1100" b="0" i="0" u="none" strike="noStrike" cap="none" normalizeH="0" baseline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energis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</a:t>
            </a:r>
            <a:r>
              <a:rPr lang="de-DE" altLang="de-DE" sz="160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o.D.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kumimoji="0" lang="de-DE" altLang="de-DE" sz="1600" b="0" i="1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 lässt sich der Wasserverbrauch beim Duschen senken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Abgerufen am 10. Januar 2022 </a:t>
            </a:r>
            <a:b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von 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energis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https://www.energis.de/ratgeber/wasser/wasserverbrauch_duschen</a:t>
            </a:r>
            <a:b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de-DE" altLang="de-DE" sz="1100" b="0" i="0" u="none" strike="noStrike" cap="none" normalizeH="0" baseline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Heimhelden. (</a:t>
            </a:r>
            <a:r>
              <a:rPr lang="de-DE" altLang="de-DE" sz="160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o.D.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kumimoji="0" lang="de-DE" altLang="de-DE" sz="1600" b="0" i="1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Strom sparen beim Kühl- und Gefrierschrank – Tipps und Tricks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b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Abgerufen am 10. Januar 2022 von Heimhelden: https://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www.heimhelden.de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/strom-sparen-beim-</a:t>
            </a:r>
            <a:b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kuehlschrank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#:~: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text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=Beachten%20Sie%20die%20folgenden%20Tipps%2C%20um%20die%20Stromkosten%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2C,abkühlen%2C%20bevor%20Sie%20diese%20in%20den%20Kühlschrank%20stellen.</a:t>
            </a:r>
            <a:b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de-DE" altLang="de-DE" sz="1100" b="0" i="0" u="none" strike="noStrike" cap="none" normalizeH="0" baseline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Mein Klimaschutz. (2018). </a:t>
            </a:r>
            <a:r>
              <a:rPr kumimoji="0" lang="de-DE" altLang="de-DE" sz="1600" b="0" i="1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Klimaschutz zu Hause: Wo Sie am besten anfangen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Abgerufen am 10. Januar 2022 von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Mein Klimaschutz: 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https://www.mein-klimaschutz.de/zu-hause/</a:t>
            </a:r>
            <a:b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de-DE" altLang="de-DE" sz="1100">
              <a:solidFill>
                <a:srgbClr val="71898F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1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Saubere Wäsche - keine heiße Sache Mit der Temperatur sinkt auch der Stromverbrauch der Waschmaschine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60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de-DE" altLang="de-DE" sz="160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o.D.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). Abgerufen am 10. Januar 2022 von 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presseportal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: https://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www.presseportal.de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pm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/43338/1395861</a:t>
            </a:r>
            <a:endParaRPr kumimoji="0" lang="de-DE" altLang="de-DE" sz="1100" b="0" i="0" u="none" strike="noStrike" cap="none" normalizeH="0" baseline="0">
              <a:ln>
                <a:noFill/>
              </a:ln>
              <a:solidFill>
                <a:srgbClr val="71898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C9ACF0-1D2A-FF47-833F-7A8018F51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70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28" y="1317266"/>
            <a:ext cx="10515600" cy="1325563"/>
          </a:xfrm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Willkommen zur zweiten Woche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484" y="3342636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de-DE" sz="3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Toll, dass Ihr bis jetzt durchgehalten habt!</a:t>
            </a:r>
            <a:endParaRPr lang="de-DE"/>
          </a:p>
          <a:p>
            <a:pPr marL="0" indent="0" algn="ctr">
              <a:spcBef>
                <a:spcPts val="0"/>
              </a:spcBef>
              <a:buNone/>
            </a:pPr>
            <a:r>
              <a:rPr lang="de-DE" sz="3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Macht Euch bereit für weitere Herausforderungen.</a:t>
            </a:r>
            <a:endParaRPr lang="de-DE"/>
          </a:p>
          <a:p>
            <a:pPr marL="0" indent="0" algn="ctr">
              <a:spcBef>
                <a:spcPts val="0"/>
              </a:spcBef>
              <a:buNone/>
            </a:pPr>
            <a:r>
              <a:rPr lang="de-DE" sz="3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 dieser Woche erwarten Euch spannende Challenges zum Thema Ernährung und Konsum.</a:t>
            </a:r>
          </a:p>
          <a:p>
            <a:pPr marL="0" indent="0">
              <a:buNone/>
            </a:pPr>
            <a:endParaRPr lang="de-DE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06025A1-19AD-1248-8E66-779830362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471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1114939" y="-849099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64349" y="-1333538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CBBCDB3B-9E34-EE41-9F2B-16F36763F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0549" y="3989677"/>
            <a:ext cx="2943502" cy="18374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Tauscht Euch über Eure Erfahrungen und Ergebnisse aus.</a:t>
            </a:r>
          </a:p>
          <a:p>
            <a:pPr marL="0" indent="0">
              <a:buNone/>
            </a:pPr>
            <a:endParaRPr lang="de-DE"/>
          </a:p>
        </p:txBody>
      </p:sp>
      <p:sp>
        <p:nvSpPr>
          <p:cNvPr id="9" name="Oval 21">
            <a:extLst>
              <a:ext uri="{FF2B5EF4-FFF2-40B4-BE49-F238E27FC236}">
                <a16:creationId xmlns:a16="http://schemas.microsoft.com/office/drawing/2014/main" id="{9E91158B-484F-4130-A56E-F02D684F9E2D}"/>
              </a:ext>
            </a:extLst>
          </p:cNvPr>
          <p:cNvSpPr/>
          <p:nvPr/>
        </p:nvSpPr>
        <p:spPr>
          <a:xfrm>
            <a:off x="2659140" y="2008182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" name="Oval 21">
            <a:extLst>
              <a:ext uri="{FF2B5EF4-FFF2-40B4-BE49-F238E27FC236}">
                <a16:creationId xmlns:a16="http://schemas.microsoft.com/office/drawing/2014/main" id="{3A9DF5CB-8DEF-4D44-ACF2-BA89DB371594}"/>
              </a:ext>
            </a:extLst>
          </p:cNvPr>
          <p:cNvSpPr/>
          <p:nvPr/>
        </p:nvSpPr>
        <p:spPr>
          <a:xfrm>
            <a:off x="9561800" y="2008182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" name="Oval 22">
            <a:extLst>
              <a:ext uri="{FF2B5EF4-FFF2-40B4-BE49-F238E27FC236}">
                <a16:creationId xmlns:a16="http://schemas.microsoft.com/office/drawing/2014/main" id="{B6ED095B-B177-4680-9DDE-171B518F0643}"/>
              </a:ext>
            </a:extLst>
          </p:cNvPr>
          <p:cNvSpPr/>
          <p:nvPr/>
        </p:nvSpPr>
        <p:spPr>
          <a:xfrm>
            <a:off x="6092454" y="3045561"/>
            <a:ext cx="1378226" cy="131783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CE9BC05-CD91-464E-85D6-D13FCF4B67DC}"/>
              </a:ext>
            </a:extLst>
          </p:cNvPr>
          <p:cNvSpPr txBox="1"/>
          <p:nvPr/>
        </p:nvSpPr>
        <p:spPr>
          <a:xfrm>
            <a:off x="5278557" y="5073545"/>
            <a:ext cx="3006022" cy="110799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Alles, was Ihr über den Haushalt wissen müsst!</a:t>
            </a:r>
            <a:endParaRPr lang="fr-FR" sz="2200">
              <a:solidFill>
                <a:srgbClr val="7EA6AD"/>
              </a:solidFill>
              <a:latin typeface="Arial Unicode MS"/>
              <a:ea typeface="Arial Unicode MS" panose="020B0604020202020204"/>
              <a:cs typeface="Arial Unicode MS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BB2466C-0B32-44C6-9F0A-086576221BB9}"/>
              </a:ext>
            </a:extLst>
          </p:cNvPr>
          <p:cNvSpPr txBox="1"/>
          <p:nvPr/>
        </p:nvSpPr>
        <p:spPr>
          <a:xfrm>
            <a:off x="2019979" y="3448678"/>
            <a:ext cx="26446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700" b="1">
                <a:solidFill>
                  <a:srgbClr val="7EA6AD"/>
                </a:solidFill>
                <a:latin typeface="Arial Rounded MT Bold" panose="020F0704030504030204" pitchFamily="34" charset="0"/>
                <a:ea typeface="Arial Unicode MS" panose="020B0604020202020204" pitchFamily="34" charset="-128"/>
              </a:rPr>
              <a:t>Austausch</a:t>
            </a:r>
            <a:endParaRPr lang="fr-FR" sz="2700" b="1">
              <a:solidFill>
                <a:srgbClr val="7EA6AD"/>
              </a:solidFill>
              <a:latin typeface="Arial Rounded MT Bold" panose="020F070403050403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B730FD4-EDEE-4B06-9DCC-85DE4895223C}"/>
              </a:ext>
            </a:extLst>
          </p:cNvPr>
          <p:cNvSpPr txBox="1"/>
          <p:nvPr/>
        </p:nvSpPr>
        <p:spPr>
          <a:xfrm>
            <a:off x="5459246" y="4500315"/>
            <a:ext cx="26446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700" b="1">
                <a:solidFill>
                  <a:srgbClr val="7EA6AD"/>
                </a:solidFill>
                <a:latin typeface="Arial Rounded MT Bold" panose="020F0704030504030204" pitchFamily="34" charset="0"/>
                <a:ea typeface="Arial Unicode MS" panose="020B0604020202020204" pitchFamily="34" charset="-128"/>
              </a:rPr>
              <a:t>Fakten</a:t>
            </a:r>
            <a:endParaRPr lang="fr-FR" sz="2700" b="1">
              <a:solidFill>
                <a:srgbClr val="7EA6AD"/>
              </a:solidFill>
              <a:latin typeface="Arial Rounded MT Bold" panose="020F070403050403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5F73790-8D33-4592-8EFD-0E169B3C9366}"/>
              </a:ext>
            </a:extLst>
          </p:cNvPr>
          <p:cNvSpPr txBox="1"/>
          <p:nvPr/>
        </p:nvSpPr>
        <p:spPr>
          <a:xfrm>
            <a:off x="8392059" y="3478084"/>
            <a:ext cx="371770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700" b="1">
                <a:solidFill>
                  <a:srgbClr val="7EA6AD"/>
                </a:solidFill>
                <a:latin typeface="Arial Rounded MT Bold" panose="020F0704030504030204" pitchFamily="34" charset="0"/>
                <a:ea typeface="Arial Unicode MS" panose="020B0604020202020204" pitchFamily="34" charset="-128"/>
              </a:rPr>
              <a:t>Ausblick &amp; Warm-Up</a:t>
            </a:r>
            <a:endParaRPr lang="fr-FR" sz="2700" b="1">
              <a:solidFill>
                <a:srgbClr val="7EA6AD"/>
              </a:solidFill>
              <a:latin typeface="Arial Rounded MT Bold" panose="020F070403050403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8BFE3D4-B231-42E8-BB88-420836467D37}"/>
              </a:ext>
            </a:extLst>
          </p:cNvPr>
          <p:cNvSpPr txBox="1"/>
          <p:nvPr/>
        </p:nvSpPr>
        <p:spPr>
          <a:xfrm>
            <a:off x="8747901" y="4018354"/>
            <a:ext cx="3006022" cy="110799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Was kommende Woche auf Euch zukommt.</a:t>
            </a:r>
            <a:endParaRPr lang="fr-FR" sz="2200">
              <a:solidFill>
                <a:srgbClr val="7EA6AD"/>
              </a:solidFill>
              <a:latin typeface="Arial Unicode MS"/>
              <a:ea typeface="Arial Unicode MS" panose="020B0604020202020204"/>
              <a:cs typeface="Arial Unicode MS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A7FFF9E-2628-774E-9B2D-D30D3528E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494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Austausch zu Woche 1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66507" y="0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332528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487473" y="2411114"/>
            <a:ext cx="2881314" cy="486560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1293813 h 4865605"/>
              <a:gd name="connsiteX1" fmla="*/ 1440658 w 2881314"/>
              <a:gd name="connsiteY1" fmla="*/ 0 h 4865605"/>
              <a:gd name="connsiteX2" fmla="*/ 2881314 w 2881314"/>
              <a:gd name="connsiteY2" fmla="*/ 0 h 4865605"/>
              <a:gd name="connsiteX3" fmla="*/ 2881314 w 2881314"/>
              <a:gd name="connsiteY3" fmla="*/ 1293813 h 4865605"/>
              <a:gd name="connsiteX4" fmla="*/ 1568993 w 2881314"/>
              <a:gd name="connsiteY4" fmla="*/ 4865605 h 4865605"/>
              <a:gd name="connsiteX5" fmla="*/ 0 w 2881314"/>
              <a:gd name="connsiteY5" fmla="*/ 1293813 h 4865605"/>
              <a:gd name="connsiteX6" fmla="*/ 1 w 2881314"/>
              <a:gd name="connsiteY6" fmla="*/ 1293813 h 486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865605">
                <a:moveTo>
                  <a:pt x="1" y="1293813"/>
                </a:moveTo>
                <a:cubicBezTo>
                  <a:pt x="1" y="579260"/>
                  <a:pt x="645005" y="0"/>
                  <a:pt x="1440658" y="0"/>
                </a:cubicBezTo>
                <a:lnTo>
                  <a:pt x="2881314" y="0"/>
                </a:lnTo>
                <a:lnTo>
                  <a:pt x="2881314" y="1293813"/>
                </a:lnTo>
                <a:cubicBezTo>
                  <a:pt x="2881314" y="2008366"/>
                  <a:pt x="2364646" y="4865605"/>
                  <a:pt x="1568993" y="4865605"/>
                </a:cubicBezTo>
                <a:cubicBezTo>
                  <a:pt x="773340" y="4865605"/>
                  <a:pt x="0" y="2008366"/>
                  <a:pt x="0" y="1293813"/>
                </a:cubicBezTo>
                <a:lnTo>
                  <a:pt x="1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Google Shape;1059;p71">
            <a:extLst>
              <a:ext uri="{FF2B5EF4-FFF2-40B4-BE49-F238E27FC236}">
                <a16:creationId xmlns:a16="http://schemas.microsoft.com/office/drawing/2014/main" id="{A2ED22CE-4AE4-264C-840B-46E4EDFDB205}"/>
              </a:ext>
            </a:extLst>
          </p:cNvPr>
          <p:cNvSpPr txBox="1"/>
          <p:nvPr/>
        </p:nvSpPr>
        <p:spPr>
          <a:xfrm>
            <a:off x="8436872" y="2781367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Was nehmt Ihr für Euch aus der Woche mit?</a:t>
            </a:r>
          </a:p>
        </p:txBody>
      </p:sp>
      <p:sp>
        <p:nvSpPr>
          <p:cNvPr id="16" name="Google Shape;1059;p71">
            <a:extLst>
              <a:ext uri="{FF2B5EF4-FFF2-40B4-BE49-F238E27FC236}">
                <a16:creationId xmlns:a16="http://schemas.microsoft.com/office/drawing/2014/main" id="{C3D8057C-4308-0344-AF42-6F10EAC9C9F7}"/>
              </a:ext>
            </a:extLst>
          </p:cNvPr>
          <p:cNvSpPr txBox="1"/>
          <p:nvPr/>
        </p:nvSpPr>
        <p:spPr>
          <a:xfrm>
            <a:off x="1493539" y="3171693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Was ist Euch leicht gefallen?</a:t>
            </a:r>
          </a:p>
        </p:txBody>
      </p:sp>
      <p:sp>
        <p:nvSpPr>
          <p:cNvPr id="17" name="Google Shape;1059;p71">
            <a:extLst>
              <a:ext uri="{FF2B5EF4-FFF2-40B4-BE49-F238E27FC236}">
                <a16:creationId xmlns:a16="http://schemas.microsoft.com/office/drawing/2014/main" id="{2285803E-B981-B34B-A456-58F672FD5DF2}"/>
              </a:ext>
            </a:extLst>
          </p:cNvPr>
          <p:cNvSpPr txBox="1"/>
          <p:nvPr/>
        </p:nvSpPr>
        <p:spPr>
          <a:xfrm>
            <a:off x="6037390" y="3310412"/>
            <a:ext cx="2135210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Welche Challenge gefiel Euch am besten und warum?</a:t>
            </a:r>
          </a:p>
        </p:txBody>
      </p:sp>
      <p:sp>
        <p:nvSpPr>
          <p:cNvPr id="18" name="Google Shape;1059;p71">
            <a:extLst>
              <a:ext uri="{FF2B5EF4-FFF2-40B4-BE49-F238E27FC236}">
                <a16:creationId xmlns:a16="http://schemas.microsoft.com/office/drawing/2014/main" id="{CCA177BE-60A2-534A-8F13-D3D962EA608A}"/>
              </a:ext>
            </a:extLst>
          </p:cNvPr>
          <p:cNvSpPr txBox="1"/>
          <p:nvPr/>
        </p:nvSpPr>
        <p:spPr>
          <a:xfrm>
            <a:off x="3846270" y="3171693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Was fiel Euch schwer?</a:t>
            </a:r>
          </a:p>
        </p:txBody>
      </p:sp>
      <p:sp>
        <p:nvSpPr>
          <p:cNvPr id="19" name="Freihandform 18">
            <a:extLst>
              <a:ext uri="{FF2B5EF4-FFF2-40B4-BE49-F238E27FC236}">
                <a16:creationId xmlns:a16="http://schemas.microsoft.com/office/drawing/2014/main" id="{C732D3C1-BB81-5042-8A0D-50703E304FE6}"/>
              </a:ext>
            </a:extLst>
          </p:cNvPr>
          <p:cNvSpPr/>
          <p:nvPr/>
        </p:nvSpPr>
        <p:spPr>
          <a:xfrm>
            <a:off x="3075013" y="2580239"/>
            <a:ext cx="6120077" cy="2263678"/>
          </a:xfrm>
          <a:custGeom>
            <a:avLst/>
            <a:gdLst>
              <a:gd name="connsiteX0" fmla="*/ 0 w 6120077"/>
              <a:gd name="connsiteY0" fmla="*/ 93991 h 2263678"/>
              <a:gd name="connsiteX1" fmla="*/ 1108364 w 6120077"/>
              <a:gd name="connsiteY1" fmla="*/ 1839663 h 2263678"/>
              <a:gd name="connsiteX2" fmla="*/ 2382982 w 6120077"/>
              <a:gd name="connsiteY2" fmla="*/ 1867373 h 2263678"/>
              <a:gd name="connsiteX3" fmla="*/ 3380509 w 6120077"/>
              <a:gd name="connsiteY3" fmla="*/ 260245 h 2263678"/>
              <a:gd name="connsiteX4" fmla="*/ 4765964 w 6120077"/>
              <a:gd name="connsiteY4" fmla="*/ 149409 h 2263678"/>
              <a:gd name="connsiteX5" fmla="*/ 5791200 w 6120077"/>
              <a:gd name="connsiteY5" fmla="*/ 1728827 h 226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20077" h="2263678">
                <a:moveTo>
                  <a:pt x="0" y="93991"/>
                </a:moveTo>
                <a:cubicBezTo>
                  <a:pt x="355600" y="819045"/>
                  <a:pt x="711200" y="1544099"/>
                  <a:pt x="1108364" y="1839663"/>
                </a:cubicBezTo>
                <a:cubicBezTo>
                  <a:pt x="1505528" y="2135227"/>
                  <a:pt x="2004291" y="2130609"/>
                  <a:pt x="2382982" y="1867373"/>
                </a:cubicBezTo>
                <a:cubicBezTo>
                  <a:pt x="2761673" y="1604137"/>
                  <a:pt x="2983345" y="546572"/>
                  <a:pt x="3380509" y="260245"/>
                </a:cubicBezTo>
                <a:cubicBezTo>
                  <a:pt x="3777673" y="-26082"/>
                  <a:pt x="4364182" y="-95355"/>
                  <a:pt x="4765964" y="149409"/>
                </a:cubicBezTo>
                <a:cubicBezTo>
                  <a:pt x="5167746" y="394173"/>
                  <a:pt x="6811818" y="3479118"/>
                  <a:pt x="5791200" y="1728827"/>
                </a:cubicBezTo>
              </a:path>
            </a:pathLst>
          </a:custGeom>
          <a:noFill/>
          <a:ln>
            <a:solidFill>
              <a:srgbClr val="7EA6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7EA6AD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DC5639B-87A0-9B40-B583-05CD8BC090CC}"/>
              </a:ext>
            </a:extLst>
          </p:cNvPr>
          <p:cNvSpPr/>
          <p:nvPr/>
        </p:nvSpPr>
        <p:spPr>
          <a:xfrm>
            <a:off x="8696378" y="4033895"/>
            <a:ext cx="1378226" cy="87661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04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05568B-0C67-D04F-B67A-9CF621FE41F0}"/>
              </a:ext>
            </a:extLst>
          </p:cNvPr>
          <p:cNvSpPr/>
          <p:nvPr/>
        </p:nvSpPr>
        <p:spPr>
          <a:xfrm>
            <a:off x="4105775" y="3982275"/>
            <a:ext cx="1378226" cy="87661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EDBF0C1-9D3D-6C44-8E08-327DC81F7C79}"/>
              </a:ext>
            </a:extLst>
          </p:cNvPr>
          <p:cNvSpPr/>
          <p:nvPr/>
        </p:nvSpPr>
        <p:spPr>
          <a:xfrm>
            <a:off x="6415882" y="2188520"/>
            <a:ext cx="1378226" cy="980234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27CFB23-5D85-8443-843C-7915D8C4B32C}"/>
              </a:ext>
            </a:extLst>
          </p:cNvPr>
          <p:cNvSpPr/>
          <p:nvPr/>
        </p:nvSpPr>
        <p:spPr>
          <a:xfrm>
            <a:off x="1746167" y="2186933"/>
            <a:ext cx="1378226" cy="980234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9D6CD80-9B5F-8147-96A1-B31F277EE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22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690" y="2766218"/>
            <a:ext cx="10515600" cy="1325563"/>
          </a:xfrm>
        </p:spPr>
        <p:txBody>
          <a:bodyPr/>
          <a:lstStyle/>
          <a:p>
            <a:pPr algn="ctr"/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Was verbraucht im Haushalt am meisten Energie?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25909" y="-61277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06606" y="-286305"/>
            <a:ext cx="2013212" cy="3112548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  <a:gd name="connsiteX0" fmla="*/ 26589 w 2039801"/>
              <a:gd name="connsiteY0" fmla="*/ 1922879 h 3698350"/>
              <a:gd name="connsiteX1" fmla="*/ 645444 w 2039801"/>
              <a:gd name="connsiteY1" fmla="*/ 9821 h 3698350"/>
              <a:gd name="connsiteX2" fmla="*/ 2039801 w 2039801"/>
              <a:gd name="connsiteY2" fmla="*/ 2779405 h 3698350"/>
              <a:gd name="connsiteX3" fmla="*/ 1467246 w 2039801"/>
              <a:gd name="connsiteY3" fmla="*/ 3639168 h 3698350"/>
              <a:gd name="connsiteX4" fmla="*/ 26589 w 2039801"/>
              <a:gd name="connsiteY4" fmla="*/ 1922879 h 3698350"/>
              <a:gd name="connsiteX0" fmla="*/ 0 w 2013212"/>
              <a:gd name="connsiteY0" fmla="*/ 1337077 h 3112548"/>
              <a:gd name="connsiteX1" fmla="*/ 1440658 w 2013212"/>
              <a:gd name="connsiteY1" fmla="*/ 14328 h 3112548"/>
              <a:gd name="connsiteX2" fmla="*/ 2013212 w 2013212"/>
              <a:gd name="connsiteY2" fmla="*/ 2193603 h 3112548"/>
              <a:gd name="connsiteX3" fmla="*/ 1440657 w 2013212"/>
              <a:gd name="connsiteY3" fmla="*/ 3053366 h 3112548"/>
              <a:gd name="connsiteX4" fmla="*/ 0 w 2013212"/>
              <a:gd name="connsiteY4" fmla="*/ 1337077 h 311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3212" h="3112548">
                <a:moveTo>
                  <a:pt x="0" y="1337077"/>
                </a:moveTo>
                <a:cubicBezTo>
                  <a:pt x="0" y="830571"/>
                  <a:pt x="1105123" y="-128426"/>
                  <a:pt x="1440658" y="14328"/>
                </a:cubicBezTo>
                <a:cubicBezTo>
                  <a:pt x="1776193" y="157082"/>
                  <a:pt x="2013212" y="1245723"/>
                  <a:pt x="2013212" y="2193603"/>
                </a:cubicBezTo>
                <a:cubicBezTo>
                  <a:pt x="2013212" y="3141483"/>
                  <a:pt x="1776192" y="3196120"/>
                  <a:pt x="1440657" y="3053366"/>
                </a:cubicBezTo>
                <a:cubicBezTo>
                  <a:pt x="1105122" y="2910612"/>
                  <a:pt x="0" y="1843583"/>
                  <a:pt x="0" y="1337077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526017" y="1027906"/>
            <a:ext cx="2934627" cy="230140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32304 w 2913617"/>
              <a:gd name="connsiteY0" fmla="*/ 1432709 h 2726522"/>
              <a:gd name="connsiteX1" fmla="*/ 593285 w 2913617"/>
              <a:gd name="connsiteY1" fmla="*/ 0 h 2726522"/>
              <a:gd name="connsiteX2" fmla="*/ 2913617 w 2913617"/>
              <a:gd name="connsiteY2" fmla="*/ 138896 h 2726522"/>
              <a:gd name="connsiteX3" fmla="*/ 2913617 w 2913617"/>
              <a:gd name="connsiteY3" fmla="*/ 1432709 h 2726522"/>
              <a:gd name="connsiteX4" fmla="*/ 1472960 w 2913617"/>
              <a:gd name="connsiteY4" fmla="*/ 2726522 h 2726522"/>
              <a:gd name="connsiteX5" fmla="*/ 32303 w 2913617"/>
              <a:gd name="connsiteY5" fmla="*/ 1432709 h 2726522"/>
              <a:gd name="connsiteX6" fmla="*/ 32304 w 2913617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1 w 2892888"/>
              <a:gd name="connsiteY0" fmla="*/ 1513732 h 2807545"/>
              <a:gd name="connsiteX1" fmla="*/ 1452233 w 2892888"/>
              <a:gd name="connsiteY1" fmla="*/ 0 h 2807545"/>
              <a:gd name="connsiteX2" fmla="*/ 2892888 w 2892888"/>
              <a:gd name="connsiteY2" fmla="*/ 1967696 h 2807545"/>
              <a:gd name="connsiteX3" fmla="*/ 2881314 w 2892888"/>
              <a:gd name="connsiteY3" fmla="*/ 1513732 h 2807545"/>
              <a:gd name="connsiteX4" fmla="*/ 1440657 w 2892888"/>
              <a:gd name="connsiteY4" fmla="*/ 2807545 h 2807545"/>
              <a:gd name="connsiteX5" fmla="*/ 0 w 2892888"/>
              <a:gd name="connsiteY5" fmla="*/ 1513732 h 2807545"/>
              <a:gd name="connsiteX6" fmla="*/ 1 w 2892888"/>
              <a:gd name="connsiteY6" fmla="*/ 1513732 h 2807545"/>
              <a:gd name="connsiteX0" fmla="*/ 1 w 2892888"/>
              <a:gd name="connsiteY0" fmla="*/ 669371 h 1963184"/>
              <a:gd name="connsiteX1" fmla="*/ 1591129 w 2892888"/>
              <a:gd name="connsiteY1" fmla="*/ 591 h 1963184"/>
              <a:gd name="connsiteX2" fmla="*/ 2892888 w 2892888"/>
              <a:gd name="connsiteY2" fmla="*/ 1123335 h 1963184"/>
              <a:gd name="connsiteX3" fmla="*/ 2881314 w 2892888"/>
              <a:gd name="connsiteY3" fmla="*/ 669371 h 1963184"/>
              <a:gd name="connsiteX4" fmla="*/ 1440657 w 2892888"/>
              <a:gd name="connsiteY4" fmla="*/ 1963184 h 1963184"/>
              <a:gd name="connsiteX5" fmla="*/ 0 w 2892888"/>
              <a:gd name="connsiteY5" fmla="*/ 669371 h 1963184"/>
              <a:gd name="connsiteX6" fmla="*/ 1 w 2892888"/>
              <a:gd name="connsiteY6" fmla="*/ 669371 h 1963184"/>
              <a:gd name="connsiteX0" fmla="*/ 1 w 2892888"/>
              <a:gd name="connsiteY0" fmla="*/ 669371 h 2550042"/>
              <a:gd name="connsiteX1" fmla="*/ 1591129 w 2892888"/>
              <a:gd name="connsiteY1" fmla="*/ 591 h 2550042"/>
              <a:gd name="connsiteX2" fmla="*/ 2892888 w 2892888"/>
              <a:gd name="connsiteY2" fmla="*/ 1123335 h 2550042"/>
              <a:gd name="connsiteX3" fmla="*/ 2719269 w 2892888"/>
              <a:gd name="connsiteY3" fmla="*/ 2301401 h 2550042"/>
              <a:gd name="connsiteX4" fmla="*/ 1440657 w 2892888"/>
              <a:gd name="connsiteY4" fmla="*/ 1963184 h 2550042"/>
              <a:gd name="connsiteX5" fmla="*/ 0 w 2892888"/>
              <a:gd name="connsiteY5" fmla="*/ 669371 h 2550042"/>
              <a:gd name="connsiteX6" fmla="*/ 1 w 2892888"/>
              <a:gd name="connsiteY6" fmla="*/ 669371 h 2550042"/>
              <a:gd name="connsiteX0" fmla="*/ 1 w 2934627"/>
              <a:gd name="connsiteY0" fmla="*/ 669371 h 2550042"/>
              <a:gd name="connsiteX1" fmla="*/ 1591129 w 2934627"/>
              <a:gd name="connsiteY1" fmla="*/ 591 h 2550042"/>
              <a:gd name="connsiteX2" fmla="*/ 2892888 w 2934627"/>
              <a:gd name="connsiteY2" fmla="*/ 1123335 h 2550042"/>
              <a:gd name="connsiteX3" fmla="*/ 2719269 w 2934627"/>
              <a:gd name="connsiteY3" fmla="*/ 2301401 h 2550042"/>
              <a:gd name="connsiteX4" fmla="*/ 1440657 w 2934627"/>
              <a:gd name="connsiteY4" fmla="*/ 1963184 h 2550042"/>
              <a:gd name="connsiteX5" fmla="*/ 0 w 2934627"/>
              <a:gd name="connsiteY5" fmla="*/ 669371 h 2550042"/>
              <a:gd name="connsiteX6" fmla="*/ 1 w 2934627"/>
              <a:gd name="connsiteY6" fmla="*/ 669371 h 2550042"/>
              <a:gd name="connsiteX0" fmla="*/ 1 w 2934627"/>
              <a:gd name="connsiteY0" fmla="*/ 669371 h 2301401"/>
              <a:gd name="connsiteX1" fmla="*/ 1591129 w 2934627"/>
              <a:gd name="connsiteY1" fmla="*/ 591 h 2301401"/>
              <a:gd name="connsiteX2" fmla="*/ 2892888 w 2934627"/>
              <a:gd name="connsiteY2" fmla="*/ 1123335 h 2301401"/>
              <a:gd name="connsiteX3" fmla="*/ 2719269 w 2934627"/>
              <a:gd name="connsiteY3" fmla="*/ 2301401 h 2301401"/>
              <a:gd name="connsiteX4" fmla="*/ 1440657 w 2934627"/>
              <a:gd name="connsiteY4" fmla="*/ 1963184 h 2301401"/>
              <a:gd name="connsiteX5" fmla="*/ 0 w 2934627"/>
              <a:gd name="connsiteY5" fmla="*/ 669371 h 2301401"/>
              <a:gd name="connsiteX6" fmla="*/ 1 w 2934627"/>
              <a:gd name="connsiteY6" fmla="*/ 669371 h 230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4627" h="2301401">
                <a:moveTo>
                  <a:pt x="1" y="669371"/>
                </a:moveTo>
                <a:cubicBezTo>
                  <a:pt x="1" y="-45182"/>
                  <a:pt x="795476" y="591"/>
                  <a:pt x="1591129" y="591"/>
                </a:cubicBezTo>
                <a:cubicBezTo>
                  <a:pt x="2368431" y="629482"/>
                  <a:pt x="2115586" y="-605151"/>
                  <a:pt x="2892888" y="1123335"/>
                </a:cubicBezTo>
                <a:cubicBezTo>
                  <a:pt x="2835015" y="1516024"/>
                  <a:pt x="3112808" y="1248955"/>
                  <a:pt x="2719269" y="2301401"/>
                </a:cubicBezTo>
                <a:cubicBezTo>
                  <a:pt x="2985486" y="1268176"/>
                  <a:pt x="2236310" y="1963184"/>
                  <a:pt x="1440657" y="1963184"/>
                </a:cubicBezTo>
                <a:cubicBezTo>
                  <a:pt x="645004" y="1963184"/>
                  <a:pt x="0" y="1383924"/>
                  <a:pt x="0" y="669371"/>
                </a:cubicBezTo>
                <a:lnTo>
                  <a:pt x="1" y="669371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556911" y="5095554"/>
            <a:ext cx="3484174" cy="260393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4174" h="2543276">
                <a:moveTo>
                  <a:pt x="24126" y="1231180"/>
                </a:moveTo>
                <a:cubicBezTo>
                  <a:pt x="-89692" y="811214"/>
                  <a:pt x="205201" y="-75826"/>
                  <a:pt x="781876" y="5197"/>
                </a:cubicBezTo>
                <a:cubicBezTo>
                  <a:pt x="1358551" y="86220"/>
                  <a:pt x="3484174" y="1002763"/>
                  <a:pt x="3484174" y="1717316"/>
                </a:cubicBezTo>
                <a:cubicBezTo>
                  <a:pt x="3484174" y="2431869"/>
                  <a:pt x="2041458" y="2606016"/>
                  <a:pt x="1464783" y="2524993"/>
                </a:cubicBezTo>
                <a:cubicBezTo>
                  <a:pt x="888108" y="2443970"/>
                  <a:pt x="137944" y="1651146"/>
                  <a:pt x="24126" y="123118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0EE8C0C-28F8-CE43-BBBF-10E848E18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741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Energieverbrauch im Haushalt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5609486" y="2853532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A89C7E7-8FE0-8C42-BE90-AC8B1ED18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80" y="2342786"/>
            <a:ext cx="6071232" cy="3658307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630BD5A-27F6-0D45-8592-A0700CEE8456}"/>
              </a:ext>
            </a:extLst>
          </p:cNvPr>
          <p:cNvSpPr txBox="1"/>
          <p:nvPr/>
        </p:nvSpPr>
        <p:spPr>
          <a:xfrm>
            <a:off x="4992130" y="6457890"/>
            <a:ext cx="3311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</a:rPr>
              <a:t>(Mein Klimaschutz, 2018)</a:t>
            </a:r>
          </a:p>
          <a:p>
            <a:endParaRPr lang="de-DE" sz="100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D21A48C-297F-F54D-8694-91538D02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30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Kühlschrankfakten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5609486" y="2853532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65F51B-CE00-4BBD-999F-20D564987273}"/>
              </a:ext>
            </a:extLst>
          </p:cNvPr>
          <p:cNvSpPr txBox="1"/>
          <p:nvPr/>
        </p:nvSpPr>
        <p:spPr>
          <a:xfrm>
            <a:off x="1985200" y="2321025"/>
            <a:ext cx="9023318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Cleveres Befüllen: Kühlschränke haben unterschiedliche Temperaturzonen </a:t>
            </a:r>
            <a:b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- Ablage über den Gemüsefächern ist am kältesten</a:t>
            </a:r>
            <a:b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 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geeignet für leicht verderbliches wie Fleisch, Wurst und Fisch</a:t>
            </a:r>
            <a:b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- Ablage ganz oben ist am wärmsten</a:t>
            </a:r>
            <a:b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 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geeignet für Milchprodukte oder für gekochte Speisen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Lüftungsgitter: werden sie nicht regelmäßig gereinigt verstauben sie</a:t>
            </a:r>
            <a:b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ein Wärmestau kann sich bilden</a:t>
            </a:r>
            <a:b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mindestens zweimal im Jahr sollten die Gitter gereinigt werden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587F5C3-17E4-0C46-880E-097091929369}"/>
              </a:ext>
            </a:extLst>
          </p:cNvPr>
          <p:cNvSpPr txBox="1"/>
          <p:nvPr/>
        </p:nvSpPr>
        <p:spPr>
          <a:xfrm>
            <a:off x="4965357" y="6369764"/>
            <a:ext cx="27308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</a:rPr>
              <a:t>(Heimhelden, kein Datum)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FCE185-204E-534F-87D6-2ED79A1E6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210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Kühlschrankfakten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1161771" y="119784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5609486" y="2853532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65F51B-CE00-4BBD-999F-20D564987273}"/>
              </a:ext>
            </a:extLst>
          </p:cNvPr>
          <p:cNvSpPr txBox="1"/>
          <p:nvPr/>
        </p:nvSpPr>
        <p:spPr>
          <a:xfrm>
            <a:off x="1631317" y="1972480"/>
            <a:ext cx="10329701" cy="40934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Regelmäßiges Abtauen: bereits eine 5 mm dicke Eisschicht im Kühlschrank erhöht den Stromverbrauch um fast ein Drittel </a:t>
            </a:r>
            <a:br>
              <a:rPr lang="de-DE" sz="22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deshalb sollte man seinen Kühlschrank etwa zweimal im Jahr abtauen </a:t>
            </a:r>
          </a:p>
          <a:p>
            <a:endParaRPr lang="de-DE" sz="2200">
              <a:solidFill>
                <a:srgbClr val="7EA6AD"/>
              </a:solidFill>
              <a:latin typeface="Arial Unicode MS"/>
              <a:ea typeface="Arial Unicode MS" panose="020B0604020202020204"/>
              <a:cs typeface="Arial Unicode MS"/>
            </a:endParaRP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Kühlleistung dosieren: </a:t>
            </a:r>
            <a:br>
              <a:rPr lang="de-DE" sz="22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die richtige Temperatur im Kühlschrank beträgt sieben Grad</a:t>
            </a:r>
            <a:br>
              <a:rPr lang="de-DE" sz="22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die richtige Temperatur im Gefrierfach oder Gefrierschrank beträgt -18 Grad</a:t>
            </a:r>
            <a:br>
              <a:rPr lang="de-DE" sz="2200">
                <a:latin typeface="Arial Unicode MS"/>
                <a:ea typeface="Arial Unicode MS" panose="020B0604020202020204"/>
                <a:cs typeface="Arial Unicode MS"/>
              </a:rPr>
            </a:br>
            <a:br>
              <a:rPr lang="de-DE" sz="22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"Nur zwei Grad kälter und der Stromverbrauch des Kühlgeräts steigt um</a:t>
            </a:r>
            <a:br>
              <a:rPr lang="de-DE" sz="22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  rund zehn Prozent", informiert die Deutsche Energie-Agentur.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endParaRPr lang="fr-FR" sz="2000">
              <a:solidFill>
                <a:srgbClr val="71898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072A7E-5740-B549-B264-7812672D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015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Duschfakten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751343" y="47083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6359901" y="3220678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65F51B-CE00-4BBD-999F-20D564987273}"/>
              </a:ext>
            </a:extLst>
          </p:cNvPr>
          <p:cNvSpPr txBox="1"/>
          <p:nvPr/>
        </p:nvSpPr>
        <p:spPr>
          <a:xfrm>
            <a:off x="1034163" y="1339633"/>
            <a:ext cx="10123673" cy="504753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ctr">
              <a:buFontTx/>
              <a:buChar char="-"/>
            </a:pPr>
            <a:endParaRPr lang="de-DE" sz="2000">
              <a:solidFill>
                <a:srgbClr val="71898F"/>
              </a:solidFill>
              <a:ea typeface="Arial Unicode MS" panose="020B0604020202020204" pitchFamily="34" charset="-128"/>
              <a:cs typeface="Calibri"/>
            </a:endParaRPr>
          </a:p>
          <a:p>
            <a:pPr indent="-285750">
              <a:buFontTx/>
              <a:buChar char="-"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Durchschnittlicher Wasserverbrauch in Deutschland liegt bei etwa 130 Liter</a:t>
            </a:r>
            <a:b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 Leitungswasser pro Kopf.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das tägliche Duschen macht einen großen Anteil des Wasserverbrauchs aus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endParaRPr lang="de-DE" sz="2000">
              <a:solidFill>
                <a:srgbClr val="7EA6AD"/>
              </a:solidFill>
              <a:latin typeface="Arial Unicode MS"/>
              <a:ea typeface="Arial Unicode MS" panose="020B0604020202020204"/>
              <a:cs typeface="Arial Unicode MS"/>
            </a:endParaRPr>
          </a:p>
          <a:p>
            <a:pPr indent="-285750">
              <a:buFontTx/>
              <a:buChar char="-"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Beim Duschen wird zusätzlich eine große Menge Energie verbraucht, um das</a:t>
            </a:r>
            <a:b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 Wasser auf eine angenehme Temperatur zu erwärmen.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endParaRPr lang="de-DE" sz="2000">
              <a:solidFill>
                <a:srgbClr val="7EA6AD"/>
              </a:solidFill>
              <a:latin typeface="Arial Unicode MS"/>
              <a:ea typeface="Arial Unicode MS" panose="020B0604020202020204"/>
              <a:cs typeface="Arial Unicode MS"/>
            </a:endParaRPr>
          </a:p>
          <a:p>
            <a:pPr indent="-285750">
              <a:buFontTx/>
              <a:buChar char="-"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Mit kleinen Tricks kann man hier bereits Energie sparen:</a:t>
            </a:r>
            <a:endParaRPr lang="de-DE" sz="2000">
              <a:latin typeface="Arial Unicode MS"/>
              <a:ea typeface="Arial Unicode MS" panose="020B0604020202020204"/>
              <a:cs typeface="Arial Unicode MS"/>
            </a:endParaRPr>
          </a:p>
          <a:p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     - </a:t>
            </a:r>
            <a:r>
              <a:rPr lang="de-DE" sz="2000" b="1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wassersparende Hilfsgeräte 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        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Sparduschkopf / Thermometerarmaturen / Duschstopps</a:t>
            </a:r>
            <a:b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</a:br>
            <a:endParaRPr lang="de-DE" sz="2000">
              <a:solidFill>
                <a:srgbClr val="7EA6AD"/>
              </a:solidFill>
              <a:latin typeface="Arial Unicode MS"/>
              <a:ea typeface="Arial Unicode MS" panose="020B0604020202020204"/>
              <a:cs typeface="Arial Unicode MS"/>
            </a:endParaRPr>
          </a:p>
          <a:p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     - </a:t>
            </a:r>
            <a:r>
              <a:rPr lang="de-DE" sz="2000" b="1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kälter duschen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          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je nach Energiequelle kann kaltes Duschen zu einer Einsparung von 250 kg</a:t>
            </a:r>
            <a:br>
              <a:rPr lang="de-DE" sz="2000">
                <a:latin typeface="Arial Unicode MS"/>
                <a:ea typeface="Arial Unicode MS" panose="020B0604020202020204"/>
                <a:cs typeface="Arial Unicode MS"/>
              </a:rPr>
            </a:b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                (Elektrizität), 300 kg (Gas) oder 400 kg (Öl) CO</a:t>
            </a:r>
            <a:r>
              <a:rPr lang="de-DE" sz="2000" baseline="-25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2</a:t>
            </a:r>
            <a:r>
              <a:rPr lang="de-DE" sz="2000">
                <a:solidFill>
                  <a:srgbClr val="7EA6AD"/>
                </a:solidFill>
                <a:latin typeface="Arial Unicode MS"/>
                <a:ea typeface="Arial Unicode MS" panose="020B0604020202020204"/>
                <a:cs typeface="Arial Unicode MS"/>
              </a:rPr>
              <a:t> pro Jahr führen. </a:t>
            </a:r>
          </a:p>
          <a:p>
            <a:pPr indent="-285750">
              <a:spcAft>
                <a:spcPts val="1200"/>
              </a:spcAft>
              <a:buFontTx/>
              <a:buChar char="-"/>
            </a:pPr>
            <a:endParaRPr lang="fr-FR" sz="2200">
              <a:solidFill>
                <a:srgbClr val="7EA6AD"/>
              </a:solidFill>
              <a:latin typeface="Arial Unicode MS"/>
              <a:ea typeface="Arial Unicode MS" panose="020B0604020202020204"/>
              <a:cs typeface="Arial Unicode M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CEECA9C-CAFC-5E4F-AC85-8B2744386C23}"/>
              </a:ext>
            </a:extLst>
          </p:cNvPr>
          <p:cNvSpPr txBox="1"/>
          <p:nvPr/>
        </p:nvSpPr>
        <p:spPr>
          <a:xfrm>
            <a:off x="4794040" y="6492875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</a:rPr>
              <a:t>(</a:t>
            </a:r>
            <a:r>
              <a:rPr lang="de-DE" sz="1000" err="1">
                <a:solidFill>
                  <a:srgbClr val="71898F"/>
                </a:solidFill>
              </a:rPr>
              <a:t>energis</a:t>
            </a:r>
            <a:r>
              <a:rPr lang="de-DE" sz="1000">
                <a:solidFill>
                  <a:srgbClr val="71898F"/>
                </a:solidFill>
              </a:rPr>
              <a:t>, kein Datum)</a:t>
            </a:r>
          </a:p>
          <a:p>
            <a:endParaRPr lang="de-DE" sz="100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4FA03C5-7D46-5B46-8B3F-A2CFAC4E5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177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D022E980F7D834A8A13327F921B56EE" ma:contentTypeVersion="4" ma:contentTypeDescription="Ein neues Dokument erstellen." ma:contentTypeScope="" ma:versionID="039514b970af7c5f8dda6224ec4cd153">
  <xsd:schema xmlns:xsd="http://www.w3.org/2001/XMLSchema" xmlns:xs="http://www.w3.org/2001/XMLSchema" xmlns:p="http://schemas.microsoft.com/office/2006/metadata/properties" xmlns:ns2="a16cfcc6-fc8c-4851-9c49-03b4deb55514" targetNamespace="http://schemas.microsoft.com/office/2006/metadata/properties" ma:root="true" ma:fieldsID="c5764ff34ebd1e82713458c0ef848425" ns2:_="">
    <xsd:import namespace="a16cfcc6-fc8c-4851-9c49-03b4deb555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cfcc6-fc8c-4851-9c49-03b4deb55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77181C-3535-4C1F-8912-2E824D2986A7}">
  <ds:schemaRefs>
    <ds:schemaRef ds:uri="a16cfcc6-fc8c-4851-9c49-03b4deb555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17E579D-60A6-4A14-B757-03274DFF929A}">
  <ds:schemaRefs>
    <ds:schemaRef ds:uri="a16cfcc6-fc8c-4851-9c49-03b4deb5551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8AECA87-4080-432D-8470-4222FF59DBF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Widescreen</PresentationFormat>
  <Slides>16</Slides>
  <Notes>10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</vt:lpstr>
      <vt:lpstr>Klima Challenge</vt:lpstr>
      <vt:lpstr>Willkommen zur zweiten Woche</vt:lpstr>
      <vt:lpstr>PowerPoint Presentation</vt:lpstr>
      <vt:lpstr>Austausch zu Woche 1</vt:lpstr>
      <vt:lpstr>Was verbraucht im Haushalt am meisten Energie?</vt:lpstr>
      <vt:lpstr>Energieverbrauch im Haushalt</vt:lpstr>
      <vt:lpstr>Kühlschrankfakten</vt:lpstr>
      <vt:lpstr>Kühlschrankfakten</vt:lpstr>
      <vt:lpstr>Duschfakten</vt:lpstr>
      <vt:lpstr>Wäschefakten</vt:lpstr>
      <vt:lpstr>Wäschefakten</vt:lpstr>
      <vt:lpstr>Unsere Tipps für Euer  Engagement</vt:lpstr>
      <vt:lpstr>Ausblick</vt:lpstr>
      <vt:lpstr>Warm-Up für Woche 2</vt:lpstr>
      <vt:lpstr>Vielen Dank für Eure Teilnahme</vt:lpstr>
      <vt:lpstr>Quellenverzeichnis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Jana Stefanie</dc:creator>
  <cp:revision>1</cp:revision>
  <dcterms:created xsi:type="dcterms:W3CDTF">2021-12-21T22:16:40Z</dcterms:created>
  <dcterms:modified xsi:type="dcterms:W3CDTF">2022-01-22T12:43:40Z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0x0101008D022E980F7D834A8A13327F921B56EE</vt:lpwstr>
  </property>
</Properties>
</file>