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sldIdLst>
    <p:sldId id="262" r:id="rId5"/>
    <p:sldId id="257" r:id="rId6"/>
    <p:sldId id="271" r:id="rId7"/>
    <p:sldId id="270" r:id="rId8"/>
    <p:sldId id="269" r:id="rId9"/>
    <p:sldId id="273" r:id="rId10"/>
    <p:sldId id="274" r:id="rId11"/>
    <p:sldId id="272" r:id="rId12"/>
    <p:sldId id="264" r:id="rId13"/>
    <p:sldId id="276" r:id="rId14"/>
    <p:sldId id="275" r:id="rId15"/>
    <p:sldId id="265" r:id="rId16"/>
    <p:sldId id="259" r:id="rId17"/>
    <p:sldId id="267" r:id="rId18"/>
    <p:sldId id="260" r:id="rId19"/>
    <p:sldId id="263" r:id="rId20"/>
    <p:sldId id="258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898F"/>
    <a:srgbClr val="FDEAE6"/>
    <a:srgbClr val="AAC8C7"/>
    <a:srgbClr val="F1E4DC"/>
    <a:srgbClr val="E6F5E9"/>
    <a:srgbClr val="D8ECF3"/>
    <a:srgbClr val="E5F4E8"/>
    <a:srgbClr val="85C28F"/>
    <a:srgbClr val="7EA6AD"/>
    <a:srgbClr val="866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186DF2-F0E8-D841-A3F1-8269FA0AD3AF}" v="9" dt="2022-01-22T12:37:27.9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106" d="100"/>
          <a:sy n="10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dermuth, Julia Sophie" userId="S::wildermuthj@stud.hfwu.de::9231def8-1104-459f-b08f-3e3bb4448f73" providerId="AD" clId="Web-{6412F45C-05E4-44D7-A278-7FD61F93D6FC}"/>
    <pc:docChg chg="modSld">
      <pc:chgData name="Wildermuth, Julia Sophie" userId="S::wildermuthj@stud.hfwu.de::9231def8-1104-459f-b08f-3e3bb4448f73" providerId="AD" clId="Web-{6412F45C-05E4-44D7-A278-7FD61F93D6FC}" dt="2022-01-22T11:07:27.904" v="152" actId="20577"/>
      <pc:docMkLst>
        <pc:docMk/>
      </pc:docMkLst>
      <pc:sldChg chg="modSp">
        <pc:chgData name="Wildermuth, Julia Sophie" userId="S::wildermuthj@stud.hfwu.de::9231def8-1104-459f-b08f-3e3bb4448f73" providerId="AD" clId="Web-{6412F45C-05E4-44D7-A278-7FD61F93D6FC}" dt="2022-01-22T10:48:25.498" v="2" actId="20577"/>
        <pc:sldMkLst>
          <pc:docMk/>
          <pc:sldMk cId="2001471780" sldId="257"/>
        </pc:sldMkLst>
        <pc:spChg chg="mod">
          <ac:chgData name="Wildermuth, Julia Sophie" userId="S::wildermuthj@stud.hfwu.de::9231def8-1104-459f-b08f-3e3bb4448f73" providerId="AD" clId="Web-{6412F45C-05E4-44D7-A278-7FD61F93D6FC}" dt="2022-01-22T10:48:25.498" v="2" actId="20577"/>
          <ac:spMkLst>
            <pc:docMk/>
            <pc:sldMk cId="2001471780" sldId="257"/>
            <ac:spMk id="3" creationId="{4D42FC61-2068-6F49-89B3-20A6BFB466A4}"/>
          </ac:spMkLst>
        </pc:spChg>
      </pc:sldChg>
      <pc:sldChg chg="modSp">
        <pc:chgData name="Wildermuth, Julia Sophie" userId="S::wildermuthj@stud.hfwu.de::9231def8-1104-459f-b08f-3e3bb4448f73" providerId="AD" clId="Web-{6412F45C-05E4-44D7-A278-7FD61F93D6FC}" dt="2022-01-22T11:04:16.876" v="142" actId="20577"/>
        <pc:sldMkLst>
          <pc:docMk/>
          <pc:sldMk cId="1725741587" sldId="259"/>
        </pc:sldMkLst>
        <pc:spChg chg="mod">
          <ac:chgData name="Wildermuth, Julia Sophie" userId="S::wildermuthj@stud.hfwu.de::9231def8-1104-459f-b08f-3e3bb4448f73" providerId="AD" clId="Web-{6412F45C-05E4-44D7-A278-7FD61F93D6FC}" dt="2022-01-22T11:01:53.804" v="127" actId="1076"/>
          <ac:spMkLst>
            <pc:docMk/>
            <pc:sldMk cId="1725741587" sldId="259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1:01:51.663" v="126" actId="1076"/>
          <ac:spMkLst>
            <pc:docMk/>
            <pc:sldMk cId="1725741587" sldId="259"/>
            <ac:spMk id="7" creationId="{57FD4067-3390-9C4F-8748-9E425B9D2CC8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1:04:16.876" v="142" actId="20577"/>
          <ac:spMkLst>
            <pc:docMk/>
            <pc:sldMk cId="1725741587" sldId="259"/>
            <ac:spMk id="9" creationId="{3B9E7D32-E8E2-4D42-846D-EC7153437797}"/>
          </ac:spMkLst>
        </pc:spChg>
      </pc:sldChg>
      <pc:sldChg chg="modSp">
        <pc:chgData name="Wildermuth, Julia Sophie" userId="S::wildermuthj@stud.hfwu.de::9231def8-1104-459f-b08f-3e3bb4448f73" providerId="AD" clId="Web-{6412F45C-05E4-44D7-A278-7FD61F93D6FC}" dt="2022-01-22T11:07:27.904" v="152" actId="20577"/>
        <pc:sldMkLst>
          <pc:docMk/>
          <pc:sldMk cId="1932494345" sldId="260"/>
        </pc:sldMkLst>
        <pc:spChg chg="mod">
          <ac:chgData name="Wildermuth, Julia Sophie" userId="S::wildermuthj@stud.hfwu.de::9231def8-1104-459f-b08f-3e3bb4448f73" providerId="AD" clId="Web-{6412F45C-05E4-44D7-A278-7FD61F93D6FC}" dt="2022-01-22T11:07:27.904" v="152" actId="20577"/>
          <ac:spMkLst>
            <pc:docMk/>
            <pc:sldMk cId="1932494345" sldId="260"/>
            <ac:spMk id="10" creationId="{DF754FDB-A18C-7C4B-A366-E2667E5975A5}"/>
          </ac:spMkLst>
        </pc:spChg>
      </pc:sldChg>
      <pc:sldChg chg="modSp">
        <pc:chgData name="Wildermuth, Julia Sophie" userId="S::wildermuthj@stud.hfwu.de::9231def8-1104-459f-b08f-3e3bb4448f73" providerId="AD" clId="Web-{6412F45C-05E4-44D7-A278-7FD61F93D6FC}" dt="2022-01-22T11:06:17.681" v="147" actId="20577"/>
        <pc:sldMkLst>
          <pc:docMk/>
          <pc:sldMk cId="3855894096" sldId="267"/>
        </pc:sldMkLst>
        <pc:spChg chg="mod">
          <ac:chgData name="Wildermuth, Julia Sophie" userId="S::wildermuthj@stud.hfwu.de::9231def8-1104-459f-b08f-3e3bb4448f73" providerId="AD" clId="Web-{6412F45C-05E4-44D7-A278-7FD61F93D6FC}" dt="2022-01-22T11:06:17.681" v="147" actId="20577"/>
          <ac:spMkLst>
            <pc:docMk/>
            <pc:sldMk cId="3855894096" sldId="267"/>
            <ac:spMk id="3" creationId="{4D42FC61-2068-6F49-89B3-20A6BFB466A4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1:03:34.373" v="139" actId="1076"/>
          <ac:spMkLst>
            <pc:docMk/>
            <pc:sldMk cId="3855894096" sldId="267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1:04:30.924" v="143" actId="1076"/>
          <ac:spMkLst>
            <pc:docMk/>
            <pc:sldMk cId="3855894096" sldId="267"/>
            <ac:spMk id="6" creationId="{4EB3F4AF-43FB-9149-A8BE-64D2A1AB6AE7}"/>
          </ac:spMkLst>
        </pc:spChg>
      </pc:sldChg>
      <pc:sldChg chg="modSp">
        <pc:chgData name="Wildermuth, Julia Sophie" userId="S::wildermuthj@stud.hfwu.de::9231def8-1104-459f-b08f-3e3bb4448f73" providerId="AD" clId="Web-{6412F45C-05E4-44D7-A278-7FD61F93D6FC}" dt="2022-01-22T10:51:27.091" v="22" actId="1076"/>
        <pc:sldMkLst>
          <pc:docMk/>
          <pc:sldMk cId="2970135139" sldId="269"/>
        </pc:sldMkLst>
        <pc:spChg chg="mod">
          <ac:chgData name="Wildermuth, Julia Sophie" userId="S::wildermuthj@stud.hfwu.de::9231def8-1104-459f-b08f-3e3bb4448f73" providerId="AD" clId="Web-{6412F45C-05E4-44D7-A278-7FD61F93D6FC}" dt="2022-01-22T10:51:27.091" v="22" actId="1076"/>
          <ac:spMkLst>
            <pc:docMk/>
            <pc:sldMk cId="2970135139" sldId="269"/>
            <ac:spMk id="6" creationId="{4EB3F4AF-43FB-9149-A8BE-64D2A1AB6AE7}"/>
          </ac:spMkLst>
        </pc:spChg>
      </pc:sldChg>
      <pc:sldChg chg="modSp">
        <pc:chgData name="Wildermuth, Julia Sophie" userId="S::wildermuthj@stud.hfwu.de::9231def8-1104-459f-b08f-3e3bb4448f73" providerId="AD" clId="Web-{6412F45C-05E4-44D7-A278-7FD61F93D6FC}" dt="2022-01-22T10:51:11.777" v="21" actId="1076"/>
        <pc:sldMkLst>
          <pc:docMk/>
          <pc:sldMk cId="64822043" sldId="270"/>
        </pc:sldMkLst>
        <pc:spChg chg="mod">
          <ac:chgData name="Wildermuth, Julia Sophie" userId="S::wildermuthj@stud.hfwu.de::9231def8-1104-459f-b08f-3e3bb4448f73" providerId="AD" clId="Web-{6412F45C-05E4-44D7-A278-7FD61F93D6FC}" dt="2022-01-22T10:51:11.777" v="21" actId="1076"/>
          <ac:spMkLst>
            <pc:docMk/>
            <pc:sldMk cId="64822043" sldId="270"/>
            <ac:spMk id="15" creationId="{A2ED22CE-4AE4-264C-840B-46E4EDFDB205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0:34.353" v="13" actId="20577"/>
          <ac:spMkLst>
            <pc:docMk/>
            <pc:sldMk cId="64822043" sldId="270"/>
            <ac:spMk id="16" creationId="{C3D8057C-4308-0344-AF42-6F10EAC9C9F7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1:06.058" v="20" actId="1076"/>
          <ac:spMkLst>
            <pc:docMk/>
            <pc:sldMk cId="64822043" sldId="270"/>
            <ac:spMk id="17" creationId="{2285803E-B981-B34B-A456-58F672FD5DF2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0:46.994" v="15" actId="20577"/>
          <ac:spMkLst>
            <pc:docMk/>
            <pc:sldMk cId="64822043" sldId="270"/>
            <ac:spMk id="18" creationId="{CCA177BE-60A2-534A-8F13-D3D962EA608A}"/>
          </ac:spMkLst>
        </pc:spChg>
      </pc:sldChg>
      <pc:sldChg chg="modSp">
        <pc:chgData name="Wildermuth, Julia Sophie" userId="S::wildermuthj@stud.hfwu.de::9231def8-1104-459f-b08f-3e3bb4448f73" providerId="AD" clId="Web-{6412F45C-05E4-44D7-A278-7FD61F93D6FC}" dt="2022-01-22T10:49:40.021" v="10" actId="1076"/>
        <pc:sldMkLst>
          <pc:docMk/>
          <pc:sldMk cId="3090348538" sldId="271"/>
        </pc:sldMkLst>
        <pc:spChg chg="mod">
          <ac:chgData name="Wildermuth, Julia Sophie" userId="S::wildermuthj@stud.hfwu.de::9231def8-1104-459f-b08f-3e3bb4448f73" providerId="AD" clId="Web-{6412F45C-05E4-44D7-A278-7FD61F93D6FC}" dt="2022-01-22T10:48:46.937" v="3" actId="1076"/>
          <ac:spMkLst>
            <pc:docMk/>
            <pc:sldMk cId="3090348538" sldId="271"/>
            <ac:spMk id="14" creationId="{95745E02-9AAE-484D-AFC6-AD4D2802EFE1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48:54.219" v="4" actId="1076"/>
          <ac:spMkLst>
            <pc:docMk/>
            <pc:sldMk cId="3090348538" sldId="271"/>
            <ac:spMk id="17" creationId="{591A1DE3-259F-F141-9154-F501EF0A6480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49:18.566" v="7" actId="1076"/>
          <ac:spMkLst>
            <pc:docMk/>
            <pc:sldMk cId="3090348538" sldId="271"/>
            <ac:spMk id="18" creationId="{6FBA381D-9C80-484A-AB3D-F7609BDEAAF7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49:33.927" v="9" actId="1076"/>
          <ac:spMkLst>
            <pc:docMk/>
            <pc:sldMk cId="3090348538" sldId="271"/>
            <ac:spMk id="19" creationId="{F3F5F399-0AB7-A047-966D-5AA75081EFC7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49:40.021" v="10" actId="1076"/>
          <ac:spMkLst>
            <pc:docMk/>
            <pc:sldMk cId="3090348538" sldId="271"/>
            <ac:spMk id="20" creationId="{21C1BB0C-49C0-43B8-AB46-7A8318DD4232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49:26.270" v="8" actId="1076"/>
          <ac:spMkLst>
            <pc:docMk/>
            <pc:sldMk cId="3090348538" sldId="271"/>
            <ac:spMk id="21" creationId="{C63876CA-8816-2147-ADC0-6F049F86B321}"/>
          </ac:spMkLst>
        </pc:spChg>
      </pc:sldChg>
      <pc:sldChg chg="modSp">
        <pc:chgData name="Wildermuth, Julia Sophie" userId="S::wildermuthj@stud.hfwu.de::9231def8-1104-459f-b08f-3e3bb4448f73" providerId="AD" clId="Web-{6412F45C-05E4-44D7-A278-7FD61F93D6FC}" dt="2022-01-22T10:55:18.247" v="49" actId="20577"/>
        <pc:sldMkLst>
          <pc:docMk/>
          <pc:sldMk cId="2422039798" sldId="272"/>
        </pc:sldMkLst>
        <pc:spChg chg="mod">
          <ac:chgData name="Wildermuth, Julia Sophie" userId="S::wildermuthj@stud.hfwu.de::9231def8-1104-459f-b08f-3e3bb4448f73" providerId="AD" clId="Web-{6412F45C-05E4-44D7-A278-7FD61F93D6FC}" dt="2022-01-22T10:54:45.026" v="46" actId="1076"/>
          <ac:spMkLst>
            <pc:docMk/>
            <pc:sldMk cId="2422039798" sldId="272"/>
            <ac:spMk id="13" creationId="{90D36E75-CBAF-9640-8083-3F5C0E494C75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5:18.247" v="49" actId="20577"/>
          <ac:spMkLst>
            <pc:docMk/>
            <pc:sldMk cId="2422039798" sldId="272"/>
            <ac:spMk id="14" creationId="{6A822450-CDD9-2443-8255-6F19EEE442E8}"/>
          </ac:spMkLst>
        </pc:spChg>
      </pc:sldChg>
      <pc:sldChg chg="modSp">
        <pc:chgData name="Wildermuth, Julia Sophie" userId="S::wildermuthj@stud.hfwu.de::9231def8-1104-459f-b08f-3e3bb4448f73" providerId="AD" clId="Web-{6412F45C-05E4-44D7-A278-7FD61F93D6FC}" dt="2022-01-22T10:52:00.609" v="24" actId="1076"/>
        <pc:sldMkLst>
          <pc:docMk/>
          <pc:sldMk cId="3928138938" sldId="273"/>
        </pc:sldMkLst>
        <pc:spChg chg="mod">
          <ac:chgData name="Wildermuth, Julia Sophie" userId="S::wildermuthj@stud.hfwu.de::9231def8-1104-459f-b08f-3e3bb4448f73" providerId="AD" clId="Web-{6412F45C-05E4-44D7-A278-7FD61F93D6FC}" dt="2022-01-22T10:51:39.935" v="23" actId="1076"/>
          <ac:spMkLst>
            <pc:docMk/>
            <pc:sldMk cId="3928138938" sldId="273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2:00.609" v="24" actId="1076"/>
          <ac:spMkLst>
            <pc:docMk/>
            <pc:sldMk cId="3928138938" sldId="273"/>
            <ac:spMk id="6" creationId="{4EB3F4AF-43FB-9149-A8BE-64D2A1AB6AE7}"/>
          </ac:spMkLst>
        </pc:spChg>
      </pc:sldChg>
      <pc:sldChg chg="modSp">
        <pc:chgData name="Wildermuth, Julia Sophie" userId="S::wildermuthj@stud.hfwu.de::9231def8-1104-459f-b08f-3e3bb4448f73" providerId="AD" clId="Web-{6412F45C-05E4-44D7-A278-7FD61F93D6FC}" dt="2022-01-22T10:53:59.366" v="43" actId="1076"/>
        <pc:sldMkLst>
          <pc:docMk/>
          <pc:sldMk cId="1430485241" sldId="274"/>
        </pc:sldMkLst>
        <pc:spChg chg="mod">
          <ac:chgData name="Wildermuth, Julia Sophie" userId="S::wildermuthj@stud.hfwu.de::9231def8-1104-459f-b08f-3e3bb4448f73" providerId="AD" clId="Web-{6412F45C-05E4-44D7-A278-7FD61F93D6FC}" dt="2022-01-22T10:52:53.831" v="28" actId="20577"/>
          <ac:spMkLst>
            <pc:docMk/>
            <pc:sldMk cId="1430485241" sldId="274"/>
            <ac:spMk id="2" creationId="{AB72FC48-F677-3C43-93A1-503D13B113E2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3:06.660" v="30" actId="20577"/>
          <ac:spMkLst>
            <pc:docMk/>
            <pc:sldMk cId="1430485241" sldId="274"/>
            <ac:spMk id="19" creationId="{0B2E9D13-7C31-6F43-8DE4-88C1BBD30B34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3:12.941" v="33"/>
          <ac:spMkLst>
            <pc:docMk/>
            <pc:sldMk cId="1430485241" sldId="274"/>
            <ac:spMk id="20" creationId="{FBF1CF8B-0EBB-2E46-9F1D-6EA56F4610FF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3:11.910" v="32" actId="20577"/>
          <ac:spMkLst>
            <pc:docMk/>
            <pc:sldMk cId="1430485241" sldId="274"/>
            <ac:spMk id="21" creationId="{1030C516-0D29-B744-860B-796D7B91CFBD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3:59.366" v="43" actId="1076"/>
          <ac:spMkLst>
            <pc:docMk/>
            <pc:sldMk cId="1430485241" sldId="274"/>
            <ac:spMk id="23" creationId="{FF6CCD54-ADBA-684D-BB09-41D266ABA25E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3:41.412" v="40" actId="14100"/>
          <ac:spMkLst>
            <pc:docMk/>
            <pc:sldMk cId="1430485241" sldId="274"/>
            <ac:spMk id="24" creationId="{00D6B706-02B6-6F47-A4D4-CF33986FDE9E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3:44.631" v="41" actId="14100"/>
          <ac:spMkLst>
            <pc:docMk/>
            <pc:sldMk cId="1430485241" sldId="274"/>
            <ac:spMk id="25" creationId="{59B0494F-76CA-764B-82EE-4619246A12F2}"/>
          </ac:spMkLst>
        </pc:spChg>
        <pc:cxnChg chg="mod">
          <ac:chgData name="Wildermuth, Julia Sophie" userId="S::wildermuthj@stud.hfwu.de::9231def8-1104-459f-b08f-3e3bb4448f73" providerId="AD" clId="Web-{6412F45C-05E4-44D7-A278-7FD61F93D6FC}" dt="2022-01-22T10:53:54.944" v="42" actId="1076"/>
          <ac:cxnSpMkLst>
            <pc:docMk/>
            <pc:sldMk cId="1430485241" sldId="274"/>
            <ac:cxnSpMk id="15" creationId="{BA1D5CD1-093F-EF45-9E5A-A656E5512114}"/>
          </ac:cxnSpMkLst>
        </pc:cxnChg>
      </pc:sldChg>
      <pc:sldChg chg="modSp">
        <pc:chgData name="Wildermuth, Julia Sophie" userId="S::wildermuthj@stud.hfwu.de::9231def8-1104-459f-b08f-3e3bb4448f73" providerId="AD" clId="Web-{6412F45C-05E4-44D7-A278-7FD61F93D6FC}" dt="2022-01-22T11:01:25.615" v="123" actId="20577"/>
        <pc:sldMkLst>
          <pc:docMk/>
          <pc:sldMk cId="2958076180" sldId="275"/>
        </pc:sldMkLst>
        <pc:spChg chg="mod">
          <ac:chgData name="Wildermuth, Julia Sophie" userId="S::wildermuthj@stud.hfwu.de::9231def8-1104-459f-b08f-3e3bb4448f73" providerId="AD" clId="Web-{6412F45C-05E4-44D7-A278-7FD61F93D6FC}" dt="2022-01-22T10:57:00.097" v="57" actId="1076"/>
          <ac:spMkLst>
            <pc:docMk/>
            <pc:sldMk cId="2958076180" sldId="275"/>
            <ac:spMk id="2" creationId="{AB72FC48-F677-3C43-93A1-503D13B113E2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1:01:25.615" v="123" actId="20577"/>
          <ac:spMkLst>
            <pc:docMk/>
            <pc:sldMk cId="2958076180" sldId="275"/>
            <ac:spMk id="3" creationId="{4D42FC61-2068-6F49-89B3-20A6BFB466A4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6:43.846" v="55" actId="1076"/>
          <ac:spMkLst>
            <pc:docMk/>
            <pc:sldMk cId="2958076180" sldId="275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1:01:00.738" v="121" actId="1076"/>
          <ac:spMkLst>
            <pc:docMk/>
            <pc:sldMk cId="2958076180" sldId="275"/>
            <ac:spMk id="7" creationId="{57FD4067-3390-9C4F-8748-9E425B9D2CC8}"/>
          </ac:spMkLst>
        </pc:spChg>
      </pc:sldChg>
      <pc:sldChg chg="modSp">
        <pc:chgData name="Wildermuth, Julia Sophie" userId="S::wildermuthj@stud.hfwu.de::9231def8-1104-459f-b08f-3e3bb4448f73" providerId="AD" clId="Web-{6412F45C-05E4-44D7-A278-7FD61F93D6FC}" dt="2022-01-22T10:56:18.235" v="51" actId="1076"/>
        <pc:sldMkLst>
          <pc:docMk/>
          <pc:sldMk cId="3148230586" sldId="276"/>
        </pc:sldMkLst>
        <pc:spChg chg="mod">
          <ac:chgData name="Wildermuth, Julia Sophie" userId="S::wildermuthj@stud.hfwu.de::9231def8-1104-459f-b08f-3e3bb4448f73" providerId="AD" clId="Web-{6412F45C-05E4-44D7-A278-7FD61F93D6FC}" dt="2022-01-22T10:56:12.422" v="50" actId="1076"/>
          <ac:spMkLst>
            <pc:docMk/>
            <pc:sldMk cId="3148230586" sldId="276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6412F45C-05E4-44D7-A278-7FD61F93D6FC}" dt="2022-01-22T10:56:18.235" v="51" actId="1076"/>
          <ac:spMkLst>
            <pc:docMk/>
            <pc:sldMk cId="3148230586" sldId="276"/>
            <ac:spMk id="6" creationId="{4EB3F4AF-43FB-9149-A8BE-64D2A1AB6AE7}"/>
          </ac:spMkLst>
        </pc:spChg>
      </pc:sldChg>
    </pc:docChg>
  </pc:docChgLst>
  <pc:docChgLst>
    <pc:chgData name="Wildermuth, Julia Sophie" userId="S::wildermuthj@stud.hfwu.de::9231def8-1104-459f-b08f-3e3bb4448f73" providerId="AD" clId="Web-{82F8C55B-F12B-47C0-889F-3B7778F6420E}"/>
    <pc:docChg chg="modSld">
      <pc:chgData name="Wildermuth, Julia Sophie" userId="S::wildermuthj@stud.hfwu.de::9231def8-1104-459f-b08f-3e3bb4448f73" providerId="AD" clId="Web-{82F8C55B-F12B-47C0-889F-3B7778F6420E}" dt="2022-01-22T10:22:29.315" v="0" actId="1076"/>
      <pc:docMkLst>
        <pc:docMk/>
      </pc:docMkLst>
      <pc:sldChg chg="modSp">
        <pc:chgData name="Wildermuth, Julia Sophie" userId="S::wildermuthj@stud.hfwu.de::9231def8-1104-459f-b08f-3e3bb4448f73" providerId="AD" clId="Web-{82F8C55B-F12B-47C0-889F-3B7778F6420E}" dt="2022-01-22T10:22:29.315" v="0" actId="1076"/>
        <pc:sldMkLst>
          <pc:docMk/>
          <pc:sldMk cId="64822043" sldId="270"/>
        </pc:sldMkLst>
        <pc:spChg chg="mod">
          <ac:chgData name="Wildermuth, Julia Sophie" userId="S::wildermuthj@stud.hfwu.de::9231def8-1104-459f-b08f-3e3bb4448f73" providerId="AD" clId="Web-{82F8C55B-F12B-47C0-889F-3B7778F6420E}" dt="2022-01-22T10:22:29.315" v="0" actId="1076"/>
          <ac:spMkLst>
            <pc:docMk/>
            <pc:sldMk cId="64822043" sldId="270"/>
            <ac:spMk id="5" creationId="{1C8AFD43-E1B3-674F-B1D3-3D75069EAE0E}"/>
          </ac:spMkLst>
        </pc:spChg>
      </pc:sldChg>
    </pc:docChg>
  </pc:docChgLst>
  <pc:docChgLst>
    <pc:chgData name="Gugenhan, Max" userId="S::gugenhanm@stud.hfwu.de::07d5ae45-c43c-4de4-96cf-1362af0c0d59" providerId="AD" clId="Web-{7C6FCEA4-0F6C-41F9-AE47-31F254ACF1C1}"/>
    <pc:docChg chg="modSld">
      <pc:chgData name="Gugenhan, Max" userId="S::gugenhanm@stud.hfwu.de::07d5ae45-c43c-4de4-96cf-1362af0c0d59" providerId="AD" clId="Web-{7C6FCEA4-0F6C-41F9-AE47-31F254ACF1C1}" dt="2022-01-21T14:27:11.361" v="3"/>
      <pc:docMkLst>
        <pc:docMk/>
      </pc:docMkLst>
      <pc:sldChg chg="addSp delSp modSp">
        <pc:chgData name="Gugenhan, Max" userId="S::gugenhanm@stud.hfwu.de::07d5ae45-c43c-4de4-96cf-1362af0c0d59" providerId="AD" clId="Web-{7C6FCEA4-0F6C-41F9-AE47-31F254ACF1C1}" dt="2022-01-21T14:27:11.361" v="3"/>
        <pc:sldMkLst>
          <pc:docMk/>
          <pc:sldMk cId="1932494345" sldId="260"/>
        </pc:sldMkLst>
        <pc:spChg chg="add del">
          <ac:chgData name="Gugenhan, Max" userId="S::gugenhanm@stud.hfwu.de::07d5ae45-c43c-4de4-96cf-1362af0c0d59" providerId="AD" clId="Web-{7C6FCEA4-0F6C-41F9-AE47-31F254ACF1C1}" dt="2022-01-21T14:27:11.361" v="3"/>
          <ac:spMkLst>
            <pc:docMk/>
            <pc:sldMk cId="1932494345" sldId="260"/>
            <ac:spMk id="9" creationId="{A9C65066-4C46-5442-B907-43BB369F20B6}"/>
          </ac:spMkLst>
        </pc:spChg>
        <pc:spChg chg="add del mod">
          <ac:chgData name="Gugenhan, Max" userId="S::gugenhanm@stud.hfwu.de::07d5ae45-c43c-4de4-96cf-1362af0c0d59" providerId="AD" clId="Web-{7C6FCEA4-0F6C-41F9-AE47-31F254ACF1C1}" dt="2022-01-21T14:27:11.361" v="3"/>
          <ac:spMkLst>
            <pc:docMk/>
            <pc:sldMk cId="1932494345" sldId="260"/>
            <ac:spMk id="11" creationId="{6B1B7DA8-57AF-448F-9DD0-5548224297A0}"/>
          </ac:spMkLst>
        </pc:spChg>
        <pc:spChg chg="add del">
          <ac:chgData name="Gugenhan, Max" userId="S::gugenhanm@stud.hfwu.de::07d5ae45-c43c-4de4-96cf-1362af0c0d59" providerId="AD" clId="Web-{7C6FCEA4-0F6C-41F9-AE47-31F254ACF1C1}" dt="2022-01-21T14:27:06.154" v="2"/>
          <ac:spMkLst>
            <pc:docMk/>
            <pc:sldMk cId="1932494345" sldId="260"/>
            <ac:spMk id="12" creationId="{633B7D67-D52B-41ED-96AC-1C5AD40213C5}"/>
          </ac:spMkLst>
        </pc:spChg>
      </pc:sldChg>
    </pc:docChg>
  </pc:docChgLst>
  <pc:docChgLst>
    <pc:chgData name="Buehler, Jana Stefanie" userId="ee417f53-d201-4685-a481-6e546633a560" providerId="ADAL" clId="{05044E7F-C27D-C74A-89D8-D6F58075E3AB}"/>
    <pc:docChg chg="modSld">
      <pc:chgData name="Buehler, Jana Stefanie" userId="ee417f53-d201-4685-a481-6e546633a560" providerId="ADAL" clId="{05044E7F-C27D-C74A-89D8-D6F58075E3AB}" dt="2022-01-14T08:33:47.918" v="4" actId="1076"/>
      <pc:docMkLst>
        <pc:docMk/>
      </pc:docMkLst>
      <pc:sldChg chg="addSp modSp">
        <pc:chgData name="Buehler, Jana Stefanie" userId="ee417f53-d201-4685-a481-6e546633a560" providerId="ADAL" clId="{05044E7F-C27D-C74A-89D8-D6F58075E3AB}" dt="2022-01-14T08:33:47.918" v="4" actId="1076"/>
        <pc:sldMkLst>
          <pc:docMk/>
          <pc:sldMk cId="47486482" sldId="262"/>
        </pc:sldMkLst>
        <pc:picChg chg="add mod">
          <ac:chgData name="Buehler, Jana Stefanie" userId="ee417f53-d201-4685-a481-6e546633a560" providerId="ADAL" clId="{05044E7F-C27D-C74A-89D8-D6F58075E3AB}" dt="2022-01-14T08:33:47.918" v="4" actId="1076"/>
          <ac:picMkLst>
            <pc:docMk/>
            <pc:sldMk cId="47486482" sldId="262"/>
            <ac:picMk id="1026" creationId="{1AB4F8FC-778B-B742-9ED3-7E0CBDA8A885}"/>
          </ac:picMkLst>
        </pc:picChg>
      </pc:sldChg>
    </pc:docChg>
  </pc:docChgLst>
  <pc:docChgLst>
    <pc:chgData name="Max Gugenhan" userId="07d5ae45-c43c-4de4-96cf-1362af0c0d59" providerId="ADAL" clId="{30F106E9-0140-4BBB-BFA0-383EDA4F5F62}"/>
    <pc:docChg chg="modSld">
      <pc:chgData name="Max Gugenhan" userId="07d5ae45-c43c-4de4-96cf-1362af0c0d59" providerId="ADAL" clId="{30F106E9-0140-4BBB-BFA0-383EDA4F5F62}" dt="2022-01-22T12:53:08.662" v="59" actId="20577"/>
      <pc:docMkLst>
        <pc:docMk/>
      </pc:docMkLst>
      <pc:sldChg chg="modSp mod">
        <pc:chgData name="Max Gugenhan" userId="07d5ae45-c43c-4de4-96cf-1362af0c0d59" providerId="ADAL" clId="{30F106E9-0140-4BBB-BFA0-383EDA4F5F62}" dt="2022-01-22T12:53:08.662" v="59" actId="20577"/>
        <pc:sldMkLst>
          <pc:docMk/>
          <pc:sldMk cId="259130044" sldId="258"/>
        </pc:sldMkLst>
        <pc:spChg chg="mod">
          <ac:chgData name="Max Gugenhan" userId="07d5ae45-c43c-4de4-96cf-1362af0c0d59" providerId="ADAL" clId="{30F106E9-0140-4BBB-BFA0-383EDA4F5F62}" dt="2022-01-22T12:53:08.662" v="59" actId="20577"/>
          <ac:spMkLst>
            <pc:docMk/>
            <pc:sldMk cId="259130044" sldId="258"/>
            <ac:spMk id="5" creationId="{F63E4CF6-8C2D-3C49-BA51-F986A20133B2}"/>
          </ac:spMkLst>
        </pc:spChg>
      </pc:sldChg>
      <pc:sldChg chg="modSp mod">
        <pc:chgData name="Max Gugenhan" userId="07d5ae45-c43c-4de4-96cf-1362af0c0d59" providerId="ADAL" clId="{30F106E9-0140-4BBB-BFA0-383EDA4F5F62}" dt="2022-01-22T12:52:27.849" v="17" actId="20577"/>
        <pc:sldMkLst>
          <pc:docMk/>
          <pc:sldMk cId="3855894096" sldId="267"/>
        </pc:sldMkLst>
        <pc:spChg chg="mod">
          <ac:chgData name="Max Gugenhan" userId="07d5ae45-c43c-4de4-96cf-1362af0c0d59" providerId="ADAL" clId="{30F106E9-0140-4BBB-BFA0-383EDA4F5F62}" dt="2022-01-22T12:52:27.849" v="17" actId="20577"/>
          <ac:spMkLst>
            <pc:docMk/>
            <pc:sldMk cId="3855894096" sldId="267"/>
            <ac:spMk id="3" creationId="{4D42FC61-2068-6F49-89B3-20A6BFB466A4}"/>
          </ac:spMkLst>
        </pc:spChg>
      </pc:sldChg>
      <pc:sldChg chg="modSp mod">
        <pc:chgData name="Max Gugenhan" userId="07d5ae45-c43c-4de4-96cf-1362af0c0d59" providerId="ADAL" clId="{30F106E9-0140-4BBB-BFA0-383EDA4F5F62}" dt="2022-01-22T12:52:12.978" v="16" actId="20577"/>
        <pc:sldMkLst>
          <pc:docMk/>
          <pc:sldMk cId="2958076180" sldId="275"/>
        </pc:sldMkLst>
        <pc:spChg chg="mod">
          <ac:chgData name="Max Gugenhan" userId="07d5ae45-c43c-4de4-96cf-1362af0c0d59" providerId="ADAL" clId="{30F106E9-0140-4BBB-BFA0-383EDA4F5F62}" dt="2022-01-22T12:52:12.978" v="16" actId="20577"/>
          <ac:spMkLst>
            <pc:docMk/>
            <pc:sldMk cId="2958076180" sldId="275"/>
            <ac:spMk id="3" creationId="{4D42FC61-2068-6F49-89B3-20A6BFB466A4}"/>
          </ac:spMkLst>
        </pc:spChg>
      </pc:sldChg>
    </pc:docChg>
  </pc:docChgLst>
  <pc:docChgLst>
    <pc:chgData name="Gugenhan, Max" userId="S::gugenhanm@stud.hfwu.de::07d5ae45-c43c-4de4-96cf-1362af0c0d59" providerId="AD" clId="Web-{4C294E8C-663B-4629-A926-051CAE75CF85}"/>
    <pc:docChg chg="modSld">
      <pc:chgData name="Gugenhan, Max" userId="S::gugenhanm@stud.hfwu.de::07d5ae45-c43c-4de4-96cf-1362af0c0d59" providerId="AD" clId="Web-{4C294E8C-663B-4629-A926-051CAE75CF85}" dt="2022-01-21T14:29:44.761" v="12" actId="20577"/>
      <pc:docMkLst>
        <pc:docMk/>
      </pc:docMkLst>
      <pc:sldChg chg="modSp">
        <pc:chgData name="Gugenhan, Max" userId="S::gugenhanm@stud.hfwu.de::07d5ae45-c43c-4de4-96cf-1362af0c0d59" providerId="AD" clId="Web-{4C294E8C-663B-4629-A926-051CAE75CF85}" dt="2022-01-21T14:29:28.182" v="7" actId="20577"/>
        <pc:sldMkLst>
          <pc:docMk/>
          <pc:sldMk cId="1725741587" sldId="259"/>
        </pc:sldMkLst>
        <pc:spChg chg="mod">
          <ac:chgData name="Gugenhan, Max" userId="S::gugenhanm@stud.hfwu.de::07d5ae45-c43c-4de4-96cf-1362af0c0d59" providerId="AD" clId="Web-{4C294E8C-663B-4629-A926-051CAE75CF85}" dt="2022-01-21T14:29:28.182" v="7" actId="20577"/>
          <ac:spMkLst>
            <pc:docMk/>
            <pc:sldMk cId="1725741587" sldId="259"/>
            <ac:spMk id="8" creationId="{99AA896E-198E-0847-8776-B6DD02EF2996}"/>
          </ac:spMkLst>
        </pc:spChg>
      </pc:sldChg>
      <pc:sldChg chg="addSp delSp modSp">
        <pc:chgData name="Gugenhan, Max" userId="S::gugenhanm@stud.hfwu.de::07d5ae45-c43c-4de4-96cf-1362af0c0d59" providerId="AD" clId="Web-{4C294E8C-663B-4629-A926-051CAE75CF85}" dt="2022-01-21T14:29:06.431" v="5" actId="20577"/>
        <pc:sldMkLst>
          <pc:docMk/>
          <pc:sldMk cId="1932494345" sldId="260"/>
        </pc:sldMkLst>
        <pc:spChg chg="del">
          <ac:chgData name="Gugenhan, Max" userId="S::gugenhanm@stud.hfwu.de::07d5ae45-c43c-4de4-96cf-1362af0c0d59" providerId="AD" clId="Web-{4C294E8C-663B-4629-A926-051CAE75CF85}" dt="2022-01-21T14:28:50.837" v="0"/>
          <ac:spMkLst>
            <pc:docMk/>
            <pc:sldMk cId="1932494345" sldId="260"/>
            <ac:spMk id="9" creationId="{A9C65066-4C46-5442-B907-43BB369F20B6}"/>
          </ac:spMkLst>
        </pc:spChg>
        <pc:spChg chg="add del mod">
          <ac:chgData name="Gugenhan, Max" userId="S::gugenhanm@stud.hfwu.de::07d5ae45-c43c-4de4-96cf-1362af0c0d59" providerId="AD" clId="Web-{4C294E8C-663B-4629-A926-051CAE75CF85}" dt="2022-01-21T14:28:56.056" v="1"/>
          <ac:spMkLst>
            <pc:docMk/>
            <pc:sldMk cId="1932494345" sldId="260"/>
            <ac:spMk id="11" creationId="{8B89244E-8DA5-4335-8CD1-E628616CD84B}"/>
          </ac:spMkLst>
        </pc:spChg>
        <pc:spChg chg="add mod">
          <ac:chgData name="Gugenhan, Max" userId="S::gugenhanm@stud.hfwu.de::07d5ae45-c43c-4de4-96cf-1362af0c0d59" providerId="AD" clId="Web-{4C294E8C-663B-4629-A926-051CAE75CF85}" dt="2022-01-21T14:29:06.431" v="5" actId="20577"/>
          <ac:spMkLst>
            <pc:docMk/>
            <pc:sldMk cId="1932494345" sldId="260"/>
            <ac:spMk id="12" creationId="{D0EAA70F-A574-4960-8C1A-745719F9F3F7}"/>
          </ac:spMkLst>
        </pc:spChg>
        <pc:picChg chg="del">
          <ac:chgData name="Gugenhan, Max" userId="S::gugenhanm@stud.hfwu.de::07d5ae45-c43c-4de4-96cf-1362af0c0d59" providerId="AD" clId="Web-{4C294E8C-663B-4629-A926-051CAE75CF85}" dt="2022-01-21T14:28:58.572" v="2"/>
          <ac:picMkLst>
            <pc:docMk/>
            <pc:sldMk cId="1932494345" sldId="260"/>
            <ac:picMk id="8" creationId="{20DD97E4-BB67-0344-97E5-A9B5525B8F8D}"/>
          </ac:picMkLst>
        </pc:picChg>
        <pc:picChg chg="add">
          <ac:chgData name="Gugenhan, Max" userId="S::gugenhanm@stud.hfwu.de::07d5ae45-c43c-4de4-96cf-1362af0c0d59" providerId="AD" clId="Web-{4C294E8C-663B-4629-A926-051CAE75CF85}" dt="2022-01-21T14:28:59.806" v="3"/>
          <ac:picMkLst>
            <pc:docMk/>
            <pc:sldMk cId="1932494345" sldId="260"/>
            <ac:picMk id="13" creationId="{A1DB43AF-BB33-43D2-888E-D12B07646835}"/>
          </ac:picMkLst>
        </pc:picChg>
      </pc:sldChg>
      <pc:sldChg chg="modSp">
        <pc:chgData name="Gugenhan, Max" userId="S::gugenhanm@stud.hfwu.de::07d5ae45-c43c-4de4-96cf-1362af0c0d59" providerId="AD" clId="Web-{4C294E8C-663B-4629-A926-051CAE75CF85}" dt="2022-01-21T14:29:44.761" v="12" actId="20577"/>
        <pc:sldMkLst>
          <pc:docMk/>
          <pc:sldMk cId="4286941918" sldId="263"/>
        </pc:sldMkLst>
        <pc:spChg chg="mod">
          <ac:chgData name="Gugenhan, Max" userId="S::gugenhanm@stud.hfwu.de::07d5ae45-c43c-4de4-96cf-1362af0c0d59" providerId="AD" clId="Web-{4C294E8C-663B-4629-A926-051CAE75CF85}" dt="2022-01-21T14:29:37.151" v="10" actId="20577"/>
          <ac:spMkLst>
            <pc:docMk/>
            <pc:sldMk cId="4286941918" sldId="263"/>
            <ac:spMk id="2" creationId="{AB72FC48-F677-3C43-93A1-503D13B113E2}"/>
          </ac:spMkLst>
        </pc:spChg>
        <pc:spChg chg="mod">
          <ac:chgData name="Gugenhan, Max" userId="S::gugenhanm@stud.hfwu.de::07d5ae45-c43c-4de4-96cf-1362af0c0d59" providerId="AD" clId="Web-{4C294E8C-663B-4629-A926-051CAE75CF85}" dt="2022-01-21T14:29:44.761" v="12" actId="20577"/>
          <ac:spMkLst>
            <pc:docMk/>
            <pc:sldMk cId="4286941918" sldId="263"/>
            <ac:spMk id="3" creationId="{4D42FC61-2068-6F49-89B3-20A6BFB466A4}"/>
          </ac:spMkLst>
        </pc:spChg>
      </pc:sldChg>
    </pc:docChg>
  </pc:docChgLst>
  <pc:docChgLst>
    <pc:chgData name="Buehler, Jana Stefanie" userId="S::buehlerj@stud.hfwu.de::ee417f53-d201-4685-a481-6e546633a560" providerId="AD" clId="Web-{76D57EF5-3C6B-4806-978A-60B7B730D4BE}"/>
    <pc:docChg chg="modSld">
      <pc:chgData name="Buehler, Jana Stefanie" userId="S::buehlerj@stud.hfwu.de::ee417f53-d201-4685-a481-6e546633a560" providerId="AD" clId="Web-{76D57EF5-3C6B-4806-978A-60B7B730D4BE}" dt="2022-01-10T19:17:35.828" v="1" actId="20577"/>
      <pc:docMkLst>
        <pc:docMk/>
      </pc:docMkLst>
      <pc:sldChg chg="modSp">
        <pc:chgData name="Buehler, Jana Stefanie" userId="S::buehlerj@stud.hfwu.de::ee417f53-d201-4685-a481-6e546633a560" providerId="AD" clId="Web-{76D57EF5-3C6B-4806-978A-60B7B730D4BE}" dt="2022-01-10T19:17:35.828" v="1" actId="20577"/>
        <pc:sldMkLst>
          <pc:docMk/>
          <pc:sldMk cId="2970135139" sldId="269"/>
        </pc:sldMkLst>
        <pc:spChg chg="mod">
          <ac:chgData name="Buehler, Jana Stefanie" userId="S::buehlerj@stud.hfwu.de::ee417f53-d201-4685-a481-6e546633a560" providerId="AD" clId="Web-{76D57EF5-3C6B-4806-978A-60B7B730D4BE}" dt="2022-01-10T19:17:35.828" v="1" actId="20577"/>
          <ac:spMkLst>
            <pc:docMk/>
            <pc:sldMk cId="2970135139" sldId="269"/>
            <ac:spMk id="12" creationId="{74FD0E21-59C5-1848-9E04-6E4DC44EB425}"/>
          </ac:spMkLst>
        </pc:spChg>
      </pc:sldChg>
    </pc:docChg>
  </pc:docChgLst>
  <pc:docChgLst>
    <pc:chgData name="Wildermuth, Julia Sophie" userId="S::wildermuthj@stud.hfwu.de::9231def8-1104-459f-b08f-3e3bb4448f73" providerId="AD" clId="Web-{AF1A9FBB-9C07-4CF9-8D54-26FEC0FB68C2}"/>
    <pc:docChg chg="modSld">
      <pc:chgData name="Wildermuth, Julia Sophie" userId="S::wildermuthj@stud.hfwu.de::9231def8-1104-459f-b08f-3e3bb4448f73" providerId="AD" clId="Web-{AF1A9FBB-9C07-4CF9-8D54-26FEC0FB68C2}" dt="2021-12-30T09:45:42.499" v="91" actId="1076"/>
      <pc:docMkLst>
        <pc:docMk/>
      </pc:docMkLst>
      <pc:sldChg chg="modSp">
        <pc:chgData name="Wildermuth, Julia Sophie" userId="S::wildermuthj@stud.hfwu.de::9231def8-1104-459f-b08f-3e3bb4448f73" providerId="AD" clId="Web-{AF1A9FBB-9C07-4CF9-8D54-26FEC0FB68C2}" dt="2021-12-30T09:45:42.499" v="91" actId="1076"/>
        <pc:sldMkLst>
          <pc:docMk/>
          <pc:sldMk cId="1932494345" sldId="260"/>
        </pc:sldMkLst>
        <pc:spChg chg="mod">
          <ac:chgData name="Wildermuth, Julia Sophie" userId="S::wildermuthj@stud.hfwu.de::9231def8-1104-459f-b08f-3e3bb4448f73" providerId="AD" clId="Web-{AF1A9FBB-9C07-4CF9-8D54-26FEC0FB68C2}" dt="2021-12-30T09:45:42.499" v="91" actId="1076"/>
          <ac:spMkLst>
            <pc:docMk/>
            <pc:sldMk cId="1932494345" sldId="260"/>
            <ac:spMk id="4" creationId="{80ED18C1-DCAA-9B41-B8AD-8DAB66FD2896}"/>
          </ac:spMkLst>
        </pc:spChg>
      </pc:sldChg>
      <pc:sldChg chg="modSp">
        <pc:chgData name="Wildermuth, Julia Sophie" userId="S::wildermuthj@stud.hfwu.de::9231def8-1104-459f-b08f-3e3bb4448f73" providerId="AD" clId="Web-{AF1A9FBB-9C07-4CF9-8D54-26FEC0FB68C2}" dt="2021-12-30T09:45:31.733" v="90" actId="20577"/>
        <pc:sldMkLst>
          <pc:docMk/>
          <pc:sldMk cId="4286941918" sldId="263"/>
        </pc:sldMkLst>
        <pc:spChg chg="mod">
          <ac:chgData name="Wildermuth, Julia Sophie" userId="S::wildermuthj@stud.hfwu.de::9231def8-1104-459f-b08f-3e3bb4448f73" providerId="AD" clId="Web-{AF1A9FBB-9C07-4CF9-8D54-26FEC0FB68C2}" dt="2021-12-30T09:45:31.733" v="90" actId="20577"/>
          <ac:spMkLst>
            <pc:docMk/>
            <pc:sldMk cId="4286941918" sldId="263"/>
            <ac:spMk id="2" creationId="{AB72FC48-F677-3C43-93A1-503D13B113E2}"/>
          </ac:spMkLst>
        </pc:spChg>
      </pc:sldChg>
      <pc:sldChg chg="modSp">
        <pc:chgData name="Wildermuth, Julia Sophie" userId="S::wildermuthj@stud.hfwu.de::9231def8-1104-459f-b08f-3e3bb4448f73" providerId="AD" clId="Web-{AF1A9FBB-9C07-4CF9-8D54-26FEC0FB68C2}" dt="2021-12-30T09:23:46.454" v="3" actId="20577"/>
        <pc:sldMkLst>
          <pc:docMk/>
          <pc:sldMk cId="64822043" sldId="270"/>
        </pc:sldMkLst>
        <pc:spChg chg="mod">
          <ac:chgData name="Wildermuth, Julia Sophie" userId="S::wildermuthj@stud.hfwu.de::9231def8-1104-459f-b08f-3e3bb4448f73" providerId="AD" clId="Web-{AF1A9FBB-9C07-4CF9-8D54-26FEC0FB68C2}" dt="2021-12-30T09:23:43.157" v="0" actId="20577"/>
          <ac:spMkLst>
            <pc:docMk/>
            <pc:sldMk cId="64822043" sldId="270"/>
            <ac:spMk id="13" creationId="{FEDBF0C1-9D3D-6C44-8E08-327DC81F7C79}"/>
          </ac:spMkLst>
        </pc:spChg>
        <pc:spChg chg="mod">
          <ac:chgData name="Wildermuth, Julia Sophie" userId="S::wildermuthj@stud.hfwu.de::9231def8-1104-459f-b08f-3e3bb4448f73" providerId="AD" clId="Web-{AF1A9FBB-9C07-4CF9-8D54-26FEC0FB68C2}" dt="2021-12-30T09:23:46.454" v="3" actId="20577"/>
          <ac:spMkLst>
            <pc:docMk/>
            <pc:sldMk cId="64822043" sldId="270"/>
            <ac:spMk id="14" creationId="{6DC5639B-87A0-9B40-B583-05CD8BC090CC}"/>
          </ac:spMkLst>
        </pc:spChg>
      </pc:sldChg>
      <pc:sldChg chg="addSp modSp">
        <pc:chgData name="Wildermuth, Julia Sophie" userId="S::wildermuthj@stud.hfwu.de::9231def8-1104-459f-b08f-3e3bb4448f73" providerId="AD" clId="Web-{AF1A9FBB-9C07-4CF9-8D54-26FEC0FB68C2}" dt="2021-12-30T09:26:59.679" v="72" actId="1076"/>
        <pc:sldMkLst>
          <pc:docMk/>
          <pc:sldMk cId="3090348538" sldId="271"/>
        </pc:sldMkLst>
        <pc:spChg chg="mod">
          <ac:chgData name="Wildermuth, Julia Sophie" userId="S::wildermuthj@stud.hfwu.de::9231def8-1104-459f-b08f-3e3bb4448f73" providerId="AD" clId="Web-{AF1A9FBB-9C07-4CF9-8D54-26FEC0FB68C2}" dt="2021-12-30T09:25:35.317" v="42" actId="1076"/>
          <ac:spMkLst>
            <pc:docMk/>
            <pc:sldMk cId="3090348538" sldId="271"/>
            <ac:spMk id="13" creationId="{A29F3EFD-DC66-DF41-8938-359FE78F84BA}"/>
          </ac:spMkLst>
        </pc:spChg>
        <pc:spChg chg="mod">
          <ac:chgData name="Wildermuth, Julia Sophie" userId="S::wildermuthj@stud.hfwu.de::9231def8-1104-459f-b08f-3e3bb4448f73" providerId="AD" clId="Web-{AF1A9FBB-9C07-4CF9-8D54-26FEC0FB68C2}" dt="2021-12-30T09:25:46.880" v="46" actId="1076"/>
          <ac:spMkLst>
            <pc:docMk/>
            <pc:sldMk cId="3090348538" sldId="271"/>
            <ac:spMk id="15" creationId="{E90334CC-95E7-9649-8298-90878CFB85C8}"/>
          </ac:spMkLst>
        </pc:spChg>
        <pc:spChg chg="mod">
          <ac:chgData name="Wildermuth, Julia Sophie" userId="S::wildermuthj@stud.hfwu.de::9231def8-1104-459f-b08f-3e3bb4448f73" providerId="AD" clId="Web-{AF1A9FBB-9C07-4CF9-8D54-26FEC0FB68C2}" dt="2021-12-30T09:25:38.708" v="43" actId="1076"/>
          <ac:spMkLst>
            <pc:docMk/>
            <pc:sldMk cId="3090348538" sldId="271"/>
            <ac:spMk id="16" creationId="{DD638AEE-7E5E-4F4F-AA75-910E995767C0}"/>
          </ac:spMkLst>
        </pc:spChg>
        <pc:spChg chg="mod">
          <ac:chgData name="Wildermuth, Julia Sophie" userId="S::wildermuthj@stud.hfwu.de::9231def8-1104-459f-b08f-3e3bb4448f73" providerId="AD" clId="Web-{AF1A9FBB-9C07-4CF9-8D54-26FEC0FB68C2}" dt="2021-12-30T09:26:37.053" v="67" actId="1076"/>
          <ac:spMkLst>
            <pc:docMk/>
            <pc:sldMk cId="3090348538" sldId="271"/>
            <ac:spMk id="17" creationId="{591A1DE3-259F-F141-9154-F501EF0A6480}"/>
          </ac:spMkLst>
        </pc:spChg>
        <pc:spChg chg="mod">
          <ac:chgData name="Wildermuth, Julia Sophie" userId="S::wildermuthj@stud.hfwu.de::9231def8-1104-459f-b08f-3e3bb4448f73" providerId="AD" clId="Web-{AF1A9FBB-9C07-4CF9-8D54-26FEC0FB68C2}" dt="2021-12-30T09:26:13.802" v="63" actId="1076"/>
          <ac:spMkLst>
            <pc:docMk/>
            <pc:sldMk cId="3090348538" sldId="271"/>
            <ac:spMk id="18" creationId="{6FBA381D-9C80-484A-AB3D-F7609BDEAAF7}"/>
          </ac:spMkLst>
        </pc:spChg>
        <pc:spChg chg="mod">
          <ac:chgData name="Wildermuth, Julia Sophie" userId="S::wildermuthj@stud.hfwu.de::9231def8-1104-459f-b08f-3e3bb4448f73" providerId="AD" clId="Web-{AF1A9FBB-9C07-4CF9-8D54-26FEC0FB68C2}" dt="2021-12-30T09:26:59.679" v="72" actId="1076"/>
          <ac:spMkLst>
            <pc:docMk/>
            <pc:sldMk cId="3090348538" sldId="271"/>
            <ac:spMk id="19" creationId="{F3F5F399-0AB7-A047-966D-5AA75081EFC7}"/>
          </ac:spMkLst>
        </pc:spChg>
        <pc:spChg chg="add mod">
          <ac:chgData name="Wildermuth, Julia Sophie" userId="S::wildermuthj@stud.hfwu.de::9231def8-1104-459f-b08f-3e3bb4448f73" providerId="AD" clId="Web-{AF1A9FBB-9C07-4CF9-8D54-26FEC0FB68C2}" dt="2021-12-30T09:26:43.241" v="69" actId="14100"/>
          <ac:spMkLst>
            <pc:docMk/>
            <pc:sldMk cId="3090348538" sldId="271"/>
            <ac:spMk id="20" creationId="{21C1BB0C-49C0-43B8-AB46-7A8318DD4232}"/>
          </ac:spMkLst>
        </pc:spChg>
        <pc:spChg chg="mod">
          <ac:chgData name="Wildermuth, Julia Sophie" userId="S::wildermuthj@stud.hfwu.de::9231def8-1104-459f-b08f-3e3bb4448f73" providerId="AD" clId="Web-{AF1A9FBB-9C07-4CF9-8D54-26FEC0FB68C2}" dt="2021-12-30T09:26:52.569" v="71" actId="1076"/>
          <ac:spMkLst>
            <pc:docMk/>
            <pc:sldMk cId="3090348538" sldId="271"/>
            <ac:spMk id="21" creationId="{C63876CA-8816-2147-ADC0-6F049F86B321}"/>
          </ac:spMkLst>
        </pc:spChg>
      </pc:sldChg>
    </pc:docChg>
  </pc:docChgLst>
  <pc:docChgLst>
    <pc:chgData name="Buehler, Jana Stefanie" userId="ee417f53-d201-4685-a481-6e546633a560" providerId="ADAL" clId="{4974DF14-0160-B542-9300-41E6E7AA4F2D}"/>
    <pc:docChg chg="custSel modSld">
      <pc:chgData name="Buehler, Jana Stefanie" userId="ee417f53-d201-4685-a481-6e546633a560" providerId="ADAL" clId="{4974DF14-0160-B542-9300-41E6E7AA4F2D}" dt="2022-01-20T22:18:28.202" v="34" actId="20577"/>
      <pc:docMkLst>
        <pc:docMk/>
      </pc:docMkLst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2001471780" sldId="257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2001471780" sldId="257"/>
            <ac:spMk id="8" creationId="{24588F2B-ECA0-A04C-A257-704D7F9F3169}"/>
          </ac:spMkLst>
        </pc:sp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259130044" sldId="258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259130044" sldId="258"/>
            <ac:spMk id="3" creationId="{A4C99CDC-2B82-F74F-8C4D-59498C5A5B3C}"/>
          </ac:spMkLst>
        </pc:spChg>
      </pc:sldChg>
      <pc:sldChg chg="addSp modSp mod">
        <pc:chgData name="Buehler, Jana Stefanie" userId="ee417f53-d201-4685-a481-6e546633a560" providerId="ADAL" clId="{4974DF14-0160-B542-9300-41E6E7AA4F2D}" dt="2022-01-20T22:17:50.307" v="16" actId="20577"/>
        <pc:sldMkLst>
          <pc:docMk/>
          <pc:sldMk cId="1725741587" sldId="259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1725741587" sldId="259"/>
            <ac:spMk id="2" creationId="{04D27084-DC65-D147-A245-8D4B8B50B994}"/>
          </ac:spMkLst>
        </pc:spChg>
        <pc:spChg chg="mod">
          <ac:chgData name="Buehler, Jana Stefanie" userId="ee417f53-d201-4685-a481-6e546633a560" providerId="ADAL" clId="{4974DF14-0160-B542-9300-41E6E7AA4F2D}" dt="2022-01-20T22:17:50.307" v="16" actId="20577"/>
          <ac:spMkLst>
            <pc:docMk/>
            <pc:sldMk cId="1725741587" sldId="259"/>
            <ac:spMk id="9" creationId="{3B9E7D32-E8E2-4D42-846D-EC7153437797}"/>
          </ac:spMkLst>
        </pc:spChg>
      </pc:sldChg>
      <pc:sldChg chg="addSp modSp mod">
        <pc:chgData name="Buehler, Jana Stefanie" userId="ee417f53-d201-4685-a481-6e546633a560" providerId="ADAL" clId="{4974DF14-0160-B542-9300-41E6E7AA4F2D}" dt="2022-01-20T22:18:28.202" v="34" actId="20577"/>
        <pc:sldMkLst>
          <pc:docMk/>
          <pc:sldMk cId="1932494345" sldId="260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1932494345" sldId="260"/>
            <ac:spMk id="2" creationId="{EEF9B656-C650-4444-AD02-E4916CDCC6DA}"/>
          </ac:spMkLst>
        </pc:spChg>
        <pc:spChg chg="mod">
          <ac:chgData name="Buehler, Jana Stefanie" userId="ee417f53-d201-4685-a481-6e546633a560" providerId="ADAL" clId="{4974DF14-0160-B542-9300-41E6E7AA4F2D}" dt="2022-01-20T22:18:28.202" v="34" actId="20577"/>
          <ac:spMkLst>
            <pc:docMk/>
            <pc:sldMk cId="1932494345" sldId="260"/>
            <ac:spMk id="10" creationId="{DF754FDB-A18C-7C4B-A366-E2667E5975A5}"/>
          </ac:spMkLst>
        </pc:sp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47486482" sldId="262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47486482" sldId="262"/>
            <ac:spMk id="2" creationId="{E0AE8D3C-0A42-384D-BA5A-6E0F9DDDDF25}"/>
          </ac:spMkLst>
        </pc:sp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4286941918" sldId="263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4286941918" sldId="263"/>
            <ac:spMk id="8" creationId="{223B5FD4-386D-0F48-8BEF-D68704F39FE6}"/>
          </ac:spMkLst>
        </pc:sp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3066597369" sldId="264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3066597369" sldId="264"/>
            <ac:spMk id="3" creationId="{F178ED19-2D98-9A43-AFF8-69078E2D51C3}"/>
          </ac:spMkLst>
        </pc:sp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1698542039" sldId="265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1698542039" sldId="265"/>
            <ac:spMk id="3" creationId="{81FB82F5-78B4-014B-A9E1-BC709B5774AA}"/>
          </ac:spMkLst>
        </pc:spChg>
      </pc:sldChg>
      <pc:sldChg chg="addSp modSp mod">
        <pc:chgData name="Buehler, Jana Stefanie" userId="ee417f53-d201-4685-a481-6e546633a560" providerId="ADAL" clId="{4974DF14-0160-B542-9300-41E6E7AA4F2D}" dt="2022-01-20T22:18:12.311" v="26" actId="20577"/>
        <pc:sldMkLst>
          <pc:docMk/>
          <pc:sldMk cId="3855894096" sldId="267"/>
        </pc:sldMkLst>
        <pc:spChg chg="mod">
          <ac:chgData name="Buehler, Jana Stefanie" userId="ee417f53-d201-4685-a481-6e546633a560" providerId="ADAL" clId="{4974DF14-0160-B542-9300-41E6E7AA4F2D}" dt="2022-01-20T22:18:12.311" v="26" actId="20577"/>
          <ac:spMkLst>
            <pc:docMk/>
            <pc:sldMk cId="3855894096" sldId="267"/>
            <ac:spMk id="3" creationId="{4D42FC61-2068-6F49-89B3-20A6BFB466A4}"/>
          </ac:spMkLst>
        </pc:spChg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3855894096" sldId="267"/>
            <ac:spMk id="8" creationId="{92C88999-7681-C24C-9964-ED17C6C5308D}"/>
          </ac:spMkLst>
        </pc:sp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2970135139" sldId="269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2970135139" sldId="269"/>
            <ac:spMk id="3" creationId="{FA38B8E6-6782-BE41-AF0E-4CB0537EA00C}"/>
          </ac:spMkLst>
        </pc:sp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64822043" sldId="270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64822043" sldId="270"/>
            <ac:spMk id="3" creationId="{9F6F28F3-8993-844F-8CDD-D797E8C51089}"/>
          </ac:spMkLst>
        </pc:sp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3090348538" sldId="271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3090348538" sldId="271"/>
            <ac:spMk id="2" creationId="{7C98C0B2-A9C1-9145-A5C5-E970AC8B5F5E}"/>
          </ac:spMkLst>
        </pc:sp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2422039798" sldId="272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2422039798" sldId="272"/>
            <ac:spMk id="2" creationId="{FFB23CBE-A2F2-2C4B-BC99-31CB6CB16AD7}"/>
          </ac:spMkLst>
        </pc:sp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3928138938" sldId="273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3928138938" sldId="273"/>
            <ac:spMk id="3" creationId="{7D701236-547C-7A46-A0A3-55E360706A24}"/>
          </ac:spMkLst>
        </pc:spChg>
      </pc:sldChg>
      <pc:sldChg chg="addSp delSp modSp mod delAnim">
        <pc:chgData name="Buehler, Jana Stefanie" userId="ee417f53-d201-4685-a481-6e546633a560" providerId="ADAL" clId="{4974DF14-0160-B542-9300-41E6E7AA4F2D}" dt="2022-01-20T22:17:09.241" v="4"/>
        <pc:sldMkLst>
          <pc:docMk/>
          <pc:sldMk cId="1430485241" sldId="274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1430485241" sldId="274"/>
            <ac:spMk id="3" creationId="{6E8A79D1-F512-F144-9CAB-411DFFE4A23B}"/>
          </ac:spMkLst>
        </pc:spChg>
        <pc:spChg chg="del">
          <ac:chgData name="Buehler, Jana Stefanie" userId="ee417f53-d201-4685-a481-6e546633a560" providerId="ADAL" clId="{4974DF14-0160-B542-9300-41E6E7AA4F2D}" dt="2022-01-19T21:26:23.581" v="0" actId="478"/>
          <ac:spMkLst>
            <pc:docMk/>
            <pc:sldMk cId="1430485241" sldId="274"/>
            <ac:spMk id="22" creationId="{6832DFC8-0DDE-9043-A338-92C14BE9720A}"/>
          </ac:spMkLst>
        </pc:spChg>
        <pc:spChg chg="del">
          <ac:chgData name="Buehler, Jana Stefanie" userId="ee417f53-d201-4685-a481-6e546633a560" providerId="ADAL" clId="{4974DF14-0160-B542-9300-41E6E7AA4F2D}" dt="2022-01-19T21:26:31.046" v="3" actId="478"/>
          <ac:spMkLst>
            <pc:docMk/>
            <pc:sldMk cId="1430485241" sldId="274"/>
            <ac:spMk id="26" creationId="{D5AE55D6-6C86-2143-A3A2-E811AE2D9187}"/>
          </ac:spMkLst>
        </pc:spChg>
        <pc:picChg chg="del">
          <ac:chgData name="Buehler, Jana Stefanie" userId="ee417f53-d201-4685-a481-6e546633a560" providerId="ADAL" clId="{4974DF14-0160-B542-9300-41E6E7AA4F2D}" dt="2022-01-19T21:26:25.306" v="1" actId="478"/>
          <ac:picMkLst>
            <pc:docMk/>
            <pc:sldMk cId="1430485241" sldId="274"/>
            <ac:picMk id="14" creationId="{8025195F-4498-284B-882B-C9B21B7F360A}"/>
          </ac:picMkLst>
        </pc:picChg>
        <pc:cxnChg chg="del">
          <ac:chgData name="Buehler, Jana Stefanie" userId="ee417f53-d201-4685-a481-6e546633a560" providerId="ADAL" clId="{4974DF14-0160-B542-9300-41E6E7AA4F2D}" dt="2022-01-19T21:26:26.636" v="2" actId="478"/>
          <ac:cxnSpMkLst>
            <pc:docMk/>
            <pc:sldMk cId="1430485241" sldId="274"/>
            <ac:cxnSpMk id="18" creationId="{FAC17D72-D5EC-2441-A70F-F73D62D70C9D}"/>
          </ac:cxnSpMkLst>
        </pc:cxn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2958076180" sldId="275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2958076180" sldId="275"/>
            <ac:spMk id="8" creationId="{C1248BB9-A4B6-844A-B4D4-E65541CB0C5E}"/>
          </ac:spMkLst>
        </pc:spChg>
      </pc:sldChg>
      <pc:sldChg chg="addSp modSp">
        <pc:chgData name="Buehler, Jana Stefanie" userId="ee417f53-d201-4685-a481-6e546633a560" providerId="ADAL" clId="{4974DF14-0160-B542-9300-41E6E7AA4F2D}" dt="2022-01-20T22:17:09.241" v="4"/>
        <pc:sldMkLst>
          <pc:docMk/>
          <pc:sldMk cId="3148230586" sldId="276"/>
        </pc:sldMkLst>
        <pc:spChg chg="add mod">
          <ac:chgData name="Buehler, Jana Stefanie" userId="ee417f53-d201-4685-a481-6e546633a560" providerId="ADAL" clId="{4974DF14-0160-B542-9300-41E6E7AA4F2D}" dt="2022-01-20T22:17:09.241" v="4"/>
          <ac:spMkLst>
            <pc:docMk/>
            <pc:sldMk cId="3148230586" sldId="276"/>
            <ac:spMk id="8" creationId="{F96A11A1-2AFC-064B-A0C8-137A85722EF0}"/>
          </ac:spMkLst>
        </pc:spChg>
      </pc:sldChg>
    </pc:docChg>
  </pc:docChgLst>
  <pc:docChgLst>
    <pc:chgData name="Wildermuth, Julia Sophie" userId="S::wildermuthj@stud.hfwu.de::9231def8-1104-459f-b08f-3e3bb4448f73" providerId="AD" clId="Web-{70F1FB4D-5895-470A-8F56-D3A0E35E7A4B}"/>
    <pc:docChg chg="modSld">
      <pc:chgData name="Wildermuth, Julia Sophie" userId="S::wildermuthj@stud.hfwu.de::9231def8-1104-459f-b08f-3e3bb4448f73" providerId="AD" clId="Web-{70F1FB4D-5895-470A-8F56-D3A0E35E7A4B}" dt="2022-01-22T10:41:51.947" v="2" actId="20577"/>
      <pc:docMkLst>
        <pc:docMk/>
      </pc:docMkLst>
      <pc:sldChg chg="modSp">
        <pc:chgData name="Wildermuth, Julia Sophie" userId="S::wildermuthj@stud.hfwu.de::9231def8-1104-459f-b08f-3e3bb4448f73" providerId="AD" clId="Web-{70F1FB4D-5895-470A-8F56-D3A0E35E7A4B}" dt="2022-01-22T10:41:51.947" v="2" actId="20577"/>
        <pc:sldMkLst>
          <pc:docMk/>
          <pc:sldMk cId="2001471780" sldId="257"/>
        </pc:sldMkLst>
        <pc:spChg chg="mod">
          <ac:chgData name="Wildermuth, Julia Sophie" userId="S::wildermuthj@stud.hfwu.de::9231def8-1104-459f-b08f-3e3bb4448f73" providerId="AD" clId="Web-{70F1FB4D-5895-470A-8F56-D3A0E35E7A4B}" dt="2022-01-22T10:41:51.947" v="2" actId="20577"/>
          <ac:spMkLst>
            <pc:docMk/>
            <pc:sldMk cId="2001471780" sldId="257"/>
            <ac:spMk id="3" creationId="{4D42FC61-2068-6F49-89B3-20A6BFB466A4}"/>
          </ac:spMkLst>
        </pc:spChg>
      </pc:sldChg>
    </pc:docChg>
  </pc:docChgLst>
  <pc:docChgLst>
    <pc:chgData name="Buehler, Jana Stefanie" userId="S::buehlerj@stud.hfwu.de::ee417f53-d201-4685-a481-6e546633a560" providerId="AD" clId="Web-{21B82CF9-94E3-43F3-A6A4-1F8AFBB08277}"/>
    <pc:docChg chg="modSld">
      <pc:chgData name="Buehler, Jana Stefanie" userId="S::buehlerj@stud.hfwu.de::ee417f53-d201-4685-a481-6e546633a560" providerId="AD" clId="Web-{21B82CF9-94E3-43F3-A6A4-1F8AFBB08277}" dt="2021-12-23T16:26:11.989" v="1" actId="20577"/>
      <pc:docMkLst>
        <pc:docMk/>
      </pc:docMkLst>
      <pc:sldChg chg="modSp">
        <pc:chgData name="Buehler, Jana Stefanie" userId="S::buehlerj@stud.hfwu.de::ee417f53-d201-4685-a481-6e546633a560" providerId="AD" clId="Web-{21B82CF9-94E3-43F3-A6A4-1F8AFBB08277}" dt="2021-12-23T16:26:11.989" v="1" actId="20577"/>
        <pc:sldMkLst>
          <pc:docMk/>
          <pc:sldMk cId="47486482" sldId="262"/>
        </pc:sldMkLst>
        <pc:spChg chg="mod">
          <ac:chgData name="Buehler, Jana Stefanie" userId="S::buehlerj@stud.hfwu.de::ee417f53-d201-4685-a481-6e546633a560" providerId="AD" clId="Web-{21B82CF9-94E3-43F3-A6A4-1F8AFBB08277}" dt="2021-12-23T16:26:11.989" v="1" actId="20577"/>
          <ac:spMkLst>
            <pc:docMk/>
            <pc:sldMk cId="47486482" sldId="262"/>
            <ac:spMk id="9" creationId="{D72AFA9A-9340-414A-A539-D4468C9C7EAA}"/>
          </ac:spMkLst>
        </pc:spChg>
      </pc:sldChg>
    </pc:docChg>
  </pc:docChgLst>
  <pc:docChgLst>
    <pc:chgData name="Buehler, Jana Stefanie" userId="S::buehlerj@stud.hfwu.de::ee417f53-d201-4685-a481-6e546633a560" providerId="AD" clId="Web-{784ADDA4-C9A1-48E6-9C58-69111A63A5F1}"/>
    <pc:docChg chg="modSld">
      <pc:chgData name="Buehler, Jana Stefanie" userId="S::buehlerj@stud.hfwu.de::ee417f53-d201-4685-a481-6e546633a560" providerId="AD" clId="Web-{784ADDA4-C9A1-48E6-9C58-69111A63A5F1}" dt="2021-12-23T17:22:30.212" v="0" actId="20577"/>
      <pc:docMkLst>
        <pc:docMk/>
      </pc:docMkLst>
      <pc:sldChg chg="modSp">
        <pc:chgData name="Buehler, Jana Stefanie" userId="S::buehlerj@stud.hfwu.de::ee417f53-d201-4685-a481-6e546633a560" providerId="AD" clId="Web-{784ADDA4-C9A1-48E6-9C58-69111A63A5F1}" dt="2021-12-23T17:22:30.212" v="0" actId="20577"/>
        <pc:sldMkLst>
          <pc:docMk/>
          <pc:sldMk cId="3066597369" sldId="264"/>
        </pc:sldMkLst>
        <pc:spChg chg="mod">
          <ac:chgData name="Buehler, Jana Stefanie" userId="S::buehlerj@stud.hfwu.de::ee417f53-d201-4685-a481-6e546633a560" providerId="AD" clId="Web-{784ADDA4-C9A1-48E6-9C58-69111A63A5F1}" dt="2021-12-23T17:22:30.212" v="0" actId="20577"/>
          <ac:spMkLst>
            <pc:docMk/>
            <pc:sldMk cId="3066597369" sldId="264"/>
            <ac:spMk id="3" creationId="{4D42FC61-2068-6F49-89B3-20A6BFB466A4}"/>
          </ac:spMkLst>
        </pc:spChg>
      </pc:sldChg>
    </pc:docChg>
  </pc:docChgLst>
  <pc:docChgLst>
    <pc:chgData name="Buehler, Jana Stefanie" userId="S::buehlerj@stud.hfwu.de::ee417f53-d201-4685-a481-6e546633a560" providerId="AD" clId="Web-{F59E95A3-A0DE-4D59-BB96-AF3B638A3E54}"/>
    <pc:docChg chg="modSld">
      <pc:chgData name="Buehler, Jana Stefanie" userId="S::buehlerj@stud.hfwu.de::ee417f53-d201-4685-a481-6e546633a560" providerId="AD" clId="Web-{F59E95A3-A0DE-4D59-BB96-AF3B638A3E54}" dt="2022-01-20T22:23:07.615" v="19" actId="20577"/>
      <pc:docMkLst>
        <pc:docMk/>
      </pc:docMkLst>
      <pc:sldChg chg="modSp">
        <pc:chgData name="Buehler, Jana Stefanie" userId="S::buehlerj@stud.hfwu.de::ee417f53-d201-4685-a481-6e546633a560" providerId="AD" clId="Web-{F59E95A3-A0DE-4D59-BB96-AF3B638A3E54}" dt="2022-01-20T22:22:20.285" v="3" actId="20577"/>
        <pc:sldMkLst>
          <pc:docMk/>
          <pc:sldMk cId="2001471780" sldId="257"/>
        </pc:sldMkLst>
        <pc:spChg chg="mod">
          <ac:chgData name="Buehler, Jana Stefanie" userId="S::buehlerj@stud.hfwu.de::ee417f53-d201-4685-a481-6e546633a560" providerId="AD" clId="Web-{F59E95A3-A0DE-4D59-BB96-AF3B638A3E54}" dt="2022-01-20T22:22:20.285" v="3" actId="20577"/>
          <ac:spMkLst>
            <pc:docMk/>
            <pc:sldMk cId="2001471780" sldId="257"/>
            <ac:spMk id="3" creationId="{4D42FC61-2068-6F49-89B3-20A6BFB466A4}"/>
          </ac:spMkLst>
        </pc:spChg>
      </pc:sldChg>
      <pc:sldChg chg="modSp">
        <pc:chgData name="Buehler, Jana Stefanie" userId="S::buehlerj@stud.hfwu.de::ee417f53-d201-4685-a481-6e546633a560" providerId="AD" clId="Web-{F59E95A3-A0DE-4D59-BB96-AF3B638A3E54}" dt="2022-01-20T22:23:07.615" v="19" actId="20577"/>
        <pc:sldMkLst>
          <pc:docMk/>
          <pc:sldMk cId="2970135139" sldId="269"/>
        </pc:sldMkLst>
        <pc:spChg chg="mod">
          <ac:chgData name="Buehler, Jana Stefanie" userId="S::buehlerj@stud.hfwu.de::ee417f53-d201-4685-a481-6e546633a560" providerId="AD" clId="Web-{F59E95A3-A0DE-4D59-BB96-AF3B638A3E54}" dt="2022-01-20T22:23:07.615" v="19" actId="20577"/>
          <ac:spMkLst>
            <pc:docMk/>
            <pc:sldMk cId="2970135139" sldId="269"/>
            <ac:spMk id="11" creationId="{7FDF4A73-14E5-1E44-9CB1-F111006D6212}"/>
          </ac:spMkLst>
        </pc:spChg>
      </pc:sldChg>
      <pc:sldChg chg="modSp">
        <pc:chgData name="Buehler, Jana Stefanie" userId="S::buehlerj@stud.hfwu.de::ee417f53-d201-4685-a481-6e546633a560" providerId="AD" clId="Web-{F59E95A3-A0DE-4D59-BB96-AF3B638A3E54}" dt="2022-01-20T22:23:01.302" v="17" actId="20577"/>
        <pc:sldMkLst>
          <pc:docMk/>
          <pc:sldMk cId="64822043" sldId="270"/>
        </pc:sldMkLst>
        <pc:spChg chg="mod">
          <ac:chgData name="Buehler, Jana Stefanie" userId="S::buehlerj@stud.hfwu.de::ee417f53-d201-4685-a481-6e546633a560" providerId="AD" clId="Web-{F59E95A3-A0DE-4D59-BB96-AF3B638A3E54}" dt="2022-01-20T22:23:01.302" v="17" actId="20577"/>
          <ac:spMkLst>
            <pc:docMk/>
            <pc:sldMk cId="64822043" sldId="270"/>
            <ac:spMk id="15" creationId="{A2ED22CE-4AE4-264C-840B-46E4EDFDB205}"/>
          </ac:spMkLst>
        </pc:spChg>
        <pc:spChg chg="mod">
          <ac:chgData name="Buehler, Jana Stefanie" userId="S::buehlerj@stud.hfwu.de::ee417f53-d201-4685-a481-6e546633a560" providerId="AD" clId="Web-{F59E95A3-A0DE-4D59-BB96-AF3B638A3E54}" dt="2022-01-20T22:22:47.614" v="12" actId="20577"/>
          <ac:spMkLst>
            <pc:docMk/>
            <pc:sldMk cId="64822043" sldId="270"/>
            <ac:spMk id="16" creationId="{C3D8057C-4308-0344-AF42-6F10EAC9C9F7}"/>
          </ac:spMkLst>
        </pc:spChg>
        <pc:spChg chg="mod">
          <ac:chgData name="Buehler, Jana Stefanie" userId="S::buehlerj@stud.hfwu.de::ee417f53-d201-4685-a481-6e546633a560" providerId="AD" clId="Web-{F59E95A3-A0DE-4D59-BB96-AF3B638A3E54}" dt="2022-01-20T22:22:52.739" v="15" actId="20577"/>
          <ac:spMkLst>
            <pc:docMk/>
            <pc:sldMk cId="64822043" sldId="270"/>
            <ac:spMk id="17" creationId="{2285803E-B981-B34B-A456-58F672FD5DF2}"/>
          </ac:spMkLst>
        </pc:spChg>
        <pc:spChg chg="mod">
          <ac:chgData name="Buehler, Jana Stefanie" userId="S::buehlerj@stud.hfwu.de::ee417f53-d201-4685-a481-6e546633a560" providerId="AD" clId="Web-{F59E95A3-A0DE-4D59-BB96-AF3B638A3E54}" dt="2022-01-20T22:22:51.208" v="13" actId="20577"/>
          <ac:spMkLst>
            <pc:docMk/>
            <pc:sldMk cId="64822043" sldId="270"/>
            <ac:spMk id="18" creationId="{CCA177BE-60A2-534A-8F13-D3D962EA608A}"/>
          </ac:spMkLst>
        </pc:spChg>
      </pc:sldChg>
      <pc:sldChg chg="addSp delSp modSp">
        <pc:chgData name="Buehler, Jana Stefanie" userId="S::buehlerj@stud.hfwu.de::ee417f53-d201-4685-a481-6e546633a560" providerId="AD" clId="Web-{F59E95A3-A0DE-4D59-BB96-AF3B638A3E54}" dt="2022-01-20T22:22:45.145" v="11" actId="20577"/>
        <pc:sldMkLst>
          <pc:docMk/>
          <pc:sldMk cId="3090348538" sldId="271"/>
        </pc:sldMkLst>
        <pc:spChg chg="add del mod">
          <ac:chgData name="Buehler, Jana Stefanie" userId="S::buehlerj@stud.hfwu.de::ee417f53-d201-4685-a481-6e546633a560" providerId="AD" clId="Web-{F59E95A3-A0DE-4D59-BB96-AF3B638A3E54}" dt="2022-01-20T22:22:40.286" v="10" actId="20577"/>
          <ac:spMkLst>
            <pc:docMk/>
            <pc:sldMk cId="3090348538" sldId="271"/>
            <ac:spMk id="19" creationId="{F3F5F399-0AB7-A047-966D-5AA75081EFC7}"/>
          </ac:spMkLst>
        </pc:spChg>
        <pc:spChg chg="mod">
          <ac:chgData name="Buehler, Jana Stefanie" userId="S::buehlerj@stud.hfwu.de::ee417f53-d201-4685-a481-6e546633a560" providerId="AD" clId="Web-{F59E95A3-A0DE-4D59-BB96-AF3B638A3E54}" dt="2022-01-20T22:22:25.066" v="4" actId="20577"/>
          <ac:spMkLst>
            <pc:docMk/>
            <pc:sldMk cId="3090348538" sldId="271"/>
            <ac:spMk id="20" creationId="{21C1BB0C-49C0-43B8-AB46-7A8318DD4232}"/>
          </ac:spMkLst>
        </pc:spChg>
        <pc:spChg chg="mod">
          <ac:chgData name="Buehler, Jana Stefanie" userId="S::buehlerj@stud.hfwu.de::ee417f53-d201-4685-a481-6e546633a560" providerId="AD" clId="Web-{F59E95A3-A0DE-4D59-BB96-AF3B638A3E54}" dt="2022-01-20T22:22:45.145" v="11" actId="20577"/>
          <ac:spMkLst>
            <pc:docMk/>
            <pc:sldMk cId="3090348538" sldId="271"/>
            <ac:spMk id="21" creationId="{C63876CA-8816-2147-ADC0-6F049F86B321}"/>
          </ac:spMkLst>
        </pc:spChg>
      </pc:sldChg>
    </pc:docChg>
  </pc:docChgLst>
  <pc:docChgLst>
    <pc:chgData name="Buehler, Jana Stefanie" userId="ee417f53-d201-4685-a481-6e546633a560" providerId="ADAL" clId="{D457459C-1EC1-FA4B-B334-34D68037DB3B}"/>
    <pc:docChg chg="custSel addSld delSld modSld sldOrd">
      <pc:chgData name="Buehler, Jana Stefanie" userId="ee417f53-d201-4685-a481-6e546633a560" providerId="ADAL" clId="{D457459C-1EC1-FA4B-B334-34D68037DB3B}" dt="2022-01-10T20:11:41.240" v="1501" actId="108"/>
      <pc:docMkLst>
        <pc:docMk/>
      </pc:docMkLst>
      <pc:sldChg chg="delSp modSp mod modNotesTx">
        <pc:chgData name="Buehler, Jana Stefanie" userId="ee417f53-d201-4685-a481-6e546633a560" providerId="ADAL" clId="{D457459C-1EC1-FA4B-B334-34D68037DB3B}" dt="2021-12-23T17:19:41.887" v="720" actId="2710"/>
        <pc:sldMkLst>
          <pc:docMk/>
          <pc:sldMk cId="2001471780" sldId="257"/>
        </pc:sldMkLst>
        <pc:spChg chg="mod">
          <ac:chgData name="Buehler, Jana Stefanie" userId="ee417f53-d201-4685-a481-6e546633a560" providerId="ADAL" clId="{D457459C-1EC1-FA4B-B334-34D68037DB3B}" dt="2021-12-23T17:05:57.816" v="564" actId="207"/>
          <ac:spMkLst>
            <pc:docMk/>
            <pc:sldMk cId="2001471780" sldId="257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D457459C-1EC1-FA4B-B334-34D68037DB3B}" dt="2021-12-23T17:19:41.887" v="720" actId="2710"/>
          <ac:spMkLst>
            <pc:docMk/>
            <pc:sldMk cId="2001471780" sldId="257"/>
            <ac:spMk id="3" creationId="{4D42FC61-2068-6F49-89B3-20A6BFB466A4}"/>
          </ac:spMkLst>
        </pc:spChg>
        <pc:spChg chg="del mod">
          <ac:chgData name="Buehler, Jana Stefanie" userId="ee417f53-d201-4685-a481-6e546633a560" providerId="ADAL" clId="{D457459C-1EC1-FA4B-B334-34D68037DB3B}" dt="2021-12-23T16:32:09.177" v="68" actId="478"/>
          <ac:spMkLst>
            <pc:docMk/>
            <pc:sldMk cId="2001471780" sldId="257"/>
            <ac:spMk id="8" creationId="{ABFA1D18-2597-7847-A2EB-FC31ECDE48AF}"/>
          </ac:spMkLst>
        </pc:spChg>
      </pc:sldChg>
      <pc:sldChg chg="addSp delSp modSp mod">
        <pc:chgData name="Buehler, Jana Stefanie" userId="ee417f53-d201-4685-a481-6e546633a560" providerId="ADAL" clId="{D457459C-1EC1-FA4B-B334-34D68037DB3B}" dt="2022-01-10T20:11:41.240" v="1501" actId="108"/>
        <pc:sldMkLst>
          <pc:docMk/>
          <pc:sldMk cId="259130044" sldId="258"/>
        </pc:sldMkLst>
        <pc:spChg chg="mod">
          <ac:chgData name="Buehler, Jana Stefanie" userId="ee417f53-d201-4685-a481-6e546633a560" providerId="ADAL" clId="{D457459C-1EC1-FA4B-B334-34D68037DB3B}" dt="2022-01-10T20:11:41.240" v="1501" actId="108"/>
          <ac:spMkLst>
            <pc:docMk/>
            <pc:sldMk cId="259130044" sldId="258"/>
            <ac:spMk id="2" creationId="{AB72FC48-F677-3C43-93A1-503D13B113E2}"/>
          </ac:spMkLst>
        </pc:spChg>
        <pc:spChg chg="del">
          <ac:chgData name="Buehler, Jana Stefanie" userId="ee417f53-d201-4685-a481-6e546633a560" providerId="ADAL" clId="{D457459C-1EC1-FA4B-B334-34D68037DB3B}" dt="2022-01-10T19:38:06.226" v="1196"/>
          <ac:spMkLst>
            <pc:docMk/>
            <pc:sldMk cId="259130044" sldId="258"/>
            <ac:spMk id="3" creationId="{4D42FC61-2068-6F49-89B3-20A6BFB466A4}"/>
          </ac:spMkLst>
        </pc:spChg>
        <pc:spChg chg="add mod">
          <ac:chgData name="Buehler, Jana Stefanie" userId="ee417f53-d201-4685-a481-6e546633a560" providerId="ADAL" clId="{D457459C-1EC1-FA4B-B334-34D68037DB3B}" dt="2022-01-10T19:42:47.677" v="1476" actId="1076"/>
          <ac:spMkLst>
            <pc:docMk/>
            <pc:sldMk cId="259130044" sldId="258"/>
            <ac:spMk id="5" creationId="{F63E4CF6-8C2D-3C49-BA51-F986A20133B2}"/>
          </ac:spMkLst>
        </pc:spChg>
      </pc:sldChg>
      <pc:sldChg chg="modSp mod">
        <pc:chgData name="Buehler, Jana Stefanie" userId="ee417f53-d201-4685-a481-6e546633a560" providerId="ADAL" clId="{D457459C-1EC1-FA4B-B334-34D68037DB3B}" dt="2021-12-23T16:56:19.705" v="558" actId="207"/>
        <pc:sldMkLst>
          <pc:docMk/>
          <pc:sldMk cId="1725741587" sldId="259"/>
        </pc:sldMkLst>
        <pc:spChg chg="mod">
          <ac:chgData name="Buehler, Jana Stefanie" userId="ee417f53-d201-4685-a481-6e546633a560" providerId="ADAL" clId="{D457459C-1EC1-FA4B-B334-34D68037DB3B}" dt="2021-12-23T16:56:19.705" v="558" actId="207"/>
          <ac:spMkLst>
            <pc:docMk/>
            <pc:sldMk cId="1725741587" sldId="259"/>
            <ac:spMk id="8" creationId="{99AA896E-198E-0847-8776-B6DD02EF2996}"/>
          </ac:spMkLst>
        </pc:spChg>
        <pc:spChg chg="mod">
          <ac:chgData name="Buehler, Jana Stefanie" userId="ee417f53-d201-4685-a481-6e546633a560" providerId="ADAL" clId="{D457459C-1EC1-FA4B-B334-34D68037DB3B}" dt="2021-12-23T16:51:16.123" v="481" actId="12"/>
          <ac:spMkLst>
            <pc:docMk/>
            <pc:sldMk cId="1725741587" sldId="259"/>
            <ac:spMk id="9" creationId="{3B9E7D32-E8E2-4D42-846D-EC7153437797}"/>
          </ac:spMkLst>
        </pc:spChg>
      </pc:sldChg>
      <pc:sldChg chg="addSp modSp mod">
        <pc:chgData name="Buehler, Jana Stefanie" userId="ee417f53-d201-4685-a481-6e546633a560" providerId="ADAL" clId="{D457459C-1EC1-FA4B-B334-34D68037DB3B}" dt="2021-12-23T16:54:12.254" v="515" actId="1076"/>
        <pc:sldMkLst>
          <pc:docMk/>
          <pc:sldMk cId="1932494345" sldId="260"/>
        </pc:sldMkLst>
        <pc:spChg chg="mod">
          <ac:chgData name="Buehler, Jana Stefanie" userId="ee417f53-d201-4685-a481-6e546633a560" providerId="ADAL" clId="{D457459C-1EC1-FA4B-B334-34D68037DB3B}" dt="2021-12-23T16:53:26.089" v="507" actId="1076"/>
          <ac:spMkLst>
            <pc:docMk/>
            <pc:sldMk cId="1932494345" sldId="260"/>
            <ac:spMk id="6" creationId="{4EB3F4AF-43FB-9149-A8BE-64D2A1AB6AE7}"/>
          </ac:spMkLst>
        </pc:spChg>
        <pc:spChg chg="mod">
          <ac:chgData name="Buehler, Jana Stefanie" userId="ee417f53-d201-4685-a481-6e546633a560" providerId="ADAL" clId="{D457459C-1EC1-FA4B-B334-34D68037DB3B}" dt="2021-12-23T16:53:02.573" v="505" actId="1076"/>
          <ac:spMkLst>
            <pc:docMk/>
            <pc:sldMk cId="1932494345" sldId="260"/>
            <ac:spMk id="9" creationId="{A9C65066-4C46-5442-B907-43BB369F20B6}"/>
          </ac:spMkLst>
        </pc:spChg>
        <pc:spChg chg="mod">
          <ac:chgData name="Buehler, Jana Stefanie" userId="ee417f53-d201-4685-a481-6e546633a560" providerId="ADAL" clId="{D457459C-1EC1-FA4B-B334-34D68037DB3B}" dt="2021-12-23T16:54:12.254" v="515" actId="1076"/>
          <ac:spMkLst>
            <pc:docMk/>
            <pc:sldMk cId="1932494345" sldId="260"/>
            <ac:spMk id="10" creationId="{DF754FDB-A18C-7C4B-A366-E2667E5975A5}"/>
          </ac:spMkLst>
        </pc:spChg>
        <pc:picChg chg="add mod">
          <ac:chgData name="Buehler, Jana Stefanie" userId="ee417f53-d201-4685-a481-6e546633a560" providerId="ADAL" clId="{D457459C-1EC1-FA4B-B334-34D68037DB3B}" dt="2021-12-23T16:53:13.356" v="506" actId="207"/>
          <ac:picMkLst>
            <pc:docMk/>
            <pc:sldMk cId="1932494345" sldId="260"/>
            <ac:picMk id="8" creationId="{20DD97E4-BB67-0344-97E5-A9B5525B8F8D}"/>
          </ac:picMkLst>
        </pc:picChg>
      </pc:sldChg>
      <pc:sldChg chg="modSp mod">
        <pc:chgData name="Buehler, Jana Stefanie" userId="ee417f53-d201-4685-a481-6e546633a560" providerId="ADAL" clId="{D457459C-1EC1-FA4B-B334-34D68037DB3B}" dt="2021-12-23T17:06:01.864" v="565" actId="207"/>
        <pc:sldMkLst>
          <pc:docMk/>
          <pc:sldMk cId="47486482" sldId="262"/>
        </pc:sldMkLst>
        <pc:spChg chg="mod">
          <ac:chgData name="Buehler, Jana Stefanie" userId="ee417f53-d201-4685-a481-6e546633a560" providerId="ADAL" clId="{D457459C-1EC1-FA4B-B334-34D68037DB3B}" dt="2021-12-23T17:06:01.864" v="565" actId="207"/>
          <ac:spMkLst>
            <pc:docMk/>
            <pc:sldMk cId="47486482" sldId="262"/>
            <ac:spMk id="9" creationId="{D72AFA9A-9340-414A-A539-D4468C9C7EAA}"/>
          </ac:spMkLst>
        </pc:spChg>
      </pc:sldChg>
      <pc:sldChg chg="modSp mod">
        <pc:chgData name="Buehler, Jana Stefanie" userId="ee417f53-d201-4685-a481-6e546633a560" providerId="ADAL" clId="{D457459C-1EC1-FA4B-B334-34D68037DB3B}" dt="2021-12-23T16:56:30.554" v="560" actId="1076"/>
        <pc:sldMkLst>
          <pc:docMk/>
          <pc:sldMk cId="4286941918" sldId="263"/>
        </pc:sldMkLst>
        <pc:spChg chg="mod">
          <ac:chgData name="Buehler, Jana Stefanie" userId="ee417f53-d201-4685-a481-6e546633a560" providerId="ADAL" clId="{D457459C-1EC1-FA4B-B334-34D68037DB3B}" dt="2021-12-23T16:56:26.421" v="559" actId="207"/>
          <ac:spMkLst>
            <pc:docMk/>
            <pc:sldMk cId="4286941918" sldId="263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D457459C-1EC1-FA4B-B334-34D68037DB3B}" dt="2021-12-23T16:56:30.554" v="560" actId="1076"/>
          <ac:spMkLst>
            <pc:docMk/>
            <pc:sldMk cId="4286941918" sldId="263"/>
            <ac:spMk id="3" creationId="{4D42FC61-2068-6F49-89B3-20A6BFB466A4}"/>
          </ac:spMkLst>
        </pc:spChg>
      </pc:sldChg>
      <pc:sldChg chg="addSp delSp modSp mod modNotesTx">
        <pc:chgData name="Buehler, Jana Stefanie" userId="ee417f53-d201-4685-a481-6e546633a560" providerId="ADAL" clId="{D457459C-1EC1-FA4B-B334-34D68037DB3B}" dt="2021-12-28T13:42:34.012" v="1125" actId="20577"/>
        <pc:sldMkLst>
          <pc:docMk/>
          <pc:sldMk cId="3066597369" sldId="264"/>
        </pc:sldMkLst>
        <pc:spChg chg="mod">
          <ac:chgData name="Buehler, Jana Stefanie" userId="ee417f53-d201-4685-a481-6e546633a560" providerId="ADAL" clId="{D457459C-1EC1-FA4B-B334-34D68037DB3B}" dt="2021-12-28T13:06:25.774" v="837" actId="1076"/>
          <ac:spMkLst>
            <pc:docMk/>
            <pc:sldMk cId="3066597369" sldId="264"/>
            <ac:spMk id="2" creationId="{AB72FC48-F677-3C43-93A1-503D13B113E2}"/>
          </ac:spMkLst>
        </pc:spChg>
        <pc:spChg chg="del mod">
          <ac:chgData name="Buehler, Jana Stefanie" userId="ee417f53-d201-4685-a481-6e546633a560" providerId="ADAL" clId="{D457459C-1EC1-FA4B-B334-34D68037DB3B}" dt="2021-12-28T13:04:21.968" v="780" actId="478"/>
          <ac:spMkLst>
            <pc:docMk/>
            <pc:sldMk cId="3066597369" sldId="264"/>
            <ac:spMk id="3" creationId="{4D42FC61-2068-6F49-89B3-20A6BFB466A4}"/>
          </ac:spMkLst>
        </pc:spChg>
        <pc:spChg chg="del">
          <ac:chgData name="Buehler, Jana Stefanie" userId="ee417f53-d201-4685-a481-6e546633a560" providerId="ADAL" clId="{D457459C-1EC1-FA4B-B334-34D68037DB3B}" dt="2021-12-23T16:45:49.996" v="329" actId="478"/>
          <ac:spMkLst>
            <pc:docMk/>
            <pc:sldMk cId="3066597369" sldId="264"/>
            <ac:spMk id="8" creationId="{997B32C8-1EB6-3F4F-A3D1-F3FFB4D8EE90}"/>
          </ac:spMkLst>
        </pc:spChg>
        <pc:spChg chg="add del mod">
          <ac:chgData name="Buehler, Jana Stefanie" userId="ee417f53-d201-4685-a481-6e546633a560" providerId="ADAL" clId="{D457459C-1EC1-FA4B-B334-34D68037DB3B}" dt="2021-12-28T13:04:32.911" v="783" actId="478"/>
          <ac:spMkLst>
            <pc:docMk/>
            <pc:sldMk cId="3066597369" sldId="264"/>
            <ac:spMk id="9" creationId="{00E13A50-67A3-E94A-8BA8-8B6E38A4F760}"/>
          </ac:spMkLst>
        </pc:spChg>
        <pc:spChg chg="add del mod">
          <ac:chgData name="Buehler, Jana Stefanie" userId="ee417f53-d201-4685-a481-6e546633a560" providerId="ADAL" clId="{D457459C-1EC1-FA4B-B334-34D68037DB3B}" dt="2021-12-23T16:45:53.531" v="331" actId="478"/>
          <ac:spMkLst>
            <pc:docMk/>
            <pc:sldMk cId="3066597369" sldId="264"/>
            <ac:spMk id="9" creationId="{1F23E535-1B3D-EF4D-8B61-824D50DB0B08}"/>
          </ac:spMkLst>
        </pc:spChg>
        <pc:spChg chg="add del mod">
          <ac:chgData name="Buehler, Jana Stefanie" userId="ee417f53-d201-4685-a481-6e546633a560" providerId="ADAL" clId="{D457459C-1EC1-FA4B-B334-34D68037DB3B}" dt="2021-12-23T16:45:53.531" v="331" actId="478"/>
          <ac:spMkLst>
            <pc:docMk/>
            <pc:sldMk cId="3066597369" sldId="264"/>
            <ac:spMk id="10" creationId="{21E17D91-1D5B-B844-874E-D16E7322158A}"/>
          </ac:spMkLst>
        </pc:spChg>
        <pc:spChg chg="add del mod">
          <ac:chgData name="Buehler, Jana Stefanie" userId="ee417f53-d201-4685-a481-6e546633a560" providerId="ADAL" clId="{D457459C-1EC1-FA4B-B334-34D68037DB3B}" dt="2021-12-23T16:45:53.531" v="331" actId="478"/>
          <ac:spMkLst>
            <pc:docMk/>
            <pc:sldMk cId="3066597369" sldId="264"/>
            <ac:spMk id="11" creationId="{2611E320-2190-0C40-BD6B-6785D26EC7ED}"/>
          </ac:spMkLst>
        </pc:spChg>
        <pc:spChg chg="add del mod">
          <ac:chgData name="Buehler, Jana Stefanie" userId="ee417f53-d201-4685-a481-6e546633a560" providerId="ADAL" clId="{D457459C-1EC1-FA4B-B334-34D68037DB3B}" dt="2021-12-23T16:45:53.531" v="331" actId="478"/>
          <ac:spMkLst>
            <pc:docMk/>
            <pc:sldMk cId="3066597369" sldId="264"/>
            <ac:spMk id="12" creationId="{54850DF8-3B40-F347-9193-8B1B08EF555D}"/>
          </ac:spMkLst>
        </pc:spChg>
        <pc:spChg chg="add del mod">
          <ac:chgData name="Buehler, Jana Stefanie" userId="ee417f53-d201-4685-a481-6e546633a560" providerId="ADAL" clId="{D457459C-1EC1-FA4B-B334-34D68037DB3B}" dt="2021-12-28T13:04:24.655" v="781" actId="478"/>
          <ac:spMkLst>
            <pc:docMk/>
            <pc:sldMk cId="3066597369" sldId="264"/>
            <ac:spMk id="13" creationId="{74DE98EC-EA00-624C-B9B1-5D0E61024354}"/>
          </ac:spMkLst>
        </pc:spChg>
      </pc:sldChg>
      <pc:sldChg chg="addSp delSp modSp mod ord modAnim modNotesTx">
        <pc:chgData name="Buehler, Jana Stefanie" userId="ee417f53-d201-4685-a481-6e546633a560" providerId="ADAL" clId="{D457459C-1EC1-FA4B-B334-34D68037DB3B}" dt="2022-01-10T19:44:09.044" v="1490" actId="1076"/>
        <pc:sldMkLst>
          <pc:docMk/>
          <pc:sldMk cId="1698542039" sldId="265"/>
        </pc:sldMkLst>
        <pc:spChg chg="mod">
          <ac:chgData name="Buehler, Jana Stefanie" userId="ee417f53-d201-4685-a481-6e546633a560" providerId="ADAL" clId="{D457459C-1EC1-FA4B-B334-34D68037DB3B}" dt="2021-12-23T16:48:43.315" v="391" actId="20577"/>
          <ac:spMkLst>
            <pc:docMk/>
            <pc:sldMk cId="1698542039" sldId="265"/>
            <ac:spMk id="2" creationId="{AB72FC48-F677-3C43-93A1-503D13B113E2}"/>
          </ac:spMkLst>
        </pc:spChg>
        <pc:spChg chg="del">
          <ac:chgData name="Buehler, Jana Stefanie" userId="ee417f53-d201-4685-a481-6e546633a560" providerId="ADAL" clId="{D457459C-1EC1-FA4B-B334-34D68037DB3B}" dt="2021-12-23T16:48:46.876" v="392" actId="478"/>
          <ac:spMkLst>
            <pc:docMk/>
            <pc:sldMk cId="1698542039" sldId="265"/>
            <ac:spMk id="3" creationId="{4D42FC61-2068-6F49-89B3-20A6BFB466A4}"/>
          </ac:spMkLst>
        </pc:spChg>
        <pc:spChg chg="add del mod">
          <ac:chgData name="Buehler, Jana Stefanie" userId="ee417f53-d201-4685-a481-6e546633a560" providerId="ADAL" clId="{D457459C-1EC1-FA4B-B334-34D68037DB3B}" dt="2021-12-23T16:48:50.973" v="394" actId="478"/>
          <ac:spMkLst>
            <pc:docMk/>
            <pc:sldMk cId="1698542039" sldId="265"/>
            <ac:spMk id="9" creationId="{A22D323C-0816-9044-897A-83482B6A52E1}"/>
          </ac:spMkLst>
        </pc:spChg>
        <pc:spChg chg="add mod">
          <ac:chgData name="Buehler, Jana Stefanie" userId="ee417f53-d201-4685-a481-6e546633a560" providerId="ADAL" clId="{D457459C-1EC1-FA4B-B334-34D68037DB3B}" dt="2022-01-10T19:34:38.413" v="1173" actId="1038"/>
          <ac:spMkLst>
            <pc:docMk/>
            <pc:sldMk cId="1698542039" sldId="265"/>
            <ac:spMk id="11" creationId="{513242C5-8A1A-8E4E-948A-634893D7AD93}"/>
          </ac:spMkLst>
        </pc:spChg>
        <pc:spChg chg="add mod">
          <ac:chgData name="Buehler, Jana Stefanie" userId="ee417f53-d201-4685-a481-6e546633a560" providerId="ADAL" clId="{D457459C-1EC1-FA4B-B334-34D68037DB3B}" dt="2021-12-23T17:06:32.913" v="566" actId="14100"/>
          <ac:spMkLst>
            <pc:docMk/>
            <pc:sldMk cId="1698542039" sldId="265"/>
            <ac:spMk id="12" creationId="{EA48E84A-4E78-4240-A424-4B77CA57717C}"/>
          </ac:spMkLst>
        </pc:spChg>
        <pc:spChg chg="add mod">
          <ac:chgData name="Buehler, Jana Stefanie" userId="ee417f53-d201-4685-a481-6e546633a560" providerId="ADAL" clId="{D457459C-1EC1-FA4B-B334-34D68037DB3B}" dt="2021-12-23T17:06:39.247" v="567" actId="14100"/>
          <ac:spMkLst>
            <pc:docMk/>
            <pc:sldMk cId="1698542039" sldId="265"/>
            <ac:spMk id="13" creationId="{36E6A951-82F2-E740-8206-AEFD0796B0A2}"/>
          </ac:spMkLst>
        </pc:spChg>
        <pc:spChg chg="add mod">
          <ac:chgData name="Buehler, Jana Stefanie" userId="ee417f53-d201-4685-a481-6e546633a560" providerId="ADAL" clId="{D457459C-1EC1-FA4B-B334-34D68037DB3B}" dt="2022-01-10T19:44:09.044" v="1490" actId="1076"/>
          <ac:spMkLst>
            <pc:docMk/>
            <pc:sldMk cId="1698542039" sldId="265"/>
            <ac:spMk id="14" creationId="{F1359A4B-8815-9245-9BB6-7FEC2C8A922E}"/>
          </ac:spMkLst>
        </pc:spChg>
        <pc:picChg chg="add mod">
          <ac:chgData name="Buehler, Jana Stefanie" userId="ee417f53-d201-4685-a481-6e546633a560" providerId="ADAL" clId="{D457459C-1EC1-FA4B-B334-34D68037DB3B}" dt="2021-12-23T16:49:15.509" v="400" actId="1076"/>
          <ac:picMkLst>
            <pc:docMk/>
            <pc:sldMk cId="1698542039" sldId="265"/>
            <ac:picMk id="10" creationId="{62F01E9F-27C5-1B4D-B06F-673A084E1F5A}"/>
          </ac:picMkLst>
        </pc:picChg>
      </pc:sldChg>
      <pc:sldChg chg="delSp modSp mod modNotesTx">
        <pc:chgData name="Buehler, Jana Stefanie" userId="ee417f53-d201-4685-a481-6e546633a560" providerId="ADAL" clId="{D457459C-1EC1-FA4B-B334-34D68037DB3B}" dt="2021-12-23T16:56:37.824" v="561" actId="21"/>
        <pc:sldMkLst>
          <pc:docMk/>
          <pc:sldMk cId="3855894096" sldId="267"/>
        </pc:sldMkLst>
        <pc:spChg chg="mod">
          <ac:chgData name="Buehler, Jana Stefanie" userId="ee417f53-d201-4685-a481-6e546633a560" providerId="ADAL" clId="{D457459C-1EC1-FA4B-B334-34D68037DB3B}" dt="2021-12-23T16:56:16.259" v="557" actId="207"/>
          <ac:spMkLst>
            <pc:docMk/>
            <pc:sldMk cId="3855894096" sldId="267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D457459C-1EC1-FA4B-B334-34D68037DB3B}" dt="2021-12-23T16:52:14.291" v="495" actId="12"/>
          <ac:spMkLst>
            <pc:docMk/>
            <pc:sldMk cId="3855894096" sldId="267"/>
            <ac:spMk id="3" creationId="{4D42FC61-2068-6F49-89B3-20A6BFB466A4}"/>
          </ac:spMkLst>
        </pc:spChg>
        <pc:picChg chg="del">
          <ac:chgData name="Buehler, Jana Stefanie" userId="ee417f53-d201-4685-a481-6e546633a560" providerId="ADAL" clId="{D457459C-1EC1-FA4B-B334-34D68037DB3B}" dt="2021-12-23T16:56:37.824" v="561" actId="21"/>
          <ac:picMkLst>
            <pc:docMk/>
            <pc:sldMk cId="3855894096" sldId="267"/>
            <ac:picMk id="8" creationId="{B147AAAA-C296-E74E-A8F5-9D0A6B642BCA}"/>
          </ac:picMkLst>
        </pc:picChg>
      </pc:sldChg>
      <pc:sldChg chg="del">
        <pc:chgData name="Buehler, Jana Stefanie" userId="ee417f53-d201-4685-a481-6e546633a560" providerId="ADAL" clId="{D457459C-1EC1-FA4B-B334-34D68037DB3B}" dt="2021-12-23T16:52:22.287" v="496" actId="2696"/>
        <pc:sldMkLst>
          <pc:docMk/>
          <pc:sldMk cId="470389798" sldId="268"/>
        </pc:sldMkLst>
      </pc:sldChg>
      <pc:sldChg chg="addSp delSp modSp mod modNotesTx">
        <pc:chgData name="Buehler, Jana Stefanie" userId="ee417f53-d201-4685-a481-6e546633a560" providerId="ADAL" clId="{D457459C-1EC1-FA4B-B334-34D68037DB3B}" dt="2022-01-10T19:45:12.431" v="1500" actId="1076"/>
        <pc:sldMkLst>
          <pc:docMk/>
          <pc:sldMk cId="2970135139" sldId="269"/>
        </pc:sldMkLst>
        <pc:spChg chg="mod">
          <ac:chgData name="Buehler, Jana Stefanie" userId="ee417f53-d201-4685-a481-6e546633a560" providerId="ADAL" clId="{D457459C-1EC1-FA4B-B334-34D68037DB3B}" dt="2021-12-23T16:31:51.575" v="65" actId="1076"/>
          <ac:spMkLst>
            <pc:docMk/>
            <pc:sldMk cId="2970135139" sldId="269"/>
            <ac:spMk id="2" creationId="{AB72FC48-F677-3C43-93A1-503D13B113E2}"/>
          </ac:spMkLst>
        </pc:spChg>
        <pc:spChg chg="del mod">
          <ac:chgData name="Buehler, Jana Stefanie" userId="ee417f53-d201-4685-a481-6e546633a560" providerId="ADAL" clId="{D457459C-1EC1-FA4B-B334-34D68037DB3B}" dt="2021-12-23T16:29:54.680" v="19" actId="478"/>
          <ac:spMkLst>
            <pc:docMk/>
            <pc:sldMk cId="2970135139" sldId="269"/>
            <ac:spMk id="3" creationId="{4D42FC61-2068-6F49-89B3-20A6BFB466A4}"/>
          </ac:spMkLst>
        </pc:spChg>
        <pc:spChg chg="del">
          <ac:chgData name="Buehler, Jana Stefanie" userId="ee417f53-d201-4685-a481-6e546633a560" providerId="ADAL" clId="{D457459C-1EC1-FA4B-B334-34D68037DB3B}" dt="2021-12-23T16:32:21.203" v="71" actId="478"/>
          <ac:spMkLst>
            <pc:docMk/>
            <pc:sldMk cId="2970135139" sldId="269"/>
            <ac:spMk id="8" creationId="{ABFA1D18-2597-7847-A2EB-FC31ECDE48AF}"/>
          </ac:spMkLst>
        </pc:spChg>
        <pc:spChg chg="add del mod">
          <ac:chgData name="Buehler, Jana Stefanie" userId="ee417f53-d201-4685-a481-6e546633a560" providerId="ADAL" clId="{D457459C-1EC1-FA4B-B334-34D68037DB3B}" dt="2021-12-23T16:29:56.403" v="20" actId="478"/>
          <ac:spMkLst>
            <pc:docMk/>
            <pc:sldMk cId="2970135139" sldId="269"/>
            <ac:spMk id="10" creationId="{4696248E-3545-9942-A0D3-6E887482897A}"/>
          </ac:spMkLst>
        </pc:spChg>
        <pc:spChg chg="add mod">
          <ac:chgData name="Buehler, Jana Stefanie" userId="ee417f53-d201-4685-a481-6e546633a560" providerId="ADAL" clId="{D457459C-1EC1-FA4B-B334-34D68037DB3B}" dt="2021-12-23T16:31:55.808" v="66" actId="1076"/>
          <ac:spMkLst>
            <pc:docMk/>
            <pc:sldMk cId="2970135139" sldId="269"/>
            <ac:spMk id="11" creationId="{7FDF4A73-14E5-1E44-9CB1-F111006D6212}"/>
          </ac:spMkLst>
        </pc:spChg>
        <pc:spChg chg="add mod">
          <ac:chgData name="Buehler, Jana Stefanie" userId="ee417f53-d201-4685-a481-6e546633a560" providerId="ADAL" clId="{D457459C-1EC1-FA4B-B334-34D68037DB3B}" dt="2022-01-10T19:45:12.431" v="1500" actId="1076"/>
          <ac:spMkLst>
            <pc:docMk/>
            <pc:sldMk cId="2970135139" sldId="269"/>
            <ac:spMk id="12" creationId="{74FD0E21-59C5-1848-9E04-6E4DC44EB425}"/>
          </ac:spMkLst>
        </pc:spChg>
      </pc:sldChg>
      <pc:sldChg chg="delSp modSp mod modNotesTx">
        <pc:chgData name="Buehler, Jana Stefanie" userId="ee417f53-d201-4685-a481-6e546633a560" providerId="ADAL" clId="{D457459C-1EC1-FA4B-B334-34D68037DB3B}" dt="2021-12-23T17:20:02.469" v="721" actId="790"/>
        <pc:sldMkLst>
          <pc:docMk/>
          <pc:sldMk cId="64822043" sldId="270"/>
        </pc:sldMkLst>
        <pc:spChg chg="mod">
          <ac:chgData name="Buehler, Jana Stefanie" userId="ee417f53-d201-4685-a481-6e546633a560" providerId="ADAL" clId="{D457459C-1EC1-FA4B-B334-34D68037DB3B}" dt="2021-12-23T17:05:52.331" v="563" actId="207"/>
          <ac:spMkLst>
            <pc:docMk/>
            <pc:sldMk cId="64822043" sldId="270"/>
            <ac:spMk id="2" creationId="{AB72FC48-F677-3C43-93A1-503D13B113E2}"/>
          </ac:spMkLst>
        </pc:spChg>
        <pc:spChg chg="del">
          <ac:chgData name="Buehler, Jana Stefanie" userId="ee417f53-d201-4685-a481-6e546633a560" providerId="ADAL" clId="{D457459C-1EC1-FA4B-B334-34D68037DB3B}" dt="2021-12-23T16:32:16.479" v="70" actId="478"/>
          <ac:spMkLst>
            <pc:docMk/>
            <pc:sldMk cId="64822043" sldId="270"/>
            <ac:spMk id="8" creationId="{ABFA1D18-2597-7847-A2EB-FC31ECDE48AF}"/>
          </ac:spMkLst>
        </pc:spChg>
        <pc:spChg chg="mod">
          <ac:chgData name="Buehler, Jana Stefanie" userId="ee417f53-d201-4685-a481-6e546633a560" providerId="ADAL" clId="{D457459C-1EC1-FA4B-B334-34D68037DB3B}" dt="2021-12-23T17:20:02.469" v="721" actId="790"/>
          <ac:spMkLst>
            <pc:docMk/>
            <pc:sldMk cId="64822043" sldId="270"/>
            <ac:spMk id="15" creationId="{A2ED22CE-4AE4-264C-840B-46E4EDFDB205}"/>
          </ac:spMkLst>
        </pc:spChg>
        <pc:spChg chg="mod">
          <ac:chgData name="Buehler, Jana Stefanie" userId="ee417f53-d201-4685-a481-6e546633a560" providerId="ADAL" clId="{D457459C-1EC1-FA4B-B334-34D68037DB3B}" dt="2021-12-23T17:20:02.469" v="721" actId="790"/>
          <ac:spMkLst>
            <pc:docMk/>
            <pc:sldMk cId="64822043" sldId="270"/>
            <ac:spMk id="16" creationId="{C3D8057C-4308-0344-AF42-6F10EAC9C9F7}"/>
          </ac:spMkLst>
        </pc:spChg>
        <pc:spChg chg="mod">
          <ac:chgData name="Buehler, Jana Stefanie" userId="ee417f53-d201-4685-a481-6e546633a560" providerId="ADAL" clId="{D457459C-1EC1-FA4B-B334-34D68037DB3B}" dt="2021-12-23T17:20:02.469" v="721" actId="790"/>
          <ac:spMkLst>
            <pc:docMk/>
            <pc:sldMk cId="64822043" sldId="270"/>
            <ac:spMk id="17" creationId="{2285803E-B981-B34B-A456-58F672FD5DF2}"/>
          </ac:spMkLst>
        </pc:spChg>
        <pc:spChg chg="mod">
          <ac:chgData name="Buehler, Jana Stefanie" userId="ee417f53-d201-4685-a481-6e546633a560" providerId="ADAL" clId="{D457459C-1EC1-FA4B-B334-34D68037DB3B}" dt="2021-12-23T17:20:02.469" v="721" actId="790"/>
          <ac:spMkLst>
            <pc:docMk/>
            <pc:sldMk cId="64822043" sldId="270"/>
            <ac:spMk id="18" creationId="{CCA177BE-60A2-534A-8F13-D3D962EA608A}"/>
          </ac:spMkLst>
        </pc:spChg>
      </pc:sldChg>
      <pc:sldChg chg="delSp modSp mod modNotesTx">
        <pc:chgData name="Buehler, Jana Stefanie" userId="ee417f53-d201-4685-a481-6e546633a560" providerId="ADAL" clId="{D457459C-1EC1-FA4B-B334-34D68037DB3B}" dt="2022-01-04T15:40:52.284" v="1137" actId="1076"/>
        <pc:sldMkLst>
          <pc:docMk/>
          <pc:sldMk cId="3090348538" sldId="271"/>
        </pc:sldMkLst>
        <pc:spChg chg="del">
          <ac:chgData name="Buehler, Jana Stefanie" userId="ee417f53-d201-4685-a481-6e546633a560" providerId="ADAL" clId="{D457459C-1EC1-FA4B-B334-34D68037DB3B}" dt="2021-12-23T16:32:12.924" v="69" actId="478"/>
          <ac:spMkLst>
            <pc:docMk/>
            <pc:sldMk cId="3090348538" sldId="271"/>
            <ac:spMk id="8" creationId="{ABFA1D18-2597-7847-A2EB-FC31ECDE48AF}"/>
          </ac:spMkLst>
        </pc:spChg>
        <pc:spChg chg="mod">
          <ac:chgData name="Buehler, Jana Stefanie" userId="ee417f53-d201-4685-a481-6e546633a560" providerId="ADAL" clId="{D457459C-1EC1-FA4B-B334-34D68037DB3B}" dt="2022-01-04T15:40:41.691" v="1135" actId="20577"/>
          <ac:spMkLst>
            <pc:docMk/>
            <pc:sldMk cId="3090348538" sldId="271"/>
            <ac:spMk id="18" creationId="{6FBA381D-9C80-484A-AB3D-F7609BDEAAF7}"/>
          </ac:spMkLst>
        </pc:spChg>
        <pc:spChg chg="del">
          <ac:chgData name="Buehler, Jana Stefanie" userId="ee417f53-d201-4685-a481-6e546633a560" providerId="ADAL" clId="{D457459C-1EC1-FA4B-B334-34D68037DB3B}" dt="2021-12-23T16:29:15.436" v="16" actId="478"/>
          <ac:spMkLst>
            <pc:docMk/>
            <pc:sldMk cId="3090348538" sldId="271"/>
            <ac:spMk id="20" creationId="{B26244C7-A09C-704F-BB35-60D84A1D3D88}"/>
          </ac:spMkLst>
        </pc:spChg>
        <pc:spChg chg="mod">
          <ac:chgData name="Buehler, Jana Stefanie" userId="ee417f53-d201-4685-a481-6e546633a560" providerId="ADAL" clId="{D457459C-1EC1-FA4B-B334-34D68037DB3B}" dt="2022-01-04T15:40:52.284" v="1137" actId="1076"/>
          <ac:spMkLst>
            <pc:docMk/>
            <pc:sldMk cId="3090348538" sldId="271"/>
            <ac:spMk id="21" creationId="{C63876CA-8816-2147-ADC0-6F049F86B321}"/>
          </ac:spMkLst>
        </pc:spChg>
      </pc:sldChg>
      <pc:sldChg chg="addSp delSp modSp add mod modNotesTx">
        <pc:chgData name="Buehler, Jana Stefanie" userId="ee417f53-d201-4685-a481-6e546633a560" providerId="ADAL" clId="{D457459C-1EC1-FA4B-B334-34D68037DB3B}" dt="2022-01-10T19:44:38.609" v="1494" actId="1076"/>
        <pc:sldMkLst>
          <pc:docMk/>
          <pc:sldMk cId="2422039798" sldId="272"/>
        </pc:sldMkLst>
        <pc:spChg chg="del">
          <ac:chgData name="Buehler, Jana Stefanie" userId="ee417f53-d201-4685-a481-6e546633a560" providerId="ADAL" clId="{D457459C-1EC1-FA4B-B334-34D68037DB3B}" dt="2021-12-23T16:40:59.818" v="223" actId="478"/>
          <ac:spMkLst>
            <pc:docMk/>
            <pc:sldMk cId="2422039798" sldId="272"/>
            <ac:spMk id="2" creationId="{AB72FC48-F677-3C43-93A1-503D13B113E2}"/>
          </ac:spMkLst>
        </pc:spChg>
        <pc:spChg chg="del">
          <ac:chgData name="Buehler, Jana Stefanie" userId="ee417f53-d201-4685-a481-6e546633a560" providerId="ADAL" clId="{D457459C-1EC1-FA4B-B334-34D68037DB3B}" dt="2021-12-23T16:40:57.122" v="222" actId="478"/>
          <ac:spMkLst>
            <pc:docMk/>
            <pc:sldMk cId="2422039798" sldId="272"/>
            <ac:spMk id="3" creationId="{4D42FC61-2068-6F49-89B3-20A6BFB466A4}"/>
          </ac:spMkLst>
        </pc:spChg>
        <pc:spChg chg="del">
          <ac:chgData name="Buehler, Jana Stefanie" userId="ee417f53-d201-4685-a481-6e546633a560" providerId="ADAL" clId="{D457459C-1EC1-FA4B-B334-34D68037DB3B}" dt="2021-12-23T16:44:48.359" v="307" actId="478"/>
          <ac:spMkLst>
            <pc:docMk/>
            <pc:sldMk cId="2422039798" sldId="272"/>
            <ac:spMk id="8" creationId="{ABFA1D18-2597-7847-A2EB-FC31ECDE48AF}"/>
          </ac:spMkLst>
        </pc:spChg>
        <pc:spChg chg="add del mod">
          <ac:chgData name="Buehler, Jana Stefanie" userId="ee417f53-d201-4685-a481-6e546633a560" providerId="ADAL" clId="{D457459C-1EC1-FA4B-B334-34D68037DB3B}" dt="2021-12-23T16:41:22.215" v="229" actId="478"/>
          <ac:spMkLst>
            <pc:docMk/>
            <pc:sldMk cId="2422039798" sldId="272"/>
            <ac:spMk id="10" creationId="{AF1CD11A-7A50-E449-BD09-6389E5D379F5}"/>
          </ac:spMkLst>
        </pc:spChg>
        <pc:spChg chg="add del mod">
          <ac:chgData name="Buehler, Jana Stefanie" userId="ee417f53-d201-4685-a481-6e546633a560" providerId="ADAL" clId="{D457459C-1EC1-FA4B-B334-34D68037DB3B}" dt="2021-12-23T16:41:16.348" v="227" actId="478"/>
          <ac:spMkLst>
            <pc:docMk/>
            <pc:sldMk cId="2422039798" sldId="272"/>
            <ac:spMk id="12" creationId="{FB944D69-53C3-5142-9D78-44F34A7D1467}"/>
          </ac:spMkLst>
        </pc:spChg>
        <pc:spChg chg="add mod">
          <ac:chgData name="Buehler, Jana Stefanie" userId="ee417f53-d201-4685-a481-6e546633a560" providerId="ADAL" clId="{D457459C-1EC1-FA4B-B334-34D68037DB3B}" dt="2021-12-23T16:44:04.854" v="305" actId="1076"/>
          <ac:spMkLst>
            <pc:docMk/>
            <pc:sldMk cId="2422039798" sldId="272"/>
            <ac:spMk id="13" creationId="{90D36E75-CBAF-9640-8083-3F5C0E494C75}"/>
          </ac:spMkLst>
        </pc:spChg>
        <pc:spChg chg="add mod">
          <ac:chgData name="Buehler, Jana Stefanie" userId="ee417f53-d201-4685-a481-6e546633a560" providerId="ADAL" clId="{D457459C-1EC1-FA4B-B334-34D68037DB3B}" dt="2021-12-23T17:23:33.790" v="722" actId="58"/>
          <ac:spMkLst>
            <pc:docMk/>
            <pc:sldMk cId="2422039798" sldId="272"/>
            <ac:spMk id="14" creationId="{6A822450-CDD9-2443-8255-6F19EEE442E8}"/>
          </ac:spMkLst>
        </pc:spChg>
        <pc:spChg chg="add del mod">
          <ac:chgData name="Buehler, Jana Stefanie" userId="ee417f53-d201-4685-a481-6e546633a560" providerId="ADAL" clId="{D457459C-1EC1-FA4B-B334-34D68037DB3B}" dt="2022-01-10T19:24:01.516" v="1156" actId="478"/>
          <ac:spMkLst>
            <pc:docMk/>
            <pc:sldMk cId="2422039798" sldId="272"/>
            <ac:spMk id="15" creationId="{1A5A8400-D4D5-5842-82D1-025D76ADA81C}"/>
          </ac:spMkLst>
        </pc:spChg>
        <pc:spChg chg="add del mod">
          <ac:chgData name="Buehler, Jana Stefanie" userId="ee417f53-d201-4685-a481-6e546633a560" providerId="ADAL" clId="{D457459C-1EC1-FA4B-B334-34D68037DB3B}" dt="2022-01-10T19:27:10.874" v="1157" actId="478"/>
          <ac:spMkLst>
            <pc:docMk/>
            <pc:sldMk cId="2422039798" sldId="272"/>
            <ac:spMk id="16" creationId="{4CFCD5EA-FC60-8646-AF18-24856950CB95}"/>
          </ac:spMkLst>
        </pc:spChg>
        <pc:spChg chg="add del mod">
          <ac:chgData name="Buehler, Jana Stefanie" userId="ee417f53-d201-4685-a481-6e546633a560" providerId="ADAL" clId="{D457459C-1EC1-FA4B-B334-34D68037DB3B}" dt="2022-01-10T19:29:46.519" v="1158" actId="478"/>
          <ac:spMkLst>
            <pc:docMk/>
            <pc:sldMk cId="2422039798" sldId="272"/>
            <ac:spMk id="17" creationId="{58BF2571-A06E-1147-9A1E-DB65757D17EE}"/>
          </ac:spMkLst>
        </pc:spChg>
        <pc:spChg chg="add del mod">
          <ac:chgData name="Buehler, Jana Stefanie" userId="ee417f53-d201-4685-a481-6e546633a560" providerId="ADAL" clId="{D457459C-1EC1-FA4B-B334-34D68037DB3B}" dt="2022-01-10T19:31:28.681" v="1159" actId="478"/>
          <ac:spMkLst>
            <pc:docMk/>
            <pc:sldMk cId="2422039798" sldId="272"/>
            <ac:spMk id="18" creationId="{D09CCFDE-B3A5-274F-88D5-670BE209B3C8}"/>
          </ac:spMkLst>
        </pc:spChg>
        <pc:spChg chg="add mod">
          <ac:chgData name="Buehler, Jana Stefanie" userId="ee417f53-d201-4685-a481-6e546633a560" providerId="ADAL" clId="{D457459C-1EC1-FA4B-B334-34D68037DB3B}" dt="2022-01-10T19:44:38.609" v="1494" actId="1076"/>
          <ac:spMkLst>
            <pc:docMk/>
            <pc:sldMk cId="2422039798" sldId="272"/>
            <ac:spMk id="19" creationId="{A99E48DE-D6C5-F94E-8E79-842F9DA981E1}"/>
          </ac:spMkLst>
        </pc:spChg>
      </pc:sldChg>
      <pc:sldChg chg="addSp delSp modSp add mod modNotesTx">
        <pc:chgData name="Buehler, Jana Stefanie" userId="ee417f53-d201-4685-a481-6e546633a560" providerId="ADAL" clId="{D457459C-1EC1-FA4B-B334-34D68037DB3B}" dt="2022-01-10T19:45:02.826" v="1498" actId="1076"/>
        <pc:sldMkLst>
          <pc:docMk/>
          <pc:sldMk cId="3928138938" sldId="273"/>
        </pc:sldMkLst>
        <pc:spChg chg="mod">
          <ac:chgData name="Buehler, Jana Stefanie" userId="ee417f53-d201-4685-a481-6e546633a560" providerId="ADAL" clId="{D457459C-1EC1-FA4B-B334-34D68037DB3B}" dt="2021-12-23T16:34:15.887" v="91" actId="20577"/>
          <ac:spMkLst>
            <pc:docMk/>
            <pc:sldMk cId="3928138938" sldId="273"/>
            <ac:spMk id="2" creationId="{AB72FC48-F677-3C43-93A1-503D13B113E2}"/>
          </ac:spMkLst>
        </pc:spChg>
        <pc:spChg chg="add mod">
          <ac:chgData name="Buehler, Jana Stefanie" userId="ee417f53-d201-4685-a481-6e546633a560" providerId="ADAL" clId="{D457459C-1EC1-FA4B-B334-34D68037DB3B}" dt="2022-01-10T19:45:02.826" v="1498" actId="1076"/>
          <ac:spMkLst>
            <pc:docMk/>
            <pc:sldMk cId="3928138938" sldId="273"/>
            <ac:spMk id="9" creationId="{D4124AD3-8595-3247-85A0-492B4159D437}"/>
          </ac:spMkLst>
        </pc:spChg>
        <pc:spChg chg="mod">
          <ac:chgData name="Buehler, Jana Stefanie" userId="ee417f53-d201-4685-a481-6e546633a560" providerId="ADAL" clId="{D457459C-1EC1-FA4B-B334-34D68037DB3B}" dt="2021-12-23T16:34:49.965" v="99" actId="27636"/>
          <ac:spMkLst>
            <pc:docMk/>
            <pc:sldMk cId="3928138938" sldId="273"/>
            <ac:spMk id="11" creationId="{7FDF4A73-14E5-1E44-9CB1-F111006D6212}"/>
          </ac:spMkLst>
        </pc:spChg>
        <pc:spChg chg="del mod">
          <ac:chgData name="Buehler, Jana Stefanie" userId="ee417f53-d201-4685-a481-6e546633a560" providerId="ADAL" clId="{D457459C-1EC1-FA4B-B334-34D68037DB3B}" dt="2022-01-10T19:18:35.508" v="1149"/>
          <ac:spMkLst>
            <pc:docMk/>
            <pc:sldMk cId="3928138938" sldId="273"/>
            <ac:spMk id="12" creationId="{74FD0E21-59C5-1848-9E04-6E4DC44EB425}"/>
          </ac:spMkLst>
        </pc:spChg>
      </pc:sldChg>
      <pc:sldChg chg="addSp delSp modSp add mod modAnim modNotesTx">
        <pc:chgData name="Buehler, Jana Stefanie" userId="ee417f53-d201-4685-a481-6e546633a560" providerId="ADAL" clId="{D457459C-1EC1-FA4B-B334-34D68037DB3B}" dt="2022-01-10T19:44:49.659" v="1496" actId="1076"/>
        <pc:sldMkLst>
          <pc:docMk/>
          <pc:sldMk cId="1430485241" sldId="274"/>
        </pc:sldMkLst>
        <pc:spChg chg="mod">
          <ac:chgData name="Buehler, Jana Stefanie" userId="ee417f53-d201-4685-a481-6e546633a560" providerId="ADAL" clId="{D457459C-1EC1-FA4B-B334-34D68037DB3B}" dt="2021-12-23T17:05:45.838" v="562" actId="207"/>
          <ac:spMkLst>
            <pc:docMk/>
            <pc:sldMk cId="1430485241" sldId="274"/>
            <ac:spMk id="2" creationId="{AB72FC48-F677-3C43-93A1-503D13B113E2}"/>
          </ac:spMkLst>
        </pc:spChg>
        <pc:spChg chg="del">
          <ac:chgData name="Buehler, Jana Stefanie" userId="ee417f53-d201-4685-a481-6e546633a560" providerId="ADAL" clId="{D457459C-1EC1-FA4B-B334-34D68037DB3B}" dt="2021-12-23T16:35:08.207" v="101" actId="478"/>
          <ac:spMkLst>
            <pc:docMk/>
            <pc:sldMk cId="1430485241" sldId="274"/>
            <ac:spMk id="11" creationId="{7FDF4A73-14E5-1E44-9CB1-F111006D6212}"/>
          </ac:spMkLst>
        </pc:spChg>
        <pc:spChg chg="del">
          <ac:chgData name="Buehler, Jana Stefanie" userId="ee417f53-d201-4685-a481-6e546633a560" providerId="ADAL" clId="{D457459C-1EC1-FA4B-B334-34D68037DB3B}" dt="2021-12-23T16:35:46.601" v="130" actId="478"/>
          <ac:spMkLst>
            <pc:docMk/>
            <pc:sldMk cId="1430485241" sldId="274"/>
            <ac:spMk id="12" creationId="{74FD0E21-59C5-1848-9E04-6E4DC44EB425}"/>
          </ac:spMkLst>
        </pc:spChg>
        <pc:spChg chg="add mod">
          <ac:chgData name="Buehler, Jana Stefanie" userId="ee417f53-d201-4685-a481-6e546633a560" providerId="ADAL" clId="{D457459C-1EC1-FA4B-B334-34D68037DB3B}" dt="2021-12-23T16:36:23.807" v="139" actId="1076"/>
          <ac:spMkLst>
            <pc:docMk/>
            <pc:sldMk cId="1430485241" sldId="274"/>
            <ac:spMk id="19" creationId="{0B2E9D13-7C31-6F43-8DE4-88C1BBD30B34}"/>
          </ac:spMkLst>
        </pc:spChg>
        <pc:spChg chg="add mod">
          <ac:chgData name="Buehler, Jana Stefanie" userId="ee417f53-d201-4685-a481-6e546633a560" providerId="ADAL" clId="{D457459C-1EC1-FA4B-B334-34D68037DB3B}" dt="2021-12-23T16:37:17.763" v="163" actId="20577"/>
          <ac:spMkLst>
            <pc:docMk/>
            <pc:sldMk cId="1430485241" sldId="274"/>
            <ac:spMk id="20" creationId="{FBF1CF8B-0EBB-2E46-9F1D-6EA56F4610FF}"/>
          </ac:spMkLst>
        </pc:spChg>
        <pc:spChg chg="add mod">
          <ac:chgData name="Buehler, Jana Stefanie" userId="ee417f53-d201-4685-a481-6e546633a560" providerId="ADAL" clId="{D457459C-1EC1-FA4B-B334-34D68037DB3B}" dt="2021-12-23T16:37:23.634" v="179" actId="20577"/>
          <ac:spMkLst>
            <pc:docMk/>
            <pc:sldMk cId="1430485241" sldId="274"/>
            <ac:spMk id="21" creationId="{1030C516-0D29-B744-860B-796D7B91CFBD}"/>
          </ac:spMkLst>
        </pc:spChg>
        <pc:spChg chg="add mod">
          <ac:chgData name="Buehler, Jana Stefanie" userId="ee417f53-d201-4685-a481-6e546633a560" providerId="ADAL" clId="{D457459C-1EC1-FA4B-B334-34D68037DB3B}" dt="2021-12-23T16:37:39.419" v="195" actId="20577"/>
          <ac:spMkLst>
            <pc:docMk/>
            <pc:sldMk cId="1430485241" sldId="274"/>
            <ac:spMk id="22" creationId="{6832DFC8-0DDE-9043-A338-92C14BE9720A}"/>
          </ac:spMkLst>
        </pc:spChg>
        <pc:spChg chg="add mod">
          <ac:chgData name="Buehler, Jana Stefanie" userId="ee417f53-d201-4685-a481-6e546633a560" providerId="ADAL" clId="{D457459C-1EC1-FA4B-B334-34D68037DB3B}" dt="2021-12-23T16:38:23.893" v="200" actId="2711"/>
          <ac:spMkLst>
            <pc:docMk/>
            <pc:sldMk cId="1430485241" sldId="274"/>
            <ac:spMk id="23" creationId="{FF6CCD54-ADBA-684D-BB09-41D266ABA25E}"/>
          </ac:spMkLst>
        </pc:spChg>
        <pc:spChg chg="add mod">
          <ac:chgData name="Buehler, Jana Stefanie" userId="ee417f53-d201-4685-a481-6e546633a560" providerId="ADAL" clId="{D457459C-1EC1-FA4B-B334-34D68037DB3B}" dt="2021-12-23T16:38:23.893" v="200" actId="2711"/>
          <ac:spMkLst>
            <pc:docMk/>
            <pc:sldMk cId="1430485241" sldId="274"/>
            <ac:spMk id="24" creationId="{00D6B706-02B6-6F47-A4D4-CF33986FDE9E}"/>
          </ac:spMkLst>
        </pc:spChg>
        <pc:spChg chg="add mod">
          <ac:chgData name="Buehler, Jana Stefanie" userId="ee417f53-d201-4685-a481-6e546633a560" providerId="ADAL" clId="{D457459C-1EC1-FA4B-B334-34D68037DB3B}" dt="2021-12-23T16:38:23.893" v="200" actId="2711"/>
          <ac:spMkLst>
            <pc:docMk/>
            <pc:sldMk cId="1430485241" sldId="274"/>
            <ac:spMk id="25" creationId="{59B0494F-76CA-764B-82EE-4619246A12F2}"/>
          </ac:spMkLst>
        </pc:spChg>
        <pc:spChg chg="add mod">
          <ac:chgData name="Buehler, Jana Stefanie" userId="ee417f53-d201-4685-a481-6e546633a560" providerId="ADAL" clId="{D457459C-1EC1-FA4B-B334-34D68037DB3B}" dt="2021-12-23T16:38:28.407" v="201" actId="1076"/>
          <ac:spMkLst>
            <pc:docMk/>
            <pc:sldMk cId="1430485241" sldId="274"/>
            <ac:spMk id="26" creationId="{D5AE55D6-6C86-2143-A3A2-E811AE2D9187}"/>
          </ac:spMkLst>
        </pc:spChg>
        <pc:spChg chg="add del mod">
          <ac:chgData name="Buehler, Jana Stefanie" userId="ee417f53-d201-4685-a481-6e546633a560" providerId="ADAL" clId="{D457459C-1EC1-FA4B-B334-34D68037DB3B}" dt="2022-01-10T19:21:37.411" v="1151" actId="478"/>
          <ac:spMkLst>
            <pc:docMk/>
            <pc:sldMk cId="1430485241" sldId="274"/>
            <ac:spMk id="27" creationId="{B97EFD40-E41E-F24C-BAF4-1163A6D2A4D8}"/>
          </ac:spMkLst>
        </pc:spChg>
        <pc:spChg chg="add mod">
          <ac:chgData name="Buehler, Jana Stefanie" userId="ee417f53-d201-4685-a481-6e546633a560" providerId="ADAL" clId="{D457459C-1EC1-FA4B-B334-34D68037DB3B}" dt="2022-01-10T19:44:49.659" v="1496" actId="1076"/>
          <ac:spMkLst>
            <pc:docMk/>
            <pc:sldMk cId="1430485241" sldId="274"/>
            <ac:spMk id="28" creationId="{25E814A9-36F6-1A4F-9ACB-1AFF9B5B34E3}"/>
          </ac:spMkLst>
        </pc:spChg>
        <pc:picChg chg="add mod">
          <ac:chgData name="Buehler, Jana Stefanie" userId="ee417f53-d201-4685-a481-6e546633a560" providerId="ADAL" clId="{D457459C-1EC1-FA4B-B334-34D68037DB3B}" dt="2021-12-23T16:37:57.513" v="196" actId="207"/>
          <ac:picMkLst>
            <pc:docMk/>
            <pc:sldMk cId="1430485241" sldId="274"/>
            <ac:picMk id="9" creationId="{0B173EF8-94E9-3E49-BB49-31980323D19D}"/>
          </ac:picMkLst>
        </pc:picChg>
        <pc:picChg chg="add mod">
          <ac:chgData name="Buehler, Jana Stefanie" userId="ee417f53-d201-4685-a481-6e546633a560" providerId="ADAL" clId="{D457459C-1EC1-FA4B-B334-34D68037DB3B}" dt="2021-12-23T16:37:57.513" v="196" actId="207"/>
          <ac:picMkLst>
            <pc:docMk/>
            <pc:sldMk cId="1430485241" sldId="274"/>
            <ac:picMk id="10" creationId="{76024610-BB67-5D47-A3B2-24483D20B058}"/>
          </ac:picMkLst>
        </pc:picChg>
        <pc:picChg chg="add mod">
          <ac:chgData name="Buehler, Jana Stefanie" userId="ee417f53-d201-4685-a481-6e546633a560" providerId="ADAL" clId="{D457459C-1EC1-FA4B-B334-34D68037DB3B}" dt="2021-12-23T16:37:57.513" v="196" actId="207"/>
          <ac:picMkLst>
            <pc:docMk/>
            <pc:sldMk cId="1430485241" sldId="274"/>
            <ac:picMk id="13" creationId="{A2326178-FC55-AD47-AE8B-C0810F00CFC6}"/>
          </ac:picMkLst>
        </pc:picChg>
        <pc:picChg chg="add mod">
          <ac:chgData name="Buehler, Jana Stefanie" userId="ee417f53-d201-4685-a481-6e546633a560" providerId="ADAL" clId="{D457459C-1EC1-FA4B-B334-34D68037DB3B}" dt="2021-12-23T16:37:57.513" v="196" actId="207"/>
          <ac:picMkLst>
            <pc:docMk/>
            <pc:sldMk cId="1430485241" sldId="274"/>
            <ac:picMk id="14" creationId="{8025195F-4498-284B-882B-C9B21B7F360A}"/>
          </ac:picMkLst>
        </pc:picChg>
        <pc:cxnChg chg="add mod">
          <ac:chgData name="Buehler, Jana Stefanie" userId="ee417f53-d201-4685-a481-6e546633a560" providerId="ADAL" clId="{D457459C-1EC1-FA4B-B334-34D68037DB3B}" dt="2021-12-23T16:35:54.278" v="132" actId="1076"/>
          <ac:cxnSpMkLst>
            <pc:docMk/>
            <pc:sldMk cId="1430485241" sldId="274"/>
            <ac:cxnSpMk id="15" creationId="{BA1D5CD1-093F-EF45-9E5A-A656E5512114}"/>
          </ac:cxnSpMkLst>
        </pc:cxnChg>
        <pc:cxnChg chg="add mod">
          <ac:chgData name="Buehler, Jana Stefanie" userId="ee417f53-d201-4685-a481-6e546633a560" providerId="ADAL" clId="{D457459C-1EC1-FA4B-B334-34D68037DB3B}" dt="2021-12-23T16:35:54.278" v="132" actId="1076"/>
          <ac:cxnSpMkLst>
            <pc:docMk/>
            <pc:sldMk cId="1430485241" sldId="274"/>
            <ac:cxnSpMk id="16" creationId="{16C59C92-07A8-CA45-8F9B-4E148E3B6978}"/>
          </ac:cxnSpMkLst>
        </pc:cxnChg>
        <pc:cxnChg chg="add mod">
          <ac:chgData name="Buehler, Jana Stefanie" userId="ee417f53-d201-4685-a481-6e546633a560" providerId="ADAL" clId="{D457459C-1EC1-FA4B-B334-34D68037DB3B}" dt="2021-12-23T16:35:54.278" v="132" actId="1076"/>
          <ac:cxnSpMkLst>
            <pc:docMk/>
            <pc:sldMk cId="1430485241" sldId="274"/>
            <ac:cxnSpMk id="17" creationId="{E15EA7CB-5425-D94F-A8AA-F0289D4F9EF8}"/>
          </ac:cxnSpMkLst>
        </pc:cxnChg>
        <pc:cxnChg chg="add mod">
          <ac:chgData name="Buehler, Jana Stefanie" userId="ee417f53-d201-4685-a481-6e546633a560" providerId="ADAL" clId="{D457459C-1EC1-FA4B-B334-34D68037DB3B}" dt="2021-12-23T16:35:54.278" v="132" actId="1076"/>
          <ac:cxnSpMkLst>
            <pc:docMk/>
            <pc:sldMk cId="1430485241" sldId="274"/>
            <ac:cxnSpMk id="18" creationId="{FAC17D72-D5EC-2441-A70F-F73D62D70C9D}"/>
          </ac:cxnSpMkLst>
        </pc:cxnChg>
      </pc:sldChg>
      <pc:sldChg chg="addSp delSp modSp add mod">
        <pc:chgData name="Buehler, Jana Stefanie" userId="ee417f53-d201-4685-a481-6e546633a560" providerId="ADAL" clId="{D457459C-1EC1-FA4B-B334-34D68037DB3B}" dt="2022-01-10T19:44:18.103" v="1491" actId="255"/>
        <pc:sldMkLst>
          <pc:docMk/>
          <pc:sldMk cId="2958076180" sldId="275"/>
        </pc:sldMkLst>
        <pc:spChg chg="add mod">
          <ac:chgData name="Buehler, Jana Stefanie" userId="ee417f53-d201-4685-a481-6e546633a560" providerId="ADAL" clId="{D457459C-1EC1-FA4B-B334-34D68037DB3B}" dt="2022-01-10T19:44:18.103" v="1491" actId="255"/>
          <ac:spMkLst>
            <pc:docMk/>
            <pc:sldMk cId="2958076180" sldId="275"/>
            <ac:spMk id="10" creationId="{559E539C-F5AC-5B4F-8B3E-9E6F036D6583}"/>
          </ac:spMkLst>
        </pc:spChg>
        <pc:spChg chg="del">
          <ac:chgData name="Buehler, Jana Stefanie" userId="ee417f53-d201-4685-a481-6e546633a560" providerId="ADAL" clId="{D457459C-1EC1-FA4B-B334-34D68037DB3B}" dt="2022-01-10T19:34:22.199" v="1168" actId="478"/>
          <ac:spMkLst>
            <pc:docMk/>
            <pc:sldMk cId="2958076180" sldId="275"/>
            <ac:spMk id="13" creationId="{74DE98EC-EA00-624C-B9B1-5D0E61024354}"/>
          </ac:spMkLst>
        </pc:spChg>
      </pc:sldChg>
      <pc:sldChg chg="modSp add del mod ord modNotesTx">
        <pc:chgData name="Buehler, Jana Stefanie" userId="ee417f53-d201-4685-a481-6e546633a560" providerId="ADAL" clId="{D457459C-1EC1-FA4B-B334-34D68037DB3B}" dt="2021-12-23T17:16:44.629" v="715" actId="2696"/>
        <pc:sldMkLst>
          <pc:docMk/>
          <pc:sldMk cId="3324500772" sldId="275"/>
        </pc:sldMkLst>
        <pc:spChg chg="mod">
          <ac:chgData name="Buehler, Jana Stefanie" userId="ee417f53-d201-4685-a481-6e546633a560" providerId="ADAL" clId="{D457459C-1EC1-FA4B-B334-34D68037DB3B}" dt="2021-12-23T17:16:14.338" v="714" actId="14100"/>
          <ac:spMkLst>
            <pc:docMk/>
            <pc:sldMk cId="3324500772" sldId="275"/>
            <ac:spMk id="12" creationId="{EA48E84A-4E78-4240-A424-4B77CA57717C}"/>
          </ac:spMkLst>
        </pc:spChg>
        <pc:spChg chg="mod">
          <ac:chgData name="Buehler, Jana Stefanie" userId="ee417f53-d201-4685-a481-6e546633a560" providerId="ADAL" clId="{D457459C-1EC1-FA4B-B334-34D68037DB3B}" dt="2021-12-23T16:50:30.862" v="473" actId="14100"/>
          <ac:spMkLst>
            <pc:docMk/>
            <pc:sldMk cId="3324500772" sldId="275"/>
            <ac:spMk id="13" creationId="{36E6A951-82F2-E740-8206-AEFD0796B0A2}"/>
          </ac:spMkLst>
        </pc:spChg>
      </pc:sldChg>
      <pc:sldChg chg="addSp delSp modSp add mod">
        <pc:chgData name="Buehler, Jana Stefanie" userId="ee417f53-d201-4685-a481-6e546633a560" providerId="ADAL" clId="{D457459C-1EC1-FA4B-B334-34D68037DB3B}" dt="2022-01-10T19:44:27.215" v="1492" actId="255"/>
        <pc:sldMkLst>
          <pc:docMk/>
          <pc:sldMk cId="3148230586" sldId="276"/>
        </pc:sldMkLst>
        <pc:spChg chg="mod">
          <ac:chgData name="Buehler, Jana Stefanie" userId="ee417f53-d201-4685-a481-6e546633a560" providerId="ADAL" clId="{D457459C-1EC1-FA4B-B334-34D68037DB3B}" dt="2021-12-28T13:07:23.950" v="896" actId="1076"/>
          <ac:spMkLst>
            <pc:docMk/>
            <pc:sldMk cId="3148230586" sldId="276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D457459C-1EC1-FA4B-B334-34D68037DB3B}" dt="2021-12-28T13:33:41.453" v="1011" actId="1076"/>
          <ac:spMkLst>
            <pc:docMk/>
            <pc:sldMk cId="3148230586" sldId="276"/>
            <ac:spMk id="4" creationId="{80ED18C1-DCAA-9B41-B8AD-8DAB66FD2896}"/>
          </ac:spMkLst>
        </pc:spChg>
        <pc:spChg chg="add del mod">
          <ac:chgData name="Buehler, Jana Stefanie" userId="ee417f53-d201-4685-a481-6e546633a560" providerId="ADAL" clId="{D457459C-1EC1-FA4B-B334-34D68037DB3B}" dt="2021-12-28T13:30:51.423" v="1008"/>
          <ac:spMkLst>
            <pc:docMk/>
            <pc:sldMk cId="3148230586" sldId="276"/>
            <ac:spMk id="8" creationId="{D6145223-A2F6-E849-B936-8952ED06A080}"/>
          </ac:spMkLst>
        </pc:spChg>
        <pc:spChg chg="del">
          <ac:chgData name="Buehler, Jana Stefanie" userId="ee417f53-d201-4685-a481-6e546633a560" providerId="ADAL" clId="{D457459C-1EC1-FA4B-B334-34D68037DB3B}" dt="2021-12-28T13:08:12.475" v="899" actId="1957"/>
          <ac:spMkLst>
            <pc:docMk/>
            <pc:sldMk cId="3148230586" sldId="276"/>
            <ac:spMk id="9" creationId="{00E13A50-67A3-E94A-8BA8-8B6E38A4F760}"/>
          </ac:spMkLst>
        </pc:spChg>
        <pc:spChg chg="add del mod">
          <ac:chgData name="Buehler, Jana Stefanie" userId="ee417f53-d201-4685-a481-6e546633a560" providerId="ADAL" clId="{D457459C-1EC1-FA4B-B334-34D68037DB3B}" dt="2022-01-10T19:33:19.944" v="1164" actId="478"/>
          <ac:spMkLst>
            <pc:docMk/>
            <pc:sldMk cId="3148230586" sldId="276"/>
            <ac:spMk id="10" creationId="{58138442-E3B0-C942-AFCA-2E85A9AB5133}"/>
          </ac:spMkLst>
        </pc:spChg>
        <pc:spChg chg="add mod">
          <ac:chgData name="Buehler, Jana Stefanie" userId="ee417f53-d201-4685-a481-6e546633a560" providerId="ADAL" clId="{D457459C-1EC1-FA4B-B334-34D68037DB3B}" dt="2022-01-10T19:44:27.215" v="1492" actId="255"/>
          <ac:spMkLst>
            <pc:docMk/>
            <pc:sldMk cId="3148230586" sldId="276"/>
            <ac:spMk id="11" creationId="{FBDC1B02-B5F9-324A-AE42-113FC179C2AC}"/>
          </ac:spMkLst>
        </pc:spChg>
        <pc:graphicFrameChg chg="add mod">
          <ac:chgData name="Buehler, Jana Stefanie" userId="ee417f53-d201-4685-a481-6e546633a560" providerId="ADAL" clId="{D457459C-1EC1-FA4B-B334-34D68037DB3B}" dt="2021-12-28T13:41:58.137" v="1089" actId="207"/>
          <ac:graphicFrameMkLst>
            <pc:docMk/>
            <pc:sldMk cId="3148230586" sldId="276"/>
            <ac:graphicFrameMk id="3" creationId="{51F89C2F-4428-FC45-8FA6-541312A6DC12}"/>
          </ac:graphicFrameMkLst>
        </pc:graphicFrameChg>
      </pc:sldChg>
    </pc:docChg>
  </pc:docChgLst>
  <pc:docChgLst>
    <pc:chgData name="Buehler, Jana Stefanie" userId="S::buehlerj@stud.hfwu.de::ee417f53-d201-4685-a481-6e546633a560" providerId="AD" clId="Web-{9E45815A-BF65-4562-AAFE-B3385117D0FC}"/>
    <pc:docChg chg="modSld">
      <pc:chgData name="Buehler, Jana Stefanie" userId="S::buehlerj@stud.hfwu.de::ee417f53-d201-4685-a481-6e546633a560" providerId="AD" clId="Web-{9E45815A-BF65-4562-AAFE-B3385117D0FC}" dt="2022-01-04T15:14:58.966" v="3" actId="20577"/>
      <pc:docMkLst>
        <pc:docMk/>
      </pc:docMkLst>
      <pc:sldChg chg="modSp">
        <pc:chgData name="Buehler, Jana Stefanie" userId="S::buehlerj@stud.hfwu.de::ee417f53-d201-4685-a481-6e546633a560" providerId="AD" clId="Web-{9E45815A-BF65-4562-AAFE-B3385117D0FC}" dt="2022-01-04T15:14:58.966" v="3" actId="20577"/>
        <pc:sldMkLst>
          <pc:docMk/>
          <pc:sldMk cId="3090348538" sldId="271"/>
        </pc:sldMkLst>
        <pc:spChg chg="mod">
          <ac:chgData name="Buehler, Jana Stefanie" userId="S::buehlerj@stud.hfwu.de::ee417f53-d201-4685-a481-6e546633a560" providerId="AD" clId="Web-{9E45815A-BF65-4562-AAFE-B3385117D0FC}" dt="2022-01-04T15:14:58.966" v="3" actId="20577"/>
          <ac:spMkLst>
            <pc:docMk/>
            <pc:sldMk cId="3090348538" sldId="271"/>
            <ac:spMk id="18" creationId="{6FBA381D-9C80-484A-AB3D-F7609BDEAAF7}"/>
          </ac:spMkLst>
        </pc:spChg>
      </pc:sldChg>
    </pc:docChg>
  </pc:docChgLst>
  <pc:docChgLst>
    <pc:chgData name="Buehler, Jana Stefanie" userId="ee417f53-d201-4685-a481-6e546633a560" providerId="ADAL" clId="{25186DF2-F0E8-D841-A3F1-8269FA0AD3AF}"/>
    <pc:docChg chg="modSld">
      <pc:chgData name="Buehler, Jana Stefanie" userId="ee417f53-d201-4685-a481-6e546633a560" providerId="ADAL" clId="{25186DF2-F0E8-D841-A3F1-8269FA0AD3AF}" dt="2022-01-23T14:33:41.532" v="13" actId="20577"/>
      <pc:docMkLst>
        <pc:docMk/>
      </pc:docMkLst>
      <pc:sldChg chg="modSp mod">
        <pc:chgData name="Buehler, Jana Stefanie" userId="ee417f53-d201-4685-a481-6e546633a560" providerId="ADAL" clId="{25186DF2-F0E8-D841-A3F1-8269FA0AD3AF}" dt="2022-01-22T12:37:05.554" v="7" actId="207"/>
        <pc:sldMkLst>
          <pc:docMk/>
          <pc:sldMk cId="259130044" sldId="258"/>
        </pc:sldMkLst>
        <pc:spChg chg="mod">
          <ac:chgData name="Buehler, Jana Stefanie" userId="ee417f53-d201-4685-a481-6e546633a560" providerId="ADAL" clId="{25186DF2-F0E8-D841-A3F1-8269FA0AD3AF}" dt="2022-01-22T12:37:05.554" v="7" actId="207"/>
          <ac:spMkLst>
            <pc:docMk/>
            <pc:sldMk cId="259130044" sldId="258"/>
            <ac:spMk id="5" creationId="{F63E4CF6-8C2D-3C49-BA51-F986A20133B2}"/>
          </ac:spMkLst>
        </pc:spChg>
      </pc:sldChg>
      <pc:sldChg chg="modSp mod">
        <pc:chgData name="Buehler, Jana Stefanie" userId="ee417f53-d201-4685-a481-6e546633a560" providerId="ADAL" clId="{25186DF2-F0E8-D841-A3F1-8269FA0AD3AF}" dt="2022-01-22T12:37:27.928" v="8" actId="1037"/>
        <pc:sldMkLst>
          <pc:docMk/>
          <pc:sldMk cId="1698542039" sldId="265"/>
        </pc:sldMkLst>
        <pc:spChg chg="mod">
          <ac:chgData name="Buehler, Jana Stefanie" userId="ee417f53-d201-4685-a481-6e546633a560" providerId="ADAL" clId="{25186DF2-F0E8-D841-A3F1-8269FA0AD3AF}" dt="2022-01-22T12:37:27.928" v="8" actId="1037"/>
          <ac:spMkLst>
            <pc:docMk/>
            <pc:sldMk cId="1698542039" sldId="265"/>
            <ac:spMk id="11" creationId="{513242C5-8A1A-8E4E-948A-634893D7AD93}"/>
          </ac:spMkLst>
        </pc:spChg>
        <pc:spChg chg="mod">
          <ac:chgData name="Buehler, Jana Stefanie" userId="ee417f53-d201-4685-a481-6e546633a560" providerId="ADAL" clId="{25186DF2-F0E8-D841-A3F1-8269FA0AD3AF}" dt="2022-01-22T12:36:52.862" v="6" actId="207"/>
          <ac:spMkLst>
            <pc:docMk/>
            <pc:sldMk cId="1698542039" sldId="265"/>
            <ac:spMk id="14" creationId="{F1359A4B-8815-9245-9BB6-7FEC2C8A922E}"/>
          </ac:spMkLst>
        </pc:spChg>
      </pc:sldChg>
      <pc:sldChg chg="modSp mod">
        <pc:chgData name="Buehler, Jana Stefanie" userId="ee417f53-d201-4685-a481-6e546633a560" providerId="ADAL" clId="{25186DF2-F0E8-D841-A3F1-8269FA0AD3AF}" dt="2022-01-22T12:36:21.596" v="0" actId="207"/>
        <pc:sldMkLst>
          <pc:docMk/>
          <pc:sldMk cId="2970135139" sldId="269"/>
        </pc:sldMkLst>
        <pc:spChg chg="mod">
          <ac:chgData name="Buehler, Jana Stefanie" userId="ee417f53-d201-4685-a481-6e546633a560" providerId="ADAL" clId="{25186DF2-F0E8-D841-A3F1-8269FA0AD3AF}" dt="2022-01-22T12:36:21.596" v="0" actId="207"/>
          <ac:spMkLst>
            <pc:docMk/>
            <pc:sldMk cId="2970135139" sldId="269"/>
            <ac:spMk id="12" creationId="{74FD0E21-59C5-1848-9E04-6E4DC44EB425}"/>
          </ac:spMkLst>
        </pc:spChg>
      </pc:sldChg>
      <pc:sldChg chg="modSp mod">
        <pc:chgData name="Buehler, Jana Stefanie" userId="ee417f53-d201-4685-a481-6e546633a560" providerId="ADAL" clId="{25186DF2-F0E8-D841-A3F1-8269FA0AD3AF}" dt="2022-01-23T14:33:41.532" v="13" actId="20577"/>
        <pc:sldMkLst>
          <pc:docMk/>
          <pc:sldMk cId="64822043" sldId="270"/>
        </pc:sldMkLst>
        <pc:spChg chg="mod">
          <ac:chgData name="Buehler, Jana Stefanie" userId="ee417f53-d201-4685-a481-6e546633a560" providerId="ADAL" clId="{25186DF2-F0E8-D841-A3F1-8269FA0AD3AF}" dt="2022-01-23T14:33:41.532" v="13" actId="20577"/>
          <ac:spMkLst>
            <pc:docMk/>
            <pc:sldMk cId="64822043" sldId="270"/>
            <ac:spMk id="2" creationId="{AB72FC48-F677-3C43-93A1-503D13B113E2}"/>
          </ac:spMkLst>
        </pc:spChg>
      </pc:sldChg>
      <pc:sldChg chg="modSp mod">
        <pc:chgData name="Buehler, Jana Stefanie" userId="ee417f53-d201-4685-a481-6e546633a560" providerId="ADAL" clId="{25186DF2-F0E8-D841-A3F1-8269FA0AD3AF}" dt="2022-01-22T12:36:39.814" v="3" actId="207"/>
        <pc:sldMkLst>
          <pc:docMk/>
          <pc:sldMk cId="2422039798" sldId="272"/>
        </pc:sldMkLst>
        <pc:spChg chg="mod">
          <ac:chgData name="Buehler, Jana Stefanie" userId="ee417f53-d201-4685-a481-6e546633a560" providerId="ADAL" clId="{25186DF2-F0E8-D841-A3F1-8269FA0AD3AF}" dt="2022-01-22T12:36:39.814" v="3" actId="207"/>
          <ac:spMkLst>
            <pc:docMk/>
            <pc:sldMk cId="2422039798" sldId="272"/>
            <ac:spMk id="19" creationId="{A99E48DE-D6C5-F94E-8E79-842F9DA981E1}"/>
          </ac:spMkLst>
        </pc:spChg>
      </pc:sldChg>
      <pc:sldChg chg="modSp mod">
        <pc:chgData name="Buehler, Jana Stefanie" userId="ee417f53-d201-4685-a481-6e546633a560" providerId="ADAL" clId="{25186DF2-F0E8-D841-A3F1-8269FA0AD3AF}" dt="2022-01-22T12:36:25.559" v="1" actId="207"/>
        <pc:sldMkLst>
          <pc:docMk/>
          <pc:sldMk cId="3928138938" sldId="273"/>
        </pc:sldMkLst>
        <pc:spChg chg="mod">
          <ac:chgData name="Buehler, Jana Stefanie" userId="ee417f53-d201-4685-a481-6e546633a560" providerId="ADAL" clId="{25186DF2-F0E8-D841-A3F1-8269FA0AD3AF}" dt="2022-01-22T12:36:25.559" v="1" actId="207"/>
          <ac:spMkLst>
            <pc:docMk/>
            <pc:sldMk cId="3928138938" sldId="273"/>
            <ac:spMk id="9" creationId="{D4124AD3-8595-3247-85A0-492B4159D437}"/>
          </ac:spMkLst>
        </pc:spChg>
      </pc:sldChg>
      <pc:sldChg chg="modSp mod">
        <pc:chgData name="Buehler, Jana Stefanie" userId="ee417f53-d201-4685-a481-6e546633a560" providerId="ADAL" clId="{25186DF2-F0E8-D841-A3F1-8269FA0AD3AF}" dt="2022-01-22T12:36:30.562" v="2" actId="207"/>
        <pc:sldMkLst>
          <pc:docMk/>
          <pc:sldMk cId="1430485241" sldId="274"/>
        </pc:sldMkLst>
        <pc:spChg chg="mod">
          <ac:chgData name="Buehler, Jana Stefanie" userId="ee417f53-d201-4685-a481-6e546633a560" providerId="ADAL" clId="{25186DF2-F0E8-D841-A3F1-8269FA0AD3AF}" dt="2022-01-22T12:36:30.562" v="2" actId="207"/>
          <ac:spMkLst>
            <pc:docMk/>
            <pc:sldMk cId="1430485241" sldId="274"/>
            <ac:spMk id="28" creationId="{25E814A9-36F6-1A4F-9ACB-1AFF9B5B34E3}"/>
          </ac:spMkLst>
        </pc:spChg>
      </pc:sldChg>
      <pc:sldChg chg="modSp mod">
        <pc:chgData name="Buehler, Jana Stefanie" userId="ee417f53-d201-4685-a481-6e546633a560" providerId="ADAL" clId="{25186DF2-F0E8-D841-A3F1-8269FA0AD3AF}" dt="2022-01-23T14:25:56.806" v="11" actId="20577"/>
        <pc:sldMkLst>
          <pc:docMk/>
          <pc:sldMk cId="2958076180" sldId="275"/>
        </pc:sldMkLst>
        <pc:spChg chg="mod">
          <ac:chgData name="Buehler, Jana Stefanie" userId="ee417f53-d201-4685-a481-6e546633a560" providerId="ADAL" clId="{25186DF2-F0E8-D841-A3F1-8269FA0AD3AF}" dt="2022-01-23T14:25:56.806" v="11" actId="20577"/>
          <ac:spMkLst>
            <pc:docMk/>
            <pc:sldMk cId="2958076180" sldId="275"/>
            <ac:spMk id="3" creationId="{4D42FC61-2068-6F49-89B3-20A6BFB466A4}"/>
          </ac:spMkLst>
        </pc:spChg>
        <pc:spChg chg="mod">
          <ac:chgData name="Buehler, Jana Stefanie" userId="ee417f53-d201-4685-a481-6e546633a560" providerId="ADAL" clId="{25186DF2-F0E8-D841-A3F1-8269FA0AD3AF}" dt="2022-01-22T12:36:49.032" v="5" actId="207"/>
          <ac:spMkLst>
            <pc:docMk/>
            <pc:sldMk cId="2958076180" sldId="275"/>
            <ac:spMk id="10" creationId="{559E539C-F5AC-5B4F-8B3E-9E6F036D6583}"/>
          </ac:spMkLst>
        </pc:spChg>
      </pc:sldChg>
      <pc:sldChg chg="modSp mod">
        <pc:chgData name="Buehler, Jana Stefanie" userId="ee417f53-d201-4685-a481-6e546633a560" providerId="ADAL" clId="{25186DF2-F0E8-D841-A3F1-8269FA0AD3AF}" dt="2022-01-22T12:36:44.679" v="4" actId="207"/>
        <pc:sldMkLst>
          <pc:docMk/>
          <pc:sldMk cId="3148230586" sldId="276"/>
        </pc:sldMkLst>
        <pc:spChg chg="mod">
          <ac:chgData name="Buehler, Jana Stefanie" userId="ee417f53-d201-4685-a481-6e546633a560" providerId="ADAL" clId="{25186DF2-F0E8-D841-A3F1-8269FA0AD3AF}" dt="2022-01-22T12:36:44.679" v="4" actId="207"/>
          <ac:spMkLst>
            <pc:docMk/>
            <pc:sldMk cId="3148230586" sldId="276"/>
            <ac:spMk id="11" creationId="{FBDC1B02-B5F9-324A-AE42-113FC179C2AC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CO2e in kg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5C28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FD5-554F-B780-83C6AFF583BD}"/>
              </c:ext>
            </c:extLst>
          </c:dPt>
          <c:dPt>
            <c:idx val="1"/>
            <c:invertIfNegative val="0"/>
            <c:bubble3D val="0"/>
            <c:spPr>
              <a:solidFill>
                <a:srgbClr val="D8ECF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EFD5-554F-B780-83C6AFF583BD}"/>
              </c:ext>
            </c:extLst>
          </c:dPt>
          <c:dPt>
            <c:idx val="2"/>
            <c:invertIfNegative val="0"/>
            <c:bubble3D val="0"/>
            <c:spPr>
              <a:solidFill>
                <a:srgbClr val="E6F5E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FD5-554F-B780-83C6AFF583BD}"/>
              </c:ext>
            </c:extLst>
          </c:dPt>
          <c:dPt>
            <c:idx val="3"/>
            <c:invertIfNegative val="0"/>
            <c:bubble3D val="0"/>
            <c:spPr>
              <a:solidFill>
                <a:srgbClr val="71898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FD5-554F-B780-83C6AFF583BD}"/>
              </c:ext>
            </c:extLst>
          </c:dPt>
          <c:dPt>
            <c:idx val="4"/>
            <c:invertIfNegative val="0"/>
            <c:bubble3D val="0"/>
            <c:spPr>
              <a:solidFill>
                <a:srgbClr val="F1E4D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FD5-554F-B780-83C6AFF583BD}"/>
              </c:ext>
            </c:extLst>
          </c:dPt>
          <c:dPt>
            <c:idx val="5"/>
            <c:invertIfNegative val="0"/>
            <c:bubble3D val="0"/>
            <c:spPr>
              <a:solidFill>
                <a:srgbClr val="AAC8C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EFD5-554F-B780-83C6AFF583BD}"/>
              </c:ext>
            </c:extLst>
          </c:dPt>
          <c:dPt>
            <c:idx val="6"/>
            <c:invertIfNegative val="0"/>
            <c:bubble3D val="0"/>
            <c:spPr>
              <a:solidFill>
                <a:srgbClr val="FDEAE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FD5-554F-B780-83C6AFF583BD}"/>
              </c:ext>
            </c:extLst>
          </c:dPt>
          <c:dPt>
            <c:idx val="7"/>
            <c:invertIfNegative val="0"/>
            <c:bubble3D val="0"/>
            <c:spPr>
              <a:solidFill>
                <a:srgbClr val="7EA6A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EFD5-554F-B780-83C6AFF583BD}"/>
              </c:ext>
            </c:extLst>
          </c:dPt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defRPr>
                  </a:pPr>
                  <a:endParaRPr lang="de-DE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FD5-554F-B780-83C6AFF583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Tabelle1!$A$2:$A$8</c:f>
              <c:strCache>
                <c:ptCount val="7"/>
                <c:pt idx="0">
                  <c:v>Butter</c:v>
                </c:pt>
                <c:pt idx="1">
                  <c:v>Rindfleisch</c:v>
                </c:pt>
                <c:pt idx="2">
                  <c:v>Käse</c:v>
                </c:pt>
                <c:pt idx="3">
                  <c:v>Sahne</c:v>
                </c:pt>
                <c:pt idx="4">
                  <c:v>Tiefkühlpommes</c:v>
                </c:pt>
                <c:pt idx="5">
                  <c:v>Schokolade</c:v>
                </c:pt>
                <c:pt idx="6">
                  <c:v>Schweinefleisch und Geflügel</c:v>
                </c:pt>
              </c:strCache>
            </c:strRef>
          </c:cat>
          <c:val>
            <c:numRef>
              <c:f>Tabelle1!$B$2:$B$8</c:f>
              <c:numCache>
                <c:formatCode>General</c:formatCode>
                <c:ptCount val="7"/>
                <c:pt idx="0">
                  <c:v>24</c:v>
                </c:pt>
                <c:pt idx="1">
                  <c:v>13</c:v>
                </c:pt>
                <c:pt idx="2">
                  <c:v>8.5</c:v>
                </c:pt>
                <c:pt idx="3">
                  <c:v>7.6</c:v>
                </c:pt>
                <c:pt idx="4">
                  <c:v>5.7</c:v>
                </c:pt>
                <c:pt idx="5">
                  <c:v>3.5</c:v>
                </c:pt>
                <c:pt idx="6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D5-554F-B780-83C6AFF583B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0"/>
        <c:axId val="154523919"/>
        <c:axId val="358816496"/>
      </c:barChart>
      <c:valAx>
        <c:axId val="358816496"/>
        <c:scaling>
          <c:orientation val="minMax"/>
          <c:max val="2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r>
                  <a:rPr lang="de-DE" sz="180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CO</a:t>
                </a:r>
                <a:r>
                  <a:rPr lang="de-DE" sz="1800" baseline="-2500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r>
                  <a:rPr lang="de-DE" sz="180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 in kg</a:t>
                </a:r>
              </a:p>
            </c:rich>
          </c:tx>
          <c:layout>
            <c:manualLayout>
              <c:xMode val="edge"/>
              <c:yMode val="edge"/>
              <c:x val="4.830917874396135E-3"/>
              <c:y val="0.249105217751413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rgbClr val="71898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de-DE"/>
          </a:p>
        </c:txPr>
        <c:crossAx val="154523919"/>
        <c:crosses val="autoZero"/>
        <c:crossBetween val="between"/>
      </c:valAx>
      <c:catAx>
        <c:axId val="15452391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r>
                  <a:rPr lang="de-DE" sz="180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Lebensmittel (je</a:t>
                </a:r>
                <a:r>
                  <a:rPr lang="de-DE" sz="1800" baseline="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kg)</a:t>
                </a:r>
                <a:endParaRPr lang="de-DE" sz="1800">
                  <a:solidFill>
                    <a:srgbClr val="71898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rgbClr val="71898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de-DE"/>
          </a:p>
        </c:txPr>
        <c:crossAx val="3588164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6BFCC-B1FE-CF4B-B461-30F67537D071}" type="datetimeFigureOut">
              <a:rPr lang="de-DE" smtClean="0"/>
              <a:t>23.01.22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91D7A-C818-3B40-AA96-97D3FB4E13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1316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8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7458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937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0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Auflösung auf der nächsten Seite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538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078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Rechte Spalte soll nacheinander einfliegen während der Moderator die einzelnen Begriffe erklärt.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16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CO2-Äquivalente dem Moderator erklären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42250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Brainstorming und Diskussion 6 Lebensmittel aufzählen und ein Ranking erstellen. Auflösung auf der nächsten Folie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9466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Wie viele Kilometer könnte man mit welcher Ernährungsweise fahren?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Die Felder einzeln wegfliegen lassen und so die Lösung aufdecken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9647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3214F2-4960-BE48-95C0-DBAF2162D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60D7D8-0CD9-3C43-BAB8-6C1DE6E30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83CE25-5984-9C47-BA5C-8C6EF2357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83B0-7FF2-3347-87D1-E6F33B024B6E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45EA9B-38F1-1B48-818E-F395E2097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74977C-010F-594E-A139-28E84A7C8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2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E37B9-8EF3-264D-AD8F-AA5512D7C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3337228-3296-3142-AC56-9197AFC5E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0C4E91-BD61-F942-BA13-72DDA891C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105F-AD7B-FE45-AD5F-28DBF06DD4F7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804D50-7E93-E147-AA5A-0F4EE3E8B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1D0424-E7C1-F443-A5A2-97D2B907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59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856249-CADE-9A4A-9AB9-D25853B7EB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439EE16-811C-B649-8F36-45F467B07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2682FA-F409-1948-95ED-58A7F71B7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3CEC9-9887-B440-8B43-09C61A2F8FFB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6CD20D-19B4-ED4E-B886-FCE6E7E3C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00ABCA-D68E-FB43-B918-CDF89F3C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93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F13ECF-F6D5-FF48-A0D8-2CE4AF67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533597-D4DD-7C4D-ABDB-989C98888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048381-668A-DC4E-94EF-ABA2D476D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02D3-D252-2D44-918B-97162B8AE3B3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C60270-1F13-F24F-AB35-0857349A7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152DD1-CFC2-734F-923B-51B84781B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3106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D1879C-AB26-FB49-9560-AFC40447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5F5093-8CA2-A94F-97AA-B37D99172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D3706D-9D17-E743-951B-F3AB5A9A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FDAB-EDDE-4641-B3C6-5012911C6435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B4B83-BE25-254C-BE07-FE0FF337E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FC4174-E9BB-2E43-B3E1-DBA22266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099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B14D89-6481-0247-9702-133030D69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60E6D6-7B14-3044-B927-89D13DE8E6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BFFDC1-19CB-754F-96B0-20265987C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8B0E23-8CA0-924E-AF3F-631E5FBF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6CA9-ED86-464D-A7A0-EFB781318060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A5EE4E-B2AB-6B44-A1BC-CF280FB98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7D6E91-D8B0-6643-8EE6-BE5E7C63E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14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88AC0-EDA2-1C48-A8B5-120105B69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5BE692-F3AE-3149-A7A8-3518F3C2E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A1502A-C982-7644-89BB-35F5E8A89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1A747DD-64A8-5F42-ACFE-2EA52FCFF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7CD074-3EF1-5E48-8E8C-5119ACA9C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F7561B-6B47-214E-A55D-D3BFEC54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58E52-883E-0841-A43E-033C33AF2C22}" type="datetime1">
              <a:rPr lang="de-DE" smtClean="0"/>
              <a:t>23.01.22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67B7F8-7310-1A4A-89DE-9CF08CBF9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5EB478-74A2-1A49-ADDC-9DA7E277D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01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5A6FCF-F7F4-334A-A594-72E62899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78EC9C-4936-8E4F-AA25-ADA435811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C6E0-B391-3F4B-A92A-4A37FD95B615}" type="datetime1">
              <a:rPr lang="de-DE" smtClean="0"/>
              <a:t>23.01.22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8922F5F-A905-5F45-AB58-6B17F735F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D0D8BB-6EF3-8348-8154-8228008D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05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4147B17-26A4-D24D-8AB2-DCACA646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8C21-CB65-E547-A3BD-DCA794D0493C}" type="datetime1">
              <a:rPr lang="de-DE" smtClean="0"/>
              <a:t>23.01.22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42BBCE9-6B85-6B4C-999E-22A10F3A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73FEBE-99ED-D949-917F-53875A3BB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570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363BC9-19A5-5C48-AFCA-8081427E9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368C11-9A1C-1944-BBD6-48D157410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F983ED-462C-4F41-B98A-8EEFEF782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FD3AA8-CF31-F141-8E50-548976B02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55485-AA3B-9B46-982E-C9F00B4CFDD8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125B9F-CAC3-4E45-AAB3-E529547A1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FD8A79-DD4B-1244-A20E-C65D81BF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AD325-A89D-4A45-8FF2-F0CA19A58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D405E0D-DE64-1C4F-A3F6-A830191902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36C33A-DE20-F84C-A3EF-56F35816C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5D4B54-688B-6D4A-B09A-46AD9DFD8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AFC1-0F29-704B-A1F7-38A33B81DFA5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A9BBE1-B41D-884E-BDE1-C682EF3C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97AD13-2DA4-3045-A93C-61BFEE20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60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16A9FB0-DF83-3540-A910-2C38ED06A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2B7590-D894-AD4A-AAAD-D73EFB847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9F86A0-C706-F445-875E-240D47AEB8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C668D-F0E4-C74D-A2C5-459EE667FC25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32362D-850C-C446-B81D-100F5E401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3E947B-7E21-7A4A-ACB5-27B5A46B5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81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odwatch.org/" TargetMode="External"/><Relationship Id="rId2" Type="http://schemas.openxmlformats.org/officeDocument/2006/relationships/hyperlink" Target="https://www.duh.de/themen/recycling/plastik/plastiktueten/#:~:text=Sie%2520entsteht%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andbell.de/vier-fakten-zum-thema-muelltrennung/" TargetMode="External"/><Relationship Id="rId4" Type="http://schemas.openxmlformats.org/officeDocument/2006/relationships/hyperlink" Target="https://www.greenpeace.de/engagier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FA4568A-62E5-BA45-A97E-D9CB3E2601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000">
                <a:solidFill>
                  <a:srgbClr val="85C28F"/>
                </a:solidFill>
                <a:latin typeface="Arial Rounded MT Bold" panose="020F0704030504030204" pitchFamily="34" charset="77"/>
              </a:rPr>
              <a:t>Klima Challenge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D72AFA9A-9340-414A-A539-D4468C9C7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2935"/>
            <a:ext cx="9144000" cy="1655762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z="32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Veranstaltung 3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857229" y="4907666"/>
            <a:ext cx="2881313" cy="2587625"/>
          </a:xfrm>
          <a:prstGeom prst="teardrop">
            <a:avLst>
              <a:gd name="adj" fmla="val 200000"/>
            </a:avLst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827131" y="-144276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-638212" y="4907666"/>
            <a:ext cx="3126769" cy="2290853"/>
          </a:xfrm>
          <a:prstGeom prst="teardrop">
            <a:avLst>
              <a:gd name="adj" fmla="val 58540"/>
            </a:avLst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EF3AB63C-25C8-1A41-AC03-70250E07852F}"/>
              </a:ext>
            </a:extLst>
          </p:cNvPr>
          <p:cNvSpPr/>
          <p:nvPr/>
        </p:nvSpPr>
        <p:spPr>
          <a:xfrm rot="21448955">
            <a:off x="7691161" y="-739499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1AF4A074-3526-2340-928B-411E08532F89}"/>
              </a:ext>
            </a:extLst>
          </p:cNvPr>
          <p:cNvSpPr/>
          <p:nvPr/>
        </p:nvSpPr>
        <p:spPr>
          <a:xfrm rot="21448955">
            <a:off x="46225" y="-618760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AB4F8FC-778B-B742-9ED3-7E0CBDA8A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819" y="6063349"/>
            <a:ext cx="1688928" cy="56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0AE8D3C-0A42-384D-BA5A-6E0F9DDDD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8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392459" y="4194715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2022367" y="268104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10073704" y="-2377507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" name="Inhaltsplatzhalter 2">
            <a:extLst>
              <a:ext uri="{FF2B5EF4-FFF2-40B4-BE49-F238E27FC236}">
                <a16:creationId xmlns:a16="http://schemas.microsoft.com/office/drawing/2014/main" id="{51F89C2F-4428-FC45-8FA6-541312A6DC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799164"/>
              </p:ext>
            </p:extLst>
          </p:nvPr>
        </p:nvGraphicFramePr>
        <p:xfrm>
          <a:off x="838200" y="1661711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40998" y="319408"/>
            <a:ext cx="105156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Klimasünder in der Ernährung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BDC1B02-B5F9-324A-AE42-113FC179C2AC}"/>
              </a:ext>
            </a:extLst>
          </p:cNvPr>
          <p:cNvSpPr txBox="1"/>
          <p:nvPr/>
        </p:nvSpPr>
        <p:spPr>
          <a:xfrm>
            <a:off x="5643948" y="6188943"/>
            <a:ext cx="740787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(SWR, 2019)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96A11A1-2AFC-064B-A0C8-137A85722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230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4097" y="320906"/>
            <a:ext cx="10515600" cy="1325563"/>
          </a:xfrm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Ernährungsfakten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74602" y="3062636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790195" y="222265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9573641" y="-1841726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942734" y="5614580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6346" y="1422328"/>
            <a:ext cx="10515600" cy="4734237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de-DE" sz="18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1200"/>
              </a:spcAft>
            </a:pP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Die Ernährung der Deutschen verursacht pro Person rund 1,75 Tonnen an</a:t>
            </a:r>
            <a:br>
              <a:rPr lang="de-DE" sz="1800" dirty="0">
                <a:latin typeface="Arial Unicode MS"/>
                <a:ea typeface="Arial Unicode MS"/>
                <a:cs typeface="Arial Unicode MS"/>
              </a:rPr>
            </a:b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klimarelevanten Emissionen im Jahr – das sind fast so viele Emissionen wie</a:t>
            </a:r>
            <a:br>
              <a:rPr lang="de-DE" sz="1800" dirty="0">
                <a:latin typeface="Arial Unicode MS"/>
                <a:ea typeface="Arial Unicode MS"/>
                <a:cs typeface="Arial Unicode MS"/>
              </a:rPr>
            </a:b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durch Mobilität verursacht werden.</a:t>
            </a:r>
            <a:endParaRPr lang="de-DE" sz="1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Die Deutschen emittieren im Durchschnitt 11,6 Tonnen CO</a:t>
            </a:r>
            <a:r>
              <a:rPr lang="de-DE" sz="18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2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- 15 Prozent</a:t>
            </a:r>
            <a:br>
              <a:rPr lang="de-DE" sz="1800" dirty="0">
                <a:latin typeface="Arial Unicode MS"/>
                <a:ea typeface="Arial Unicode MS"/>
                <a:cs typeface="Arial Unicode MS"/>
              </a:rPr>
            </a:b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davon sind unserer Ernährung zuzuschreiben.</a:t>
            </a:r>
            <a:endParaRPr lang="de-DE" sz="1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Wer sich komplett vegetarisch ernährt, spart jährlich 300 bis 400 Kilogramm CO</a:t>
            </a:r>
            <a:r>
              <a:rPr lang="de-DE" sz="18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2</a:t>
            </a:r>
            <a:br>
              <a:rPr lang="de-DE" sz="1800" baseline="-25000" dirty="0">
                <a:latin typeface="Arial Unicode MS"/>
                <a:ea typeface="Arial Unicode MS"/>
                <a:cs typeface="Arial Unicode MS"/>
              </a:rPr>
            </a:b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ein – das entspricht ca. 30 % der Treibhausgasemissionen.</a:t>
            </a:r>
            <a:endParaRPr lang="de-DE" sz="1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Bei veganer Ernährung können jährlich rund 1.000 Kilogramm CO</a:t>
            </a:r>
            <a:r>
              <a:rPr lang="de-DE" sz="18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2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pro Kopf </a:t>
            </a:r>
            <a:b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</a:b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eingespart werden. </a:t>
            </a:r>
            <a:endParaRPr lang="de-DE" sz="1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Würden die Deutschen durchschnittlich nur die empfohlene Menge Fleisch</a:t>
            </a:r>
            <a:br>
              <a:rPr lang="de-DE" sz="1800" dirty="0">
                <a:latin typeface="Arial Unicode MS"/>
                <a:ea typeface="Arial Unicode MS"/>
                <a:cs typeface="Arial Unicode MS"/>
              </a:rPr>
            </a:b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essen, könnten sie die Treibhausgasemissionen um rund 12 % senken –</a:t>
            </a:r>
            <a:br>
              <a:rPr lang="de-DE" sz="1800" dirty="0">
                <a:latin typeface="Arial Unicode MS"/>
                <a:ea typeface="Arial Unicode MS"/>
                <a:cs typeface="Arial Unicode MS"/>
              </a:rPr>
            </a:b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und 16 % des Flächenbedarfs einsparen.</a:t>
            </a:r>
            <a:endParaRPr lang="de-DE" sz="1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Arial"/>
            </a:endParaRPr>
          </a:p>
          <a:p>
            <a:endParaRPr lang="de-DE" sz="1800" b="1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1800" b="1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18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18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18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59E539C-F5AC-5B4F-8B3E-9E6F036D6583}"/>
              </a:ext>
            </a:extLst>
          </p:cNvPr>
          <p:cNvSpPr txBox="1"/>
          <p:nvPr/>
        </p:nvSpPr>
        <p:spPr>
          <a:xfrm>
            <a:off x="4784124" y="6288822"/>
            <a:ext cx="740787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(Jonas, 2021)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1248BB9-A4B6-844A-B4D4-E65541CB0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076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2F01E9F-27C5-1B4D-B06F-673A084E1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314" y="1203242"/>
            <a:ext cx="5068706" cy="448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13242C5-8A1A-8E4E-948A-634893D7AD93}"/>
              </a:ext>
            </a:extLst>
          </p:cNvPr>
          <p:cNvSpPr/>
          <p:nvPr/>
        </p:nvSpPr>
        <p:spPr>
          <a:xfrm>
            <a:off x="4799435" y="2261201"/>
            <a:ext cx="2100619" cy="679348"/>
          </a:xfrm>
          <a:prstGeom prst="rect">
            <a:avLst/>
          </a:prstGeom>
          <a:solidFill>
            <a:srgbClr val="FED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A48E84A-4E78-4240-A424-4B77CA57717C}"/>
              </a:ext>
            </a:extLst>
          </p:cNvPr>
          <p:cNvSpPr/>
          <p:nvPr/>
        </p:nvSpPr>
        <p:spPr>
          <a:xfrm>
            <a:off x="4799110" y="4280557"/>
            <a:ext cx="3933410" cy="1118331"/>
          </a:xfrm>
          <a:prstGeom prst="rect">
            <a:avLst/>
          </a:prstGeom>
          <a:solidFill>
            <a:srgbClr val="FED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6E6A951-82F2-E740-8206-AEFD0796B0A2}"/>
              </a:ext>
            </a:extLst>
          </p:cNvPr>
          <p:cNvSpPr/>
          <p:nvPr/>
        </p:nvSpPr>
        <p:spPr>
          <a:xfrm>
            <a:off x="4799110" y="3257506"/>
            <a:ext cx="3037298" cy="744100"/>
          </a:xfrm>
          <a:prstGeom prst="rect">
            <a:avLst/>
          </a:prstGeom>
          <a:solidFill>
            <a:srgbClr val="FED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1359A4B-8815-9245-9BB6-7FEC2C8A922E}"/>
              </a:ext>
            </a:extLst>
          </p:cNvPr>
          <p:cNvSpPr txBox="1"/>
          <p:nvPr/>
        </p:nvSpPr>
        <p:spPr>
          <a:xfrm>
            <a:off x="5085346" y="6407752"/>
            <a:ext cx="70248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foodwatch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2008)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1FB82F5-78B4-014B-A9E1-BC709B577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54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25909" y="-61277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209012" y="-357743"/>
            <a:ext cx="2013212" cy="3112548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  <a:gd name="connsiteX0" fmla="*/ 26589 w 2039801"/>
              <a:gd name="connsiteY0" fmla="*/ 1922879 h 3698350"/>
              <a:gd name="connsiteX1" fmla="*/ 645444 w 2039801"/>
              <a:gd name="connsiteY1" fmla="*/ 9821 h 3698350"/>
              <a:gd name="connsiteX2" fmla="*/ 2039801 w 2039801"/>
              <a:gd name="connsiteY2" fmla="*/ 2779405 h 3698350"/>
              <a:gd name="connsiteX3" fmla="*/ 1467246 w 2039801"/>
              <a:gd name="connsiteY3" fmla="*/ 3639168 h 3698350"/>
              <a:gd name="connsiteX4" fmla="*/ 26589 w 2039801"/>
              <a:gd name="connsiteY4" fmla="*/ 1922879 h 3698350"/>
              <a:gd name="connsiteX0" fmla="*/ 0 w 2013212"/>
              <a:gd name="connsiteY0" fmla="*/ 1337077 h 3112548"/>
              <a:gd name="connsiteX1" fmla="*/ 1440658 w 2013212"/>
              <a:gd name="connsiteY1" fmla="*/ 14328 h 3112548"/>
              <a:gd name="connsiteX2" fmla="*/ 2013212 w 2013212"/>
              <a:gd name="connsiteY2" fmla="*/ 2193603 h 3112548"/>
              <a:gd name="connsiteX3" fmla="*/ 1440657 w 2013212"/>
              <a:gd name="connsiteY3" fmla="*/ 3053366 h 3112548"/>
              <a:gd name="connsiteX4" fmla="*/ 0 w 2013212"/>
              <a:gd name="connsiteY4" fmla="*/ 1337077 h 311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3212" h="3112548">
                <a:moveTo>
                  <a:pt x="0" y="1337077"/>
                </a:moveTo>
                <a:cubicBezTo>
                  <a:pt x="0" y="830571"/>
                  <a:pt x="1105123" y="-128426"/>
                  <a:pt x="1440658" y="14328"/>
                </a:cubicBezTo>
                <a:cubicBezTo>
                  <a:pt x="1776193" y="157082"/>
                  <a:pt x="2013212" y="1245723"/>
                  <a:pt x="2013212" y="2193603"/>
                </a:cubicBezTo>
                <a:cubicBezTo>
                  <a:pt x="2013212" y="3141483"/>
                  <a:pt x="1776192" y="3196120"/>
                  <a:pt x="1440657" y="3053366"/>
                </a:cubicBezTo>
                <a:cubicBezTo>
                  <a:pt x="1105122" y="2910612"/>
                  <a:pt x="0" y="1843583"/>
                  <a:pt x="0" y="1337077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526017" y="1027906"/>
            <a:ext cx="2934627" cy="230140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32304 w 2913617"/>
              <a:gd name="connsiteY0" fmla="*/ 1432709 h 2726522"/>
              <a:gd name="connsiteX1" fmla="*/ 593285 w 2913617"/>
              <a:gd name="connsiteY1" fmla="*/ 0 h 2726522"/>
              <a:gd name="connsiteX2" fmla="*/ 2913617 w 2913617"/>
              <a:gd name="connsiteY2" fmla="*/ 138896 h 2726522"/>
              <a:gd name="connsiteX3" fmla="*/ 2913617 w 2913617"/>
              <a:gd name="connsiteY3" fmla="*/ 1432709 h 2726522"/>
              <a:gd name="connsiteX4" fmla="*/ 1472960 w 2913617"/>
              <a:gd name="connsiteY4" fmla="*/ 2726522 h 2726522"/>
              <a:gd name="connsiteX5" fmla="*/ 32303 w 2913617"/>
              <a:gd name="connsiteY5" fmla="*/ 1432709 h 2726522"/>
              <a:gd name="connsiteX6" fmla="*/ 32304 w 2913617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1 w 2892888"/>
              <a:gd name="connsiteY0" fmla="*/ 1513732 h 2807545"/>
              <a:gd name="connsiteX1" fmla="*/ 1452233 w 2892888"/>
              <a:gd name="connsiteY1" fmla="*/ 0 h 2807545"/>
              <a:gd name="connsiteX2" fmla="*/ 2892888 w 2892888"/>
              <a:gd name="connsiteY2" fmla="*/ 1967696 h 2807545"/>
              <a:gd name="connsiteX3" fmla="*/ 2881314 w 2892888"/>
              <a:gd name="connsiteY3" fmla="*/ 1513732 h 2807545"/>
              <a:gd name="connsiteX4" fmla="*/ 1440657 w 2892888"/>
              <a:gd name="connsiteY4" fmla="*/ 2807545 h 2807545"/>
              <a:gd name="connsiteX5" fmla="*/ 0 w 2892888"/>
              <a:gd name="connsiteY5" fmla="*/ 1513732 h 2807545"/>
              <a:gd name="connsiteX6" fmla="*/ 1 w 2892888"/>
              <a:gd name="connsiteY6" fmla="*/ 1513732 h 2807545"/>
              <a:gd name="connsiteX0" fmla="*/ 1 w 2892888"/>
              <a:gd name="connsiteY0" fmla="*/ 669371 h 1963184"/>
              <a:gd name="connsiteX1" fmla="*/ 1591129 w 2892888"/>
              <a:gd name="connsiteY1" fmla="*/ 591 h 1963184"/>
              <a:gd name="connsiteX2" fmla="*/ 2892888 w 2892888"/>
              <a:gd name="connsiteY2" fmla="*/ 1123335 h 1963184"/>
              <a:gd name="connsiteX3" fmla="*/ 2881314 w 2892888"/>
              <a:gd name="connsiteY3" fmla="*/ 669371 h 1963184"/>
              <a:gd name="connsiteX4" fmla="*/ 1440657 w 2892888"/>
              <a:gd name="connsiteY4" fmla="*/ 1963184 h 1963184"/>
              <a:gd name="connsiteX5" fmla="*/ 0 w 2892888"/>
              <a:gd name="connsiteY5" fmla="*/ 669371 h 1963184"/>
              <a:gd name="connsiteX6" fmla="*/ 1 w 2892888"/>
              <a:gd name="connsiteY6" fmla="*/ 669371 h 1963184"/>
              <a:gd name="connsiteX0" fmla="*/ 1 w 2892888"/>
              <a:gd name="connsiteY0" fmla="*/ 669371 h 2550042"/>
              <a:gd name="connsiteX1" fmla="*/ 1591129 w 2892888"/>
              <a:gd name="connsiteY1" fmla="*/ 591 h 2550042"/>
              <a:gd name="connsiteX2" fmla="*/ 2892888 w 2892888"/>
              <a:gd name="connsiteY2" fmla="*/ 1123335 h 2550042"/>
              <a:gd name="connsiteX3" fmla="*/ 2719269 w 2892888"/>
              <a:gd name="connsiteY3" fmla="*/ 2301401 h 2550042"/>
              <a:gd name="connsiteX4" fmla="*/ 1440657 w 2892888"/>
              <a:gd name="connsiteY4" fmla="*/ 1963184 h 2550042"/>
              <a:gd name="connsiteX5" fmla="*/ 0 w 2892888"/>
              <a:gd name="connsiteY5" fmla="*/ 669371 h 2550042"/>
              <a:gd name="connsiteX6" fmla="*/ 1 w 2892888"/>
              <a:gd name="connsiteY6" fmla="*/ 669371 h 2550042"/>
              <a:gd name="connsiteX0" fmla="*/ 1 w 2934627"/>
              <a:gd name="connsiteY0" fmla="*/ 669371 h 2550042"/>
              <a:gd name="connsiteX1" fmla="*/ 1591129 w 2934627"/>
              <a:gd name="connsiteY1" fmla="*/ 591 h 2550042"/>
              <a:gd name="connsiteX2" fmla="*/ 2892888 w 2934627"/>
              <a:gd name="connsiteY2" fmla="*/ 1123335 h 2550042"/>
              <a:gd name="connsiteX3" fmla="*/ 2719269 w 2934627"/>
              <a:gd name="connsiteY3" fmla="*/ 2301401 h 2550042"/>
              <a:gd name="connsiteX4" fmla="*/ 1440657 w 2934627"/>
              <a:gd name="connsiteY4" fmla="*/ 1963184 h 2550042"/>
              <a:gd name="connsiteX5" fmla="*/ 0 w 2934627"/>
              <a:gd name="connsiteY5" fmla="*/ 669371 h 2550042"/>
              <a:gd name="connsiteX6" fmla="*/ 1 w 2934627"/>
              <a:gd name="connsiteY6" fmla="*/ 669371 h 2550042"/>
              <a:gd name="connsiteX0" fmla="*/ 1 w 2934627"/>
              <a:gd name="connsiteY0" fmla="*/ 669371 h 2301401"/>
              <a:gd name="connsiteX1" fmla="*/ 1591129 w 2934627"/>
              <a:gd name="connsiteY1" fmla="*/ 591 h 2301401"/>
              <a:gd name="connsiteX2" fmla="*/ 2892888 w 2934627"/>
              <a:gd name="connsiteY2" fmla="*/ 1123335 h 2301401"/>
              <a:gd name="connsiteX3" fmla="*/ 2719269 w 2934627"/>
              <a:gd name="connsiteY3" fmla="*/ 2301401 h 2301401"/>
              <a:gd name="connsiteX4" fmla="*/ 1440657 w 2934627"/>
              <a:gd name="connsiteY4" fmla="*/ 1963184 h 2301401"/>
              <a:gd name="connsiteX5" fmla="*/ 0 w 2934627"/>
              <a:gd name="connsiteY5" fmla="*/ 669371 h 2301401"/>
              <a:gd name="connsiteX6" fmla="*/ 1 w 2934627"/>
              <a:gd name="connsiteY6" fmla="*/ 669371 h 230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4627" h="2301401">
                <a:moveTo>
                  <a:pt x="1" y="669371"/>
                </a:moveTo>
                <a:cubicBezTo>
                  <a:pt x="1" y="-45182"/>
                  <a:pt x="795476" y="591"/>
                  <a:pt x="1591129" y="591"/>
                </a:cubicBezTo>
                <a:cubicBezTo>
                  <a:pt x="2368431" y="629482"/>
                  <a:pt x="2115586" y="-605151"/>
                  <a:pt x="2892888" y="1123335"/>
                </a:cubicBezTo>
                <a:cubicBezTo>
                  <a:pt x="2835015" y="1516024"/>
                  <a:pt x="3112808" y="1248955"/>
                  <a:pt x="2719269" y="2301401"/>
                </a:cubicBezTo>
                <a:cubicBezTo>
                  <a:pt x="2985486" y="1268176"/>
                  <a:pt x="2236310" y="1963184"/>
                  <a:pt x="1440657" y="1963184"/>
                </a:cubicBezTo>
                <a:cubicBezTo>
                  <a:pt x="645004" y="1963184"/>
                  <a:pt x="0" y="1383924"/>
                  <a:pt x="0" y="669371"/>
                </a:cubicBezTo>
                <a:lnTo>
                  <a:pt x="1" y="669371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844150" y="5236369"/>
            <a:ext cx="3484174" cy="260393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4174" h="2543276">
                <a:moveTo>
                  <a:pt x="24126" y="1231180"/>
                </a:moveTo>
                <a:cubicBezTo>
                  <a:pt x="-89692" y="811214"/>
                  <a:pt x="205201" y="-75826"/>
                  <a:pt x="781876" y="5197"/>
                </a:cubicBezTo>
                <a:cubicBezTo>
                  <a:pt x="1358551" y="86220"/>
                  <a:pt x="3484174" y="1002763"/>
                  <a:pt x="3484174" y="1717316"/>
                </a:cubicBezTo>
                <a:cubicBezTo>
                  <a:pt x="3484174" y="2431869"/>
                  <a:pt x="2041458" y="2606016"/>
                  <a:pt x="1464783" y="2524993"/>
                </a:cubicBezTo>
                <a:cubicBezTo>
                  <a:pt x="888108" y="2443970"/>
                  <a:pt x="137944" y="1651146"/>
                  <a:pt x="24126" y="123118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99AA896E-198E-0847-8776-B6DD02EF2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/>
              </a:rPr>
              <a:t>Unsere Tipps für Euer Engagement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3B9E7D32-E8E2-4D42-846D-EC7153437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Baue einen </a:t>
            </a:r>
            <a:r>
              <a:rPr lang="de-DE" sz="220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Foodsharing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Verteiler auf.</a:t>
            </a:r>
          </a:p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Ungenutzte Kleidung kannst Du verschenken oder spenden.</a:t>
            </a:r>
          </a:p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Setze Dich dafür ein, dass in Deiner Stadt/Kommune nachhaltiges Essen konsumiert wird.</a:t>
            </a:r>
          </a:p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Setze Dich in Deinem Sport- oder Musikverein, Deiner Religionsgemeinschaft oder einem ähnlichen Verband für eine konsequente nachhaltige Verpflegung bei Veranstaltungen ein.</a:t>
            </a:r>
          </a:p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Engagiere Dich in einem </a:t>
            </a:r>
            <a:r>
              <a:rPr lang="de-DE" sz="220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Repair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Café.</a:t>
            </a:r>
          </a:p>
          <a:p>
            <a:pPr marL="0" indent="0">
              <a:buNone/>
            </a:pPr>
            <a:endParaRPr lang="de-DE" sz="24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4D27084-DC65-D147-A245-8D4B8B50B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dirty="0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741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6804" y="552854"/>
            <a:ext cx="10515600" cy="1325563"/>
          </a:xfrm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Ausblick</a:t>
            </a:r>
            <a:endParaRPr lang="de-DE" baseline="-25000">
              <a:solidFill>
                <a:srgbClr val="7189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569929" y="2960839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848510" y="79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de-DE" sz="24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  <a:sym typeface="Bellota Text"/>
            </a:endParaRPr>
          </a:p>
          <a:p>
            <a:pPr>
              <a:spcAft>
                <a:spcPts val="1200"/>
              </a:spcAft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Kommende Woche kommen neue Herausforderungen zum Thema Mobilität auf Euch zu!</a:t>
            </a:r>
          </a:p>
          <a:p>
            <a:pPr>
              <a:spcAft>
                <a:spcPts val="1200"/>
              </a:spcAft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Bevor Ihr in die Woche startet, macht Euch mit den neuen Challenges der Woche vertraut, damit Ihr wisst, was auf Euch zukommt.</a:t>
            </a:r>
          </a:p>
          <a:p>
            <a:pPr marL="0" indent="0">
              <a:buNone/>
            </a:pPr>
            <a:endParaRPr lang="de-DE" sz="2400"/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pPr marL="0" indent="0">
              <a:buNone/>
            </a:pPr>
            <a:endParaRPr lang="de-DE"/>
          </a:p>
          <a:p>
            <a:endParaRPr lang="de-DE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2C88999-7681-C24C-9964-ED17C6C53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894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1750220" y="2726803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384019" y="-823998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DF754FDB-A18C-7C4B-A366-E2667E597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7195" y="2558381"/>
            <a:ext cx="10515600" cy="225956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Bist Du viel mit dem Auto unterwegs? Wenn ja, warum fällt es Dir schwer auf das Auto zu verzichten?</a:t>
            </a:r>
          </a:p>
          <a:p>
            <a:pPr>
              <a:spcAft>
                <a:spcPts val="1200"/>
              </a:spcAft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Wie kommt Ihr am häufigsten von A nach B? Nutzt Ihr Fahrgemeinschaften?</a:t>
            </a:r>
          </a:p>
          <a:p>
            <a:endParaRPr lang="de-DE" sz="24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pPr marL="0" indent="0">
              <a:buNone/>
            </a:pPr>
            <a:endParaRPr lang="de-DE">
              <a:cs typeface="Calibri" panose="020F0502020204030204"/>
            </a:endParaRPr>
          </a:p>
          <a:p>
            <a:pPr marL="0" indent="0">
              <a:buNone/>
            </a:pPr>
            <a:endParaRPr lang="de-DE"/>
          </a:p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EF9B656-C650-4444-AD02-E4916CDCC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15</a:t>
            </a:fld>
            <a:endParaRPr lang="de-DE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0EAA70F-A574-4960-8C1A-745719F9F3F7}"/>
              </a:ext>
            </a:extLst>
          </p:cNvPr>
          <p:cNvSpPr>
            <a:spLocks noGrp="1"/>
          </p:cNvSpPr>
          <p:nvPr/>
        </p:nvSpPr>
        <p:spPr>
          <a:xfrm>
            <a:off x="76200" y="12310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>
                <a:solidFill>
                  <a:srgbClr val="71898F"/>
                </a:solidFill>
                <a:latin typeface="Arial Rounded MT Bold"/>
              </a:rPr>
              <a:t>Warm-Up für Woche 3</a:t>
            </a:r>
            <a:endParaRPr lang="de-DE">
              <a:solidFill>
                <a:srgbClr val="71898F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13" name="Grafik 12" descr="Bodybuilder mit einfarbiger Füllung">
            <a:extLst>
              <a:ext uri="{FF2B5EF4-FFF2-40B4-BE49-F238E27FC236}">
                <a16:creationId xmlns:a16="http://schemas.microsoft.com/office/drawing/2014/main" id="{A1DB43AF-BB33-43D2-888E-D12B07646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99426" y="1119973"/>
            <a:ext cx="1336964" cy="133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494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448" y="399447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Habt Ihr noch Fragen?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7301" y="687854"/>
            <a:ext cx="5741894" cy="375864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de-DE" sz="5500">
                <a:solidFill>
                  <a:srgbClr val="71898F"/>
                </a:solidFill>
                <a:latin typeface="Arial Rounded MT Bold"/>
              </a:rPr>
              <a:t>Vielen Dank für Eure Teilnahme!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23B5FD4-386D-0F48-8BEF-D68704F39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941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459" y="0"/>
            <a:ext cx="10515600" cy="1325563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Quellenverzeichnis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5609486" y="2853532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F63E4CF6-8C2D-3C49-BA51-F986A20133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956484" y="1133356"/>
            <a:ext cx="9477274" cy="572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Deutsche Umwelthilfe. (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o.D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Ressourcen &amp; Recycling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. Abgerufen am 10. Januar 2022 von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Deutsche Umwelthilfe: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https://www.duh.de/themen/recycling/plastik/plastiktueten/#:~:text=Sie%2520entsteht%</a:t>
            </a: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2520bei%2520der%2520Produktion%2520der%2520T%25C3%25BCten.%2520Denn,aller%2520Plastikt%25C3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%25BCten%2520verursacht%2520gesch%25C3%25A4tzt%252031%2520Millionen%2520Tonnen%2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0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foodwatch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. (August 2008). 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Der </a:t>
            </a:r>
            <a:r>
              <a:rPr kumimoji="0" lang="de-DE" altLang="de-DE" sz="1200" b="0" i="1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foodwatch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-Report </a:t>
            </a:r>
            <a:r>
              <a:rPr kumimoji="0" lang="de-DE" altLang="de-DE" sz="1200" b="0" i="1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über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den Treibhauseffekt von konventioneller und </a:t>
            </a:r>
            <a:r>
              <a:rPr kumimoji="0" lang="de-DE" altLang="de-DE" sz="1200" b="0" i="1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ökologischer</a:t>
            </a:r>
            <a:b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            Landwirtschaft in Deutschland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. Abgerufen am 10. Januar 2022 von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foodwatch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https://www.foodwatch.org/</a:t>
            </a: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uploads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media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/foodwatch-Report_Klimaretter-Bio_20080825_01.pdf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0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Greenpeace. (17. Mai 2019). 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Neuer Report über den Zusammenhang zwischen Plastikproduktion und Erderhitzung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Abgerufen am 10. Januar 2022 von Greenpeace: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https://www.greenpeace.de/engagieren/</a:t>
            </a: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nachhaltiger-leben/klimakiller-kunststoff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0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Jonas, U. (18. April 2021). 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Retten Vegetarier das Klima? Das sind die wahren Folgen unseres Fleischverzehrs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Abgerufen am 10. Januar 2022 von Online Focus: https://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www.focus.de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/perspektiven/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entwicklung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b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          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foerdern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-klima-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schuetzen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/nachhaltiger-leben-muessen-wir-aufhoeren-fleisch-zu-essen-wie-vegetarier-die-welt-</a:t>
            </a:r>
            <a:b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           retten_id_10897642.html#:~: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text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=Wer%2520sich%2520komplett%2520vegetarisch%2520ern%25C3%25A4hrt</a:t>
            </a:r>
            <a:b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           %252C%25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0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Landbell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o.D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Umwelt, Klima und Ressourcen schützen: Vier Fakten zum Thema Mülltrennung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Abgerufen am </a:t>
            </a:r>
            <a:b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10. Januar 2022 von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Landbell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https://www.landbell.de/vier-fakten-zum-thema-muelltrennung/</a:t>
            </a: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0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Matera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E. (7. Dezember 2021). 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Plastik verursacht mehr CO2-Emissionen als Flugverkehr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Abgerufen am 10. Januar 2022 von </a:t>
            </a:r>
            <a:b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Berliner Zeitung: https://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www.berliner-zeitung.de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zukunft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-technologie/plastik-verursacht-mehr-co2-emissionen-als-flugverkehr-</a:t>
            </a:r>
            <a:b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li.198953?pid=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true</a:t>
            </a:r>
            <a:endParaRPr kumimoji="0" lang="de-DE" altLang="de-DE" sz="10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NABU. (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o.D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Zehn Fakten zum Thema Müll im Meer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Abgerufen am 10. Januar 2022 von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Nabu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b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https://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www.nabu.de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/natur-und-landschaft/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meere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muellkippe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-meer/16805.html</a:t>
            </a:r>
            <a:endParaRPr kumimoji="0" lang="de-DE" altLang="de-DE" sz="10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SWR. (14. Februar 2019). 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Diese Lebensmittel sind die größten Klimakiller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Abgerufen am 10. Januar 2022 von SWR: </a:t>
            </a:r>
            <a:b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https://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www.swrfernsehen.de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/marktcheck/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hintergrund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/article-swr-5774.html</a:t>
            </a:r>
            <a:endParaRPr kumimoji="0" lang="de-DE" altLang="de-DE" sz="10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4C99CDC-2B82-F74F-8C4D-59498C5A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3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8321" y="311480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00000"/>
              </a:lnSpc>
            </a:pPr>
            <a:endParaRPr lang="de-DE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Toll, dass Ihr bis jetzt durchgehalten habt!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Macht Euch bereit für weitere Herausforderungen.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 dieser Woche erwarten Euch spannende Challenges zum Thema Mobilität.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de-DE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buNone/>
            </a:pPr>
            <a:endParaRPr lang="de-DE" sz="2400"/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4370"/>
            <a:ext cx="105156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Willkommen zur dritten </a:t>
            </a:r>
            <a:b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</a:br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Woche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4588F2B-ECA0-A04C-A257-704D7F9F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471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9F3EFD-DC66-DF41-8938-359FE78F84BA}"/>
              </a:ext>
            </a:extLst>
          </p:cNvPr>
          <p:cNvSpPr/>
          <p:nvPr/>
        </p:nvSpPr>
        <p:spPr>
          <a:xfrm>
            <a:off x="2396119" y="1616330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5745E02-9AAE-484D-AFC6-AD4D2802EFE1}"/>
              </a:ext>
            </a:extLst>
          </p:cNvPr>
          <p:cNvSpPr/>
          <p:nvPr/>
        </p:nvSpPr>
        <p:spPr>
          <a:xfrm>
            <a:off x="5311637" y="3486809"/>
            <a:ext cx="1378226" cy="131783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0334CC-95E7-9649-8298-90878CFB85C8}"/>
              </a:ext>
            </a:extLst>
          </p:cNvPr>
          <p:cNvSpPr/>
          <p:nvPr/>
        </p:nvSpPr>
        <p:spPr>
          <a:xfrm>
            <a:off x="8046758" y="1616330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638AEE-7E5E-4F4F-AA75-910E995767C0}"/>
              </a:ext>
            </a:extLst>
          </p:cNvPr>
          <p:cNvSpPr txBox="1"/>
          <p:nvPr/>
        </p:nvSpPr>
        <p:spPr>
          <a:xfrm>
            <a:off x="2247291" y="3050684"/>
            <a:ext cx="1675882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Austausch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91A1DE3-259F-F141-9154-F501EF0A6480}"/>
              </a:ext>
            </a:extLst>
          </p:cNvPr>
          <p:cNvSpPr txBox="1"/>
          <p:nvPr/>
        </p:nvSpPr>
        <p:spPr>
          <a:xfrm>
            <a:off x="5410134" y="4913085"/>
            <a:ext cx="1378226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Fakten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FBA381D-9C80-484A-AB3D-F7609BDEAAF7}"/>
              </a:ext>
            </a:extLst>
          </p:cNvPr>
          <p:cNvSpPr txBox="1"/>
          <p:nvPr/>
        </p:nvSpPr>
        <p:spPr>
          <a:xfrm>
            <a:off x="7229457" y="3050685"/>
            <a:ext cx="3009381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Ausblick &amp; Warm-Up</a:t>
            </a:r>
            <a:endParaRPr lang="de-DE" sz="2200">
              <a:solidFill>
                <a:srgbClr val="71898F"/>
              </a:solidFill>
              <a:latin typeface="Arial Rounded MT Bold" panose="020F0704030504030204" pitchFamily="34" charset="77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" name="Google Shape;518;p48">
            <a:extLst>
              <a:ext uri="{FF2B5EF4-FFF2-40B4-BE49-F238E27FC236}">
                <a16:creationId xmlns:a16="http://schemas.microsoft.com/office/drawing/2014/main" id="{F3F5F399-0AB7-A047-966D-5AA75081EFC7}"/>
              </a:ext>
            </a:extLst>
          </p:cNvPr>
          <p:cNvSpPr txBox="1">
            <a:spLocks/>
          </p:cNvSpPr>
          <p:nvPr/>
        </p:nvSpPr>
        <p:spPr>
          <a:xfrm>
            <a:off x="1907805" y="3869650"/>
            <a:ext cx="2358806" cy="54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Tauscht Euch über Eure Erfahrungen und Ergebnisse aus.</a:t>
            </a:r>
          </a:p>
        </p:txBody>
      </p:sp>
      <p:sp>
        <p:nvSpPr>
          <p:cNvPr id="21" name="Google Shape;522;p48">
            <a:extLst>
              <a:ext uri="{FF2B5EF4-FFF2-40B4-BE49-F238E27FC236}">
                <a16:creationId xmlns:a16="http://schemas.microsoft.com/office/drawing/2014/main" id="{C63876CA-8816-2147-ADC0-6F049F86B321}"/>
              </a:ext>
            </a:extLst>
          </p:cNvPr>
          <p:cNvSpPr txBox="1">
            <a:spLocks/>
          </p:cNvSpPr>
          <p:nvPr/>
        </p:nvSpPr>
        <p:spPr>
          <a:xfrm>
            <a:off x="7584510" y="3730301"/>
            <a:ext cx="2299274" cy="54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Was kommende Woche auf Euch zukommt.</a:t>
            </a:r>
          </a:p>
        </p:txBody>
      </p:sp>
      <p:sp>
        <p:nvSpPr>
          <p:cNvPr id="22" name="Träne 21">
            <a:extLst>
              <a:ext uri="{FF2B5EF4-FFF2-40B4-BE49-F238E27FC236}">
                <a16:creationId xmlns:a16="http://schemas.microsoft.com/office/drawing/2014/main" id="{6A27F3C8-FD10-F748-B697-027392B37661}"/>
              </a:ext>
            </a:extLst>
          </p:cNvPr>
          <p:cNvSpPr/>
          <p:nvPr/>
        </p:nvSpPr>
        <p:spPr>
          <a:xfrm>
            <a:off x="-512010" y="-890881"/>
            <a:ext cx="7204438" cy="184558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0 w 4998870"/>
              <a:gd name="connsiteY0" fmla="*/ 1101308 h 2587626"/>
              <a:gd name="connsiteX1" fmla="*/ 3558214 w 4998870"/>
              <a:gd name="connsiteY1" fmla="*/ 0 h 2587626"/>
              <a:gd name="connsiteX2" fmla="*/ 4998870 w 4998870"/>
              <a:gd name="connsiteY2" fmla="*/ 0 h 2587626"/>
              <a:gd name="connsiteX3" fmla="*/ 4998870 w 4998870"/>
              <a:gd name="connsiteY3" fmla="*/ 1293813 h 2587626"/>
              <a:gd name="connsiteX4" fmla="*/ 3558213 w 4998870"/>
              <a:gd name="connsiteY4" fmla="*/ 2587626 h 2587626"/>
              <a:gd name="connsiteX5" fmla="*/ 2117556 w 4998870"/>
              <a:gd name="connsiteY5" fmla="*/ 1293813 h 2587626"/>
              <a:gd name="connsiteX6" fmla="*/ 0 w 4998870"/>
              <a:gd name="connsiteY6" fmla="*/ 1101308 h 2587626"/>
              <a:gd name="connsiteX0" fmla="*/ 0 w 7180146"/>
              <a:gd name="connsiteY0" fmla="*/ 1101308 h 1506649"/>
              <a:gd name="connsiteX1" fmla="*/ 3558214 w 7180146"/>
              <a:gd name="connsiteY1" fmla="*/ 0 h 1506649"/>
              <a:gd name="connsiteX2" fmla="*/ 4998870 w 7180146"/>
              <a:gd name="connsiteY2" fmla="*/ 0 h 1506649"/>
              <a:gd name="connsiteX3" fmla="*/ 4998870 w 7180146"/>
              <a:gd name="connsiteY3" fmla="*/ 1293813 h 1506649"/>
              <a:gd name="connsiteX4" fmla="*/ 7039350 w 7180146"/>
              <a:gd name="connsiteY4" fmla="*/ 694657 h 1506649"/>
              <a:gd name="connsiteX5" fmla="*/ 2117556 w 7180146"/>
              <a:gd name="connsiteY5" fmla="*/ 1293813 h 1506649"/>
              <a:gd name="connsiteX6" fmla="*/ 0 w 7180146"/>
              <a:gd name="connsiteY6" fmla="*/ 1101308 h 1506649"/>
              <a:gd name="connsiteX0" fmla="*/ 0 w 7180146"/>
              <a:gd name="connsiteY0" fmla="*/ 1101308 h 1845581"/>
              <a:gd name="connsiteX1" fmla="*/ 3558214 w 7180146"/>
              <a:gd name="connsiteY1" fmla="*/ 0 h 1845581"/>
              <a:gd name="connsiteX2" fmla="*/ 4998870 w 7180146"/>
              <a:gd name="connsiteY2" fmla="*/ 0 h 1845581"/>
              <a:gd name="connsiteX3" fmla="*/ 4998870 w 7180146"/>
              <a:gd name="connsiteY3" fmla="*/ 1293813 h 1845581"/>
              <a:gd name="connsiteX4" fmla="*/ 7039350 w 7180146"/>
              <a:gd name="connsiteY4" fmla="*/ 694657 h 1845581"/>
              <a:gd name="connsiteX5" fmla="*/ 2117556 w 7180146"/>
              <a:gd name="connsiteY5" fmla="*/ 1293813 h 1845581"/>
              <a:gd name="connsiteX6" fmla="*/ 0 w 7180146"/>
              <a:gd name="connsiteY6" fmla="*/ 1101308 h 1845581"/>
              <a:gd name="connsiteX0" fmla="*/ 0 w 7204438"/>
              <a:gd name="connsiteY0" fmla="*/ 1101308 h 1845581"/>
              <a:gd name="connsiteX1" fmla="*/ 3558214 w 7204438"/>
              <a:gd name="connsiteY1" fmla="*/ 0 h 1845581"/>
              <a:gd name="connsiteX2" fmla="*/ 4998870 w 7204438"/>
              <a:gd name="connsiteY2" fmla="*/ 0 h 1845581"/>
              <a:gd name="connsiteX3" fmla="*/ 5496176 w 7204438"/>
              <a:gd name="connsiteY3" fmla="*/ 491708 h 1845581"/>
              <a:gd name="connsiteX4" fmla="*/ 7039350 w 7204438"/>
              <a:gd name="connsiteY4" fmla="*/ 694657 h 1845581"/>
              <a:gd name="connsiteX5" fmla="*/ 2117556 w 7204438"/>
              <a:gd name="connsiteY5" fmla="*/ 1293813 h 1845581"/>
              <a:gd name="connsiteX6" fmla="*/ 0 w 7204438"/>
              <a:gd name="connsiteY6" fmla="*/ 1101308 h 184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4438" h="1845581">
                <a:moveTo>
                  <a:pt x="0" y="1101308"/>
                </a:moveTo>
                <a:cubicBezTo>
                  <a:pt x="0" y="386755"/>
                  <a:pt x="2762561" y="0"/>
                  <a:pt x="3558214" y="0"/>
                </a:cubicBezTo>
                <a:lnTo>
                  <a:pt x="4998870" y="0"/>
                </a:lnTo>
                <a:lnTo>
                  <a:pt x="5496176" y="491708"/>
                </a:lnTo>
                <a:cubicBezTo>
                  <a:pt x="5496176" y="1206261"/>
                  <a:pt x="7835003" y="694657"/>
                  <a:pt x="7039350" y="694657"/>
                </a:cubicBezTo>
                <a:cubicBezTo>
                  <a:pt x="7751655" y="2234699"/>
                  <a:pt x="2117556" y="2008366"/>
                  <a:pt x="2117556" y="1293813"/>
                </a:cubicBezTo>
                <a:lnTo>
                  <a:pt x="0" y="1101308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Google Shape;522;p48">
            <a:extLst>
              <a:ext uri="{FF2B5EF4-FFF2-40B4-BE49-F238E27FC236}">
                <a16:creationId xmlns:a16="http://schemas.microsoft.com/office/drawing/2014/main" id="{21C1BB0C-49C0-43B8-AB46-7A8318DD4232}"/>
              </a:ext>
            </a:extLst>
          </p:cNvPr>
          <p:cNvSpPr txBox="1">
            <a:spLocks/>
          </p:cNvSpPr>
          <p:nvPr/>
        </p:nvSpPr>
        <p:spPr>
          <a:xfrm>
            <a:off x="4835060" y="5618734"/>
            <a:ext cx="2334993" cy="54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Alles was Ihr über Mobilität wissen müsst.</a:t>
            </a:r>
            <a:endParaRPr lang="de-DE" sz="200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C98C0B2-A9C1-9145-A5C5-E970AC8B5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348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Austausch zu Woche 2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66507" y="0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272273" y="2270277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487473" y="2411114"/>
            <a:ext cx="2881314" cy="486560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1293813 h 4865605"/>
              <a:gd name="connsiteX1" fmla="*/ 1440658 w 2881314"/>
              <a:gd name="connsiteY1" fmla="*/ 0 h 4865605"/>
              <a:gd name="connsiteX2" fmla="*/ 2881314 w 2881314"/>
              <a:gd name="connsiteY2" fmla="*/ 0 h 4865605"/>
              <a:gd name="connsiteX3" fmla="*/ 2881314 w 2881314"/>
              <a:gd name="connsiteY3" fmla="*/ 1293813 h 4865605"/>
              <a:gd name="connsiteX4" fmla="*/ 1568993 w 2881314"/>
              <a:gd name="connsiteY4" fmla="*/ 4865605 h 4865605"/>
              <a:gd name="connsiteX5" fmla="*/ 0 w 2881314"/>
              <a:gd name="connsiteY5" fmla="*/ 1293813 h 4865605"/>
              <a:gd name="connsiteX6" fmla="*/ 1 w 2881314"/>
              <a:gd name="connsiteY6" fmla="*/ 1293813 h 486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865605">
                <a:moveTo>
                  <a:pt x="1" y="1293813"/>
                </a:moveTo>
                <a:cubicBezTo>
                  <a:pt x="1" y="579260"/>
                  <a:pt x="645005" y="0"/>
                  <a:pt x="1440658" y="0"/>
                </a:cubicBezTo>
                <a:lnTo>
                  <a:pt x="2881314" y="0"/>
                </a:lnTo>
                <a:lnTo>
                  <a:pt x="2881314" y="1293813"/>
                </a:lnTo>
                <a:cubicBezTo>
                  <a:pt x="2881314" y="2008366"/>
                  <a:pt x="2364646" y="4865605"/>
                  <a:pt x="1568993" y="4865605"/>
                </a:cubicBezTo>
                <a:cubicBezTo>
                  <a:pt x="773340" y="4865605"/>
                  <a:pt x="0" y="2008366"/>
                  <a:pt x="0" y="1293813"/>
                </a:cubicBezTo>
                <a:lnTo>
                  <a:pt x="1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Google Shape;1059;p71">
            <a:extLst>
              <a:ext uri="{FF2B5EF4-FFF2-40B4-BE49-F238E27FC236}">
                <a16:creationId xmlns:a16="http://schemas.microsoft.com/office/drawing/2014/main" id="{A2ED22CE-4AE4-264C-840B-46E4EDFDB205}"/>
              </a:ext>
            </a:extLst>
          </p:cNvPr>
          <p:cNvSpPr txBox="1"/>
          <p:nvPr/>
        </p:nvSpPr>
        <p:spPr>
          <a:xfrm>
            <a:off x="8436872" y="2876617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Was nehmt Ihr für Euch aus der Woche mit?</a:t>
            </a:r>
          </a:p>
        </p:txBody>
      </p:sp>
      <p:sp>
        <p:nvSpPr>
          <p:cNvPr id="16" name="Google Shape;1059;p71">
            <a:extLst>
              <a:ext uri="{FF2B5EF4-FFF2-40B4-BE49-F238E27FC236}">
                <a16:creationId xmlns:a16="http://schemas.microsoft.com/office/drawing/2014/main" id="{C3D8057C-4308-0344-AF42-6F10EAC9C9F7}"/>
              </a:ext>
            </a:extLst>
          </p:cNvPr>
          <p:cNvSpPr txBox="1"/>
          <p:nvPr/>
        </p:nvSpPr>
        <p:spPr>
          <a:xfrm>
            <a:off x="1493539" y="3171693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Was ist Euch leicht gefallen?</a:t>
            </a:r>
          </a:p>
        </p:txBody>
      </p:sp>
      <p:sp>
        <p:nvSpPr>
          <p:cNvPr id="17" name="Google Shape;1059;p71">
            <a:extLst>
              <a:ext uri="{FF2B5EF4-FFF2-40B4-BE49-F238E27FC236}">
                <a16:creationId xmlns:a16="http://schemas.microsoft.com/office/drawing/2014/main" id="{2285803E-B981-B34B-A456-58F672FD5DF2}"/>
              </a:ext>
            </a:extLst>
          </p:cNvPr>
          <p:cNvSpPr txBox="1"/>
          <p:nvPr/>
        </p:nvSpPr>
        <p:spPr>
          <a:xfrm>
            <a:off x="6096921" y="3262787"/>
            <a:ext cx="2135210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1200"/>
              </a:spcAft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Welche Challenge gefiel Euch am besten und warum?</a:t>
            </a:r>
          </a:p>
        </p:txBody>
      </p:sp>
      <p:sp>
        <p:nvSpPr>
          <p:cNvPr id="18" name="Google Shape;1059;p71">
            <a:extLst>
              <a:ext uri="{FF2B5EF4-FFF2-40B4-BE49-F238E27FC236}">
                <a16:creationId xmlns:a16="http://schemas.microsoft.com/office/drawing/2014/main" id="{CCA177BE-60A2-534A-8F13-D3D962EA608A}"/>
              </a:ext>
            </a:extLst>
          </p:cNvPr>
          <p:cNvSpPr txBox="1"/>
          <p:nvPr/>
        </p:nvSpPr>
        <p:spPr>
          <a:xfrm>
            <a:off x="3846270" y="3171693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Was fiel Euch schwer?</a:t>
            </a:r>
          </a:p>
        </p:txBody>
      </p:sp>
      <p:sp>
        <p:nvSpPr>
          <p:cNvPr id="19" name="Freihandform 18">
            <a:extLst>
              <a:ext uri="{FF2B5EF4-FFF2-40B4-BE49-F238E27FC236}">
                <a16:creationId xmlns:a16="http://schemas.microsoft.com/office/drawing/2014/main" id="{C732D3C1-BB81-5042-8A0D-50703E304FE6}"/>
              </a:ext>
            </a:extLst>
          </p:cNvPr>
          <p:cNvSpPr/>
          <p:nvPr/>
        </p:nvSpPr>
        <p:spPr>
          <a:xfrm>
            <a:off x="3075013" y="2580239"/>
            <a:ext cx="6120077" cy="2263678"/>
          </a:xfrm>
          <a:custGeom>
            <a:avLst/>
            <a:gdLst>
              <a:gd name="connsiteX0" fmla="*/ 0 w 6120077"/>
              <a:gd name="connsiteY0" fmla="*/ 93991 h 2263678"/>
              <a:gd name="connsiteX1" fmla="*/ 1108364 w 6120077"/>
              <a:gd name="connsiteY1" fmla="*/ 1839663 h 2263678"/>
              <a:gd name="connsiteX2" fmla="*/ 2382982 w 6120077"/>
              <a:gd name="connsiteY2" fmla="*/ 1867373 h 2263678"/>
              <a:gd name="connsiteX3" fmla="*/ 3380509 w 6120077"/>
              <a:gd name="connsiteY3" fmla="*/ 260245 h 2263678"/>
              <a:gd name="connsiteX4" fmla="*/ 4765964 w 6120077"/>
              <a:gd name="connsiteY4" fmla="*/ 149409 h 2263678"/>
              <a:gd name="connsiteX5" fmla="*/ 5791200 w 6120077"/>
              <a:gd name="connsiteY5" fmla="*/ 1728827 h 226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20077" h="2263678">
                <a:moveTo>
                  <a:pt x="0" y="93991"/>
                </a:moveTo>
                <a:cubicBezTo>
                  <a:pt x="355600" y="819045"/>
                  <a:pt x="711200" y="1544099"/>
                  <a:pt x="1108364" y="1839663"/>
                </a:cubicBezTo>
                <a:cubicBezTo>
                  <a:pt x="1505528" y="2135227"/>
                  <a:pt x="2004291" y="2130609"/>
                  <a:pt x="2382982" y="1867373"/>
                </a:cubicBezTo>
                <a:cubicBezTo>
                  <a:pt x="2761673" y="1604137"/>
                  <a:pt x="2983345" y="546572"/>
                  <a:pt x="3380509" y="260245"/>
                </a:cubicBezTo>
                <a:cubicBezTo>
                  <a:pt x="3777673" y="-26082"/>
                  <a:pt x="4364182" y="-95355"/>
                  <a:pt x="4765964" y="149409"/>
                </a:cubicBezTo>
                <a:cubicBezTo>
                  <a:pt x="5167746" y="394173"/>
                  <a:pt x="6811818" y="3479118"/>
                  <a:pt x="5791200" y="1728827"/>
                </a:cubicBezTo>
              </a:path>
            </a:pathLst>
          </a:custGeom>
          <a:noFill/>
          <a:ln>
            <a:solidFill>
              <a:srgbClr val="7EA6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7EA6AD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DC5639B-87A0-9B40-B583-05CD8BC090CC}"/>
              </a:ext>
            </a:extLst>
          </p:cNvPr>
          <p:cNvSpPr/>
          <p:nvPr/>
        </p:nvSpPr>
        <p:spPr>
          <a:xfrm>
            <a:off x="8696378" y="4033895"/>
            <a:ext cx="1378226" cy="87661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/>
              </a:rPr>
              <a:t>04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05568B-0C67-D04F-B67A-9CF621FE41F0}"/>
              </a:ext>
            </a:extLst>
          </p:cNvPr>
          <p:cNvSpPr/>
          <p:nvPr/>
        </p:nvSpPr>
        <p:spPr>
          <a:xfrm>
            <a:off x="4105775" y="3982275"/>
            <a:ext cx="1378226" cy="87661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EDBF0C1-9D3D-6C44-8E08-327DC81F7C79}"/>
              </a:ext>
            </a:extLst>
          </p:cNvPr>
          <p:cNvSpPr/>
          <p:nvPr/>
        </p:nvSpPr>
        <p:spPr>
          <a:xfrm>
            <a:off x="6415882" y="2188520"/>
            <a:ext cx="1378226" cy="980234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27CFB23-5D85-8443-843C-7915D8C4B32C}"/>
              </a:ext>
            </a:extLst>
          </p:cNvPr>
          <p:cNvSpPr/>
          <p:nvPr/>
        </p:nvSpPr>
        <p:spPr>
          <a:xfrm>
            <a:off x="1746167" y="2186933"/>
            <a:ext cx="1378226" cy="980234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F6F28F3-8993-844F-8CDD-D797E8C5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22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384166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864" y="1747533"/>
            <a:ext cx="9441873" cy="1325563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Wie viele Plastiktüten verbrauchen wir jährlich weltweit?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FDF4A73-14E5-1E44-9CB1-F111006D6212}"/>
              </a:ext>
            </a:extLst>
          </p:cNvPr>
          <p:cNvSpPr txBox="1">
            <a:spLocks/>
          </p:cNvSpPr>
          <p:nvPr/>
        </p:nvSpPr>
        <p:spPr>
          <a:xfrm>
            <a:off x="1375063" y="3512496"/>
            <a:ext cx="9441873" cy="198289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000">
                <a:solidFill>
                  <a:srgbClr val="7EA6AD"/>
                </a:solidFill>
                <a:latin typeface="Arial Rounded MT Bold"/>
              </a:rPr>
              <a:t>Bei Aneinanderreihung der Tüten: </a:t>
            </a:r>
            <a:br>
              <a:rPr lang="de-DE" sz="4000">
                <a:latin typeface="Arial Rounded MT Bold" panose="020F0704030504030204" pitchFamily="34" charset="77"/>
              </a:rPr>
            </a:br>
            <a:r>
              <a:rPr lang="de-DE" sz="4000">
                <a:solidFill>
                  <a:srgbClr val="7EA6AD"/>
                </a:solidFill>
                <a:latin typeface="Arial Rounded MT Bold"/>
              </a:rPr>
              <a:t>Wie oft, denkt Ihr, wird der </a:t>
            </a:r>
            <a:br>
              <a:rPr lang="de-DE" sz="4000">
                <a:latin typeface="Arial Rounded MT Bold" panose="020F0704030504030204" pitchFamily="34" charset="77"/>
              </a:rPr>
            </a:br>
            <a:r>
              <a:rPr lang="de-DE" sz="4000">
                <a:solidFill>
                  <a:srgbClr val="7EA6AD"/>
                </a:solidFill>
                <a:latin typeface="Arial Rounded MT Bold"/>
              </a:rPr>
              <a:t>Äquator umrundet?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4FD0E21-59C5-1848-9E04-6E4DC44EB425}"/>
              </a:ext>
            </a:extLst>
          </p:cNvPr>
          <p:cNvSpPr txBox="1"/>
          <p:nvPr/>
        </p:nvSpPr>
        <p:spPr>
          <a:xfrm>
            <a:off x="4443974" y="6386976"/>
            <a:ext cx="7325591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10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(Deutsche Umwelthilfe, kein Datum)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A38B8E6-6782-BE41-AF0E-4CB0537EA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135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427054" y="2246464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372260" y="912812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864" y="1747533"/>
            <a:ext cx="9441873" cy="1325563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Jährlich werden weltweit etwa eine Billionen Plastiktüten verbraucht.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FDF4A73-14E5-1E44-9CB1-F111006D6212}"/>
              </a:ext>
            </a:extLst>
          </p:cNvPr>
          <p:cNvSpPr txBox="1">
            <a:spLocks/>
          </p:cNvSpPr>
          <p:nvPr/>
        </p:nvSpPr>
        <p:spPr>
          <a:xfrm>
            <a:off x="1375063" y="3403554"/>
            <a:ext cx="9441873" cy="198289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000">
                <a:solidFill>
                  <a:srgbClr val="7EA6AD"/>
                </a:solidFill>
                <a:latin typeface="Arial Rounded MT Bold" panose="020F0704030504030204" pitchFamily="34" charset="77"/>
              </a:rPr>
              <a:t>Die Plastiktüten würden unsere Erdkugel am Äquator etwa 10.000 Mal umrunden.</a:t>
            </a:r>
          </a:p>
          <a:p>
            <a:pPr algn="ctr"/>
            <a:endParaRPr lang="de-DE" sz="40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4124AD3-8595-3247-85A0-492B4159D437}"/>
              </a:ext>
            </a:extLst>
          </p:cNvPr>
          <p:cNvSpPr txBox="1"/>
          <p:nvPr/>
        </p:nvSpPr>
        <p:spPr>
          <a:xfrm>
            <a:off x="4386825" y="6408599"/>
            <a:ext cx="7325591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10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(Deutsche Umwelthilfe, kein Datum)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D701236-547C-7A46-A0A3-55E360706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138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646" y="214463"/>
            <a:ext cx="9441873" cy="1325563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de-DE">
                <a:solidFill>
                  <a:srgbClr val="71898F"/>
                </a:solidFill>
                <a:latin typeface="Arial Rounded MT Bold"/>
              </a:rPr>
              <a:t>Kennt Ihr den Unterschied?</a:t>
            </a:r>
          </a:p>
        </p:txBody>
      </p:sp>
      <p:pic>
        <p:nvPicPr>
          <p:cNvPr id="9" name="Grafik 8" descr="Wasserflasche mit einfarbiger Füllung">
            <a:extLst>
              <a:ext uri="{FF2B5EF4-FFF2-40B4-BE49-F238E27FC236}">
                <a16:creationId xmlns:a16="http://schemas.microsoft.com/office/drawing/2014/main" id="{0B173EF8-94E9-3E49-BB49-31980323D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17015" y="2020923"/>
            <a:ext cx="703052" cy="703052"/>
          </a:xfrm>
          <a:prstGeom prst="rect">
            <a:avLst/>
          </a:prstGeom>
        </p:spPr>
      </p:pic>
      <p:pic>
        <p:nvPicPr>
          <p:cNvPr id="10" name="Grafik 9" descr="Wasserflasche mit einfarbiger Füllung">
            <a:extLst>
              <a:ext uri="{FF2B5EF4-FFF2-40B4-BE49-F238E27FC236}">
                <a16:creationId xmlns:a16="http://schemas.microsoft.com/office/drawing/2014/main" id="{76024610-BB67-5D47-A3B2-24483D20B0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08601" y="2848751"/>
            <a:ext cx="703052" cy="703052"/>
          </a:xfrm>
          <a:prstGeom prst="rect">
            <a:avLst/>
          </a:prstGeom>
        </p:spPr>
      </p:pic>
      <p:pic>
        <p:nvPicPr>
          <p:cNvPr id="13" name="Grafik 12" descr="Wasserflasche mit einfarbiger Füllung">
            <a:extLst>
              <a:ext uri="{FF2B5EF4-FFF2-40B4-BE49-F238E27FC236}">
                <a16:creationId xmlns:a16="http://schemas.microsoft.com/office/drawing/2014/main" id="{A2326178-FC55-AD47-AE8B-C0810F00CF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08601" y="3726444"/>
            <a:ext cx="703052" cy="703052"/>
          </a:xfrm>
          <a:prstGeom prst="rect">
            <a:avLst/>
          </a:prstGeom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A1D5CD1-093F-EF45-9E5A-A656E5512114}"/>
              </a:ext>
            </a:extLst>
          </p:cNvPr>
          <p:cNvCxnSpPr>
            <a:cxnSpLocks/>
          </p:cNvCxnSpPr>
          <p:nvPr/>
        </p:nvCxnSpPr>
        <p:spPr>
          <a:xfrm>
            <a:off x="5831381" y="2437609"/>
            <a:ext cx="72160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16C59C92-07A8-CA45-8F9B-4E148E3B6978}"/>
              </a:ext>
            </a:extLst>
          </p:cNvPr>
          <p:cNvCxnSpPr>
            <a:cxnSpLocks/>
          </p:cNvCxnSpPr>
          <p:nvPr/>
        </p:nvCxnSpPr>
        <p:spPr>
          <a:xfrm>
            <a:off x="5831381" y="3304167"/>
            <a:ext cx="72160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E15EA7CB-5425-D94F-A8AA-F0289D4F9EF8}"/>
              </a:ext>
            </a:extLst>
          </p:cNvPr>
          <p:cNvCxnSpPr>
            <a:cxnSpLocks/>
          </p:cNvCxnSpPr>
          <p:nvPr/>
        </p:nvCxnSpPr>
        <p:spPr>
          <a:xfrm>
            <a:off x="5831381" y="4168112"/>
            <a:ext cx="72160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0B2E9D13-7C31-6F43-8DE4-88C1BBD30B34}"/>
              </a:ext>
            </a:extLst>
          </p:cNvPr>
          <p:cNvSpPr txBox="1"/>
          <p:nvPr/>
        </p:nvSpPr>
        <p:spPr>
          <a:xfrm>
            <a:off x="2043085" y="2140908"/>
            <a:ext cx="2580047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Wiederverwendung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BF1CF8B-0EBB-2E46-9F1D-6EA56F4610FF}"/>
              </a:ext>
            </a:extLst>
          </p:cNvPr>
          <p:cNvSpPr txBox="1"/>
          <p:nvPr/>
        </p:nvSpPr>
        <p:spPr>
          <a:xfrm>
            <a:off x="2034669" y="3041402"/>
            <a:ext cx="2580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Weiterverwendung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030C516-0D29-B744-860B-796D7B91CFBD}"/>
              </a:ext>
            </a:extLst>
          </p:cNvPr>
          <p:cNvSpPr txBox="1"/>
          <p:nvPr/>
        </p:nvSpPr>
        <p:spPr>
          <a:xfrm>
            <a:off x="2034670" y="3928613"/>
            <a:ext cx="2580047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Wiederverwertung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F6CCD54-ADBA-684D-BB09-41D266ABA25E}"/>
              </a:ext>
            </a:extLst>
          </p:cNvPr>
          <p:cNvSpPr txBox="1"/>
          <p:nvPr/>
        </p:nvSpPr>
        <p:spPr>
          <a:xfrm>
            <a:off x="7005020" y="2177337"/>
            <a:ext cx="241515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Wird weiterhin als Trinkflasche genutzt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00D6B706-02B6-6F47-A4D4-CF33986FDE9E}"/>
              </a:ext>
            </a:extLst>
          </p:cNvPr>
          <p:cNvSpPr txBox="1"/>
          <p:nvPr/>
        </p:nvSpPr>
        <p:spPr>
          <a:xfrm>
            <a:off x="7005020" y="3043895"/>
            <a:ext cx="2343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Wird bspw. als Blumenvase genutzt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9B0494F-76CA-764B-82EE-4619246A12F2}"/>
              </a:ext>
            </a:extLst>
          </p:cNvPr>
          <p:cNvSpPr txBox="1"/>
          <p:nvPr/>
        </p:nvSpPr>
        <p:spPr>
          <a:xfrm>
            <a:off x="7005020" y="3919746"/>
            <a:ext cx="2870917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Glas wird eingeschmolzen und neu eingesetzt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25E814A9-36F6-1A4F-9ACB-1AFF9B5B34E3}"/>
              </a:ext>
            </a:extLst>
          </p:cNvPr>
          <p:cNvSpPr txBox="1"/>
          <p:nvPr/>
        </p:nvSpPr>
        <p:spPr>
          <a:xfrm>
            <a:off x="4490444" y="6447128"/>
            <a:ext cx="70248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(Jonas, 2021) </a:t>
            </a:r>
            <a:endParaRPr lang="de-DE" sz="10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A79D1-F512-F144-9CAB-411DFFE4A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48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Google Shape;655;p60">
            <a:extLst>
              <a:ext uri="{FF2B5EF4-FFF2-40B4-BE49-F238E27FC236}">
                <a16:creationId xmlns:a16="http://schemas.microsoft.com/office/drawing/2014/main" id="{90D36E75-CBAF-9640-8083-3F5C0E494C75}"/>
              </a:ext>
            </a:extLst>
          </p:cNvPr>
          <p:cNvSpPr txBox="1">
            <a:spLocks/>
          </p:cNvSpPr>
          <p:nvPr/>
        </p:nvSpPr>
        <p:spPr>
          <a:xfrm>
            <a:off x="3422189" y="566082"/>
            <a:ext cx="4433607" cy="550643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Müllfakten</a:t>
            </a:r>
          </a:p>
        </p:txBody>
      </p:sp>
      <p:sp>
        <p:nvSpPr>
          <p:cNvPr id="14" name="Google Shape;544;p51">
            <a:extLst>
              <a:ext uri="{FF2B5EF4-FFF2-40B4-BE49-F238E27FC236}">
                <a16:creationId xmlns:a16="http://schemas.microsoft.com/office/drawing/2014/main" id="{6A822450-CDD9-2443-8255-6F19EEE442E8}"/>
              </a:ext>
            </a:extLst>
          </p:cNvPr>
          <p:cNvSpPr txBox="1">
            <a:spLocks/>
          </p:cNvSpPr>
          <p:nvPr/>
        </p:nvSpPr>
        <p:spPr>
          <a:xfrm>
            <a:off x="2364109" y="3429000"/>
            <a:ext cx="7122730" cy="253899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 Jahr werden 300 Millionen Tonnen Plastik produziert, davon landen mehr als 10 Millionen Tonnen als Müll in den Ozeanen.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Durch das Recycling von Verpackungen aus dem Gelben Sack, Glas sowie Papier, Pappe und Karton können in Deutschland jährlich rund 3,1 Millionen Tonnen CO</a:t>
            </a:r>
            <a:r>
              <a:rPr lang="de-DE" sz="1800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1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-Äquivalente eingespart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Bis 2050: die Produktion und Entsorgung von Plastik könnten bis</a:t>
            </a:r>
            <a:br>
              <a:rPr lang="de-DE" sz="1800">
                <a:latin typeface="Arial Unicode MS"/>
                <a:ea typeface="Arial Unicode MS"/>
                <a:cs typeface="Arial Unicode MS"/>
              </a:rPr>
            </a:br>
            <a:r>
              <a:rPr lang="de-DE" sz="1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zu 56 Gigatonnen Treibhausgase verursachen (ein Siebtel des</a:t>
            </a:r>
            <a:br>
              <a:rPr lang="de-DE" sz="1800">
                <a:latin typeface="Arial Unicode MS"/>
                <a:ea typeface="Arial Unicode MS"/>
                <a:cs typeface="Arial Unicode MS"/>
              </a:rPr>
            </a:br>
            <a:r>
              <a:rPr lang="de-DE" sz="1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gesamten Kohlenstoffdioxid-Budgets)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Die Plastikindustrie ist für gut 4,5 Prozent aller Treibhausgas-</a:t>
            </a:r>
            <a:br>
              <a:rPr lang="de-DE" sz="1800">
                <a:latin typeface="Arial Unicode MS"/>
                <a:ea typeface="Arial Unicode MS"/>
                <a:cs typeface="Arial Unicode MS"/>
              </a:rPr>
            </a:br>
            <a:r>
              <a:rPr lang="de-DE" sz="1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Emissionen verantwortlich</a:t>
            </a:r>
          </a:p>
          <a:p>
            <a:br>
              <a:rPr lang="de-DE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de-DE" sz="18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18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br>
              <a:rPr lang="de-DE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de-DE" sz="18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indent="-285750">
              <a:spcAft>
                <a:spcPts val="1200"/>
              </a:spcAft>
              <a:buFontTx/>
              <a:buChar char="-"/>
            </a:pPr>
            <a:endParaRPr lang="de-DE" sz="1800" b="1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>
              <a:spcAft>
                <a:spcPts val="1200"/>
              </a:spcAft>
            </a:pPr>
            <a:endParaRPr lang="de-DE" sz="1800" b="1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99E48DE-D6C5-F94E-8E79-842F9DA981E1}"/>
              </a:ext>
            </a:extLst>
          </p:cNvPr>
          <p:cNvSpPr txBox="1"/>
          <p:nvPr/>
        </p:nvSpPr>
        <p:spPr>
          <a:xfrm>
            <a:off x="4647607" y="5967992"/>
            <a:ext cx="70248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Landbell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kein Datum) </a:t>
            </a:r>
          </a:p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(NABU, kein Datum)</a:t>
            </a:r>
          </a:p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Matera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2021)</a:t>
            </a:r>
          </a:p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(Greenpeace, 2019)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FB23CBE-A2F2-2C4B-BC99-31CB6CB16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039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74602" y="3062636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9573641" y="-1841726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659" y="2443795"/>
            <a:ext cx="105156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Welche Lebensmittel sind die größten Klimasünder?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178ED19-2D98-9A43-AFF8-69078E2D5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597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D022E980F7D834A8A13327F921B56EE" ma:contentTypeVersion="4" ma:contentTypeDescription="Ein neues Dokument erstellen." ma:contentTypeScope="" ma:versionID="039514b970af7c5f8dda6224ec4cd153">
  <xsd:schema xmlns:xsd="http://www.w3.org/2001/XMLSchema" xmlns:xs="http://www.w3.org/2001/XMLSchema" xmlns:p="http://schemas.microsoft.com/office/2006/metadata/properties" xmlns:ns2="a16cfcc6-fc8c-4851-9c49-03b4deb55514" targetNamespace="http://schemas.microsoft.com/office/2006/metadata/properties" ma:root="true" ma:fieldsID="c5764ff34ebd1e82713458c0ef848425" ns2:_="">
    <xsd:import namespace="a16cfcc6-fc8c-4851-9c49-03b4deb555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cfcc6-fc8c-4851-9c49-03b4deb55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D7D030-C630-473B-BECE-0BCCA738869F}">
  <ds:schemaRefs>
    <ds:schemaRef ds:uri="a16cfcc6-fc8c-4851-9c49-03b4deb555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6D01E10-4060-439E-8ADE-6D20C6ABA5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2B979D-B22C-47B3-B969-03E59C41A9AE}">
  <ds:schemaRefs>
    <ds:schemaRef ds:uri="http://purl.org/dc/terms/"/>
    <ds:schemaRef ds:uri="a16cfcc6-fc8c-4851-9c49-03b4deb55514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1137</Words>
  <Application>Microsoft Macintosh PowerPoint</Application>
  <PresentationFormat>Breitbild</PresentationFormat>
  <Paragraphs>156</Paragraphs>
  <Slides>17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3" baseType="lpstr">
      <vt:lpstr>Arial Unicode MS</vt:lpstr>
      <vt:lpstr>Arial</vt:lpstr>
      <vt:lpstr>Arial Rounded MT Bold</vt:lpstr>
      <vt:lpstr>Calibri</vt:lpstr>
      <vt:lpstr>Calibri Light</vt:lpstr>
      <vt:lpstr>Office</vt:lpstr>
      <vt:lpstr>Klima Challenge</vt:lpstr>
      <vt:lpstr>Willkommen zur dritten  Woche</vt:lpstr>
      <vt:lpstr>PowerPoint-Präsentation</vt:lpstr>
      <vt:lpstr>Austausch zu Woche 2</vt:lpstr>
      <vt:lpstr>Wie viele Plastiktüten verbrauchen wir jährlich weltweit?</vt:lpstr>
      <vt:lpstr>Jährlich werden weltweit etwa eine Billionen Plastiktüten verbraucht.</vt:lpstr>
      <vt:lpstr>Kennt Ihr den Unterschied?</vt:lpstr>
      <vt:lpstr>PowerPoint-Präsentation</vt:lpstr>
      <vt:lpstr>Welche Lebensmittel sind die größten Klimasünder?</vt:lpstr>
      <vt:lpstr>Klimasünder in der Ernährung</vt:lpstr>
      <vt:lpstr>Ernährungsfakten</vt:lpstr>
      <vt:lpstr> </vt:lpstr>
      <vt:lpstr>Unsere Tipps für Euer Engagement</vt:lpstr>
      <vt:lpstr>Ausblick</vt:lpstr>
      <vt:lpstr>PowerPoint-Präsentation</vt:lpstr>
      <vt:lpstr>Vielen Dank für Eure Teilnahme!</vt:lpstr>
      <vt:lpstr>Quellenverzeichnis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Jana Stefanie</dc:creator>
  <cp:lastModifiedBy>Jana Stefanie</cp:lastModifiedBy>
  <cp:revision>1</cp:revision>
  <dcterms:created xsi:type="dcterms:W3CDTF">2021-12-21T22:16:40Z</dcterms:created>
  <dcterms:modified xsi:type="dcterms:W3CDTF">2022-01-23T14:34:11Z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0x0101008D022E980F7D834A8A13327F921B56EE</vt:lpwstr>
  </property>
</Properties>
</file>