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6"/>
  </p:notesMasterIdLst>
  <p:sldIdLst>
    <p:sldId id="280" r:id="rId5"/>
    <p:sldId id="261" r:id="rId6"/>
    <p:sldId id="281" r:id="rId7"/>
    <p:sldId id="282" r:id="rId8"/>
    <p:sldId id="283" r:id="rId9"/>
    <p:sldId id="279" r:id="rId10"/>
    <p:sldId id="268" r:id="rId11"/>
    <p:sldId id="286" r:id="rId12"/>
    <p:sldId id="287" r:id="rId13"/>
    <p:sldId id="288" r:id="rId14"/>
    <p:sldId id="289" r:id="rId15"/>
    <p:sldId id="290" r:id="rId16"/>
    <p:sldId id="295" r:id="rId17"/>
    <p:sldId id="291" r:id="rId18"/>
    <p:sldId id="292" r:id="rId19"/>
    <p:sldId id="296" r:id="rId20"/>
    <p:sldId id="293" r:id="rId21"/>
    <p:sldId id="297" r:id="rId22"/>
    <p:sldId id="300" r:id="rId23"/>
    <p:sldId id="301" r:id="rId24"/>
    <p:sldId id="294" r:id="rId25"/>
    <p:sldId id="302" r:id="rId26"/>
    <p:sldId id="298" r:id="rId27"/>
    <p:sldId id="303" r:id="rId28"/>
    <p:sldId id="304" r:id="rId29"/>
    <p:sldId id="299" r:id="rId30"/>
    <p:sldId id="309" r:id="rId31"/>
    <p:sldId id="305" r:id="rId32"/>
    <p:sldId id="306" r:id="rId33"/>
    <p:sldId id="310" r:id="rId34"/>
    <p:sldId id="307" r:id="rId35"/>
    <p:sldId id="311" r:id="rId36"/>
    <p:sldId id="308" r:id="rId37"/>
    <p:sldId id="315" r:id="rId38"/>
    <p:sldId id="312" r:id="rId39"/>
    <p:sldId id="313" r:id="rId40"/>
    <p:sldId id="318" r:id="rId41"/>
    <p:sldId id="314" r:id="rId42"/>
    <p:sldId id="316" r:id="rId43"/>
    <p:sldId id="319" r:id="rId44"/>
    <p:sldId id="317" r:id="rId45"/>
    <p:sldId id="320" r:id="rId46"/>
    <p:sldId id="322" r:id="rId47"/>
    <p:sldId id="321" r:id="rId48"/>
    <p:sldId id="324" r:id="rId49"/>
    <p:sldId id="323" r:id="rId50"/>
    <p:sldId id="327" r:id="rId51"/>
    <p:sldId id="325" r:id="rId52"/>
    <p:sldId id="330" r:id="rId53"/>
    <p:sldId id="331" r:id="rId54"/>
    <p:sldId id="332" r:id="rId55"/>
    <p:sldId id="328" r:id="rId56"/>
    <p:sldId id="333" r:id="rId57"/>
    <p:sldId id="336" r:id="rId58"/>
    <p:sldId id="329" r:id="rId59"/>
    <p:sldId id="337" r:id="rId60"/>
    <p:sldId id="338" r:id="rId61"/>
    <p:sldId id="339" r:id="rId62"/>
    <p:sldId id="340" r:id="rId63"/>
    <p:sldId id="285" r:id="rId64"/>
    <p:sldId id="341" r:id="rId6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A342D1-957C-793C-480E-268B99981131}" name="Gugenhan, Max" initials="GM" userId="S::gugenhanm@stud.hfwu.de::07d5ae45-c43c-4de4-96cf-1362af0c0d59" providerId="AD"/>
  <p188:author id="{D468D1DC-1BA4-2DEE-A5F5-50149F737C46}" name="1 G" initials="1G" userId="82ab66979b669f0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A4C"/>
    <a:srgbClr val="FF7C80"/>
    <a:srgbClr val="BADDA7"/>
    <a:srgbClr val="B8E2DE"/>
    <a:srgbClr val="CC0000"/>
    <a:srgbClr val="01693D"/>
    <a:srgbClr val="033F32"/>
    <a:srgbClr val="05AC6E"/>
    <a:srgbClr val="59A945"/>
    <a:srgbClr val="A2D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2E33B1-FEBC-434C-B541-459BA6D8C03E}" v="28" dt="2022-01-23T18:58:18.24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euer, Marion" userId="S::breuerm@stud.hfwu.de::8816ae27-3ae9-49f8-ba67-17e6b5a995e3" providerId="AD" clId="Web-{5D94DB5A-EB74-44BA-927D-0B36C884A8A2}"/>
    <pc:docChg chg="modSld">
      <pc:chgData name="Breuer, Marion" userId="S::breuerm@stud.hfwu.de::8816ae27-3ae9-49f8-ba67-17e6b5a995e3" providerId="AD" clId="Web-{5D94DB5A-EB74-44BA-927D-0B36C884A8A2}" dt="2022-01-02T14:54:54.879" v="1" actId="20577"/>
      <pc:docMkLst>
        <pc:docMk/>
      </pc:docMkLst>
      <pc:sldChg chg="modSp">
        <pc:chgData name="Breuer, Marion" userId="S::breuerm@stud.hfwu.de::8816ae27-3ae9-49f8-ba67-17e6b5a995e3" providerId="AD" clId="Web-{5D94DB5A-EB74-44BA-927D-0B36C884A8A2}" dt="2022-01-02T14:54:54.879" v="1" actId="20577"/>
        <pc:sldMkLst>
          <pc:docMk/>
          <pc:sldMk cId="2267495314" sldId="322"/>
        </pc:sldMkLst>
        <pc:spChg chg="mod">
          <ac:chgData name="Breuer, Marion" userId="S::breuerm@stud.hfwu.de::8816ae27-3ae9-49f8-ba67-17e6b5a995e3" providerId="AD" clId="Web-{5D94DB5A-EB74-44BA-927D-0B36C884A8A2}" dt="2022-01-02T14:54:54.879" v="1" actId="20577"/>
          <ac:spMkLst>
            <pc:docMk/>
            <pc:sldMk cId="2267495314" sldId="322"/>
            <ac:spMk id="19" creationId="{1880D880-E751-DD40-BC43-1CE967558BB3}"/>
          </ac:spMkLst>
        </pc:spChg>
      </pc:sldChg>
    </pc:docChg>
  </pc:docChgLst>
  <pc:docChgLst>
    <pc:chgData name="Gugenhan, Max" userId="S::gugenhanm@stud.hfwu.de::07d5ae45-c43c-4de4-96cf-1362af0c0d59" providerId="AD" clId="Web-{B9F8A82B-5E15-4BFD-AC32-13BC17E6041E}"/>
    <pc:docChg chg="modSld">
      <pc:chgData name="Gugenhan, Max" userId="S::gugenhanm@stud.hfwu.de::07d5ae45-c43c-4de4-96cf-1362af0c0d59" providerId="AD" clId="Web-{B9F8A82B-5E15-4BFD-AC32-13BC17E6041E}" dt="2022-01-03T16:30:52.406" v="22" actId="1076"/>
      <pc:docMkLst>
        <pc:docMk/>
      </pc:docMkLst>
      <pc:sldChg chg="modSp">
        <pc:chgData name="Gugenhan, Max" userId="S::gugenhanm@stud.hfwu.de::07d5ae45-c43c-4de4-96cf-1362af0c0d59" providerId="AD" clId="Web-{B9F8A82B-5E15-4BFD-AC32-13BC17E6041E}" dt="2022-01-03T16:29:38.873" v="15" actId="20577"/>
        <pc:sldMkLst>
          <pc:docMk/>
          <pc:sldMk cId="4277013507" sldId="285"/>
        </pc:sldMkLst>
        <pc:spChg chg="mod">
          <ac:chgData name="Gugenhan, Max" userId="S::gugenhanm@stud.hfwu.de::07d5ae45-c43c-4de4-96cf-1362af0c0d59" providerId="AD" clId="Web-{B9F8A82B-5E15-4BFD-AC32-13BC17E6041E}" dt="2022-01-03T16:29:38.873" v="15" actId="20577"/>
          <ac:spMkLst>
            <pc:docMk/>
            <pc:sldMk cId="4277013507" sldId="285"/>
            <ac:spMk id="3" creationId="{77636FAA-A7CB-DB41-BD41-6A8033C850CA}"/>
          </ac:spMkLst>
        </pc:spChg>
      </pc:sldChg>
      <pc:sldChg chg="modSp">
        <pc:chgData name="Gugenhan, Max" userId="S::gugenhanm@stud.hfwu.de::07d5ae45-c43c-4de4-96cf-1362af0c0d59" providerId="AD" clId="Web-{B9F8A82B-5E15-4BFD-AC32-13BC17E6041E}" dt="2022-01-03T16:30:52.406" v="22" actId="1076"/>
        <pc:sldMkLst>
          <pc:docMk/>
          <pc:sldMk cId="45377733" sldId="329"/>
        </pc:sldMkLst>
        <pc:picChg chg="mod">
          <ac:chgData name="Gugenhan, Max" userId="S::gugenhanm@stud.hfwu.de::07d5ae45-c43c-4de4-96cf-1362af0c0d59" providerId="AD" clId="Web-{B9F8A82B-5E15-4BFD-AC32-13BC17E6041E}" dt="2022-01-03T16:30:52.406" v="22" actId="1076"/>
          <ac:picMkLst>
            <pc:docMk/>
            <pc:sldMk cId="45377733" sldId="329"/>
            <ac:picMk id="19" creationId="{F2C08697-E206-3142-A71C-5727C15A37C2}"/>
          </ac:picMkLst>
        </pc:picChg>
      </pc:sldChg>
      <pc:sldChg chg="modSp">
        <pc:chgData name="Gugenhan, Max" userId="S::gugenhanm@stud.hfwu.de::07d5ae45-c43c-4de4-96cf-1362af0c0d59" providerId="AD" clId="Web-{B9F8A82B-5E15-4BFD-AC32-13BC17E6041E}" dt="2022-01-03T16:30:20.483" v="21" actId="14100"/>
        <pc:sldMkLst>
          <pc:docMk/>
          <pc:sldMk cId="1924955449" sldId="340"/>
        </pc:sldMkLst>
        <pc:spChg chg="mod">
          <ac:chgData name="Gugenhan, Max" userId="S::gugenhanm@stud.hfwu.de::07d5ae45-c43c-4de4-96cf-1362af0c0d59" providerId="AD" clId="Web-{B9F8A82B-5E15-4BFD-AC32-13BC17E6041E}" dt="2022-01-03T16:29:02.700" v="13" actId="20577"/>
          <ac:spMkLst>
            <pc:docMk/>
            <pc:sldMk cId="1924955449" sldId="340"/>
            <ac:spMk id="21" creationId="{78164DB3-5DB8-42DB-823A-918125AEF285}"/>
          </ac:spMkLst>
        </pc:spChg>
        <pc:cxnChg chg="mod">
          <ac:chgData name="Gugenhan, Max" userId="S::gugenhanm@stud.hfwu.de::07d5ae45-c43c-4de4-96cf-1362af0c0d59" providerId="AD" clId="Web-{B9F8A82B-5E15-4BFD-AC32-13BC17E6041E}" dt="2022-01-03T16:30:20.483" v="21" actId="14100"/>
          <ac:cxnSpMkLst>
            <pc:docMk/>
            <pc:sldMk cId="1924955449" sldId="340"/>
            <ac:cxnSpMk id="35" creationId="{6110C32B-E200-4CAA-B888-ABB2F0ED7EAC}"/>
          </ac:cxnSpMkLst>
        </pc:cxnChg>
      </pc:sldChg>
    </pc:docChg>
  </pc:docChgLst>
  <pc:docChgLst>
    <pc:chgData name="Breuer, Marion" userId="S::breuerm@stud.hfwu.de::8816ae27-3ae9-49f8-ba67-17e6b5a995e3" providerId="AD" clId="Web-{F1EB2208-C472-4733-8766-71B32E0B22CF}"/>
    <pc:docChg chg="addSld modSld">
      <pc:chgData name="Breuer, Marion" userId="S::breuerm@stud.hfwu.de::8816ae27-3ae9-49f8-ba67-17e6b5a995e3" providerId="AD" clId="Web-{F1EB2208-C472-4733-8766-71B32E0B22CF}" dt="2022-01-11T07:59:45.373" v="75" actId="20577"/>
      <pc:docMkLst>
        <pc:docMk/>
      </pc:docMkLst>
      <pc:sldChg chg="modSp">
        <pc:chgData name="Breuer, Marion" userId="S::breuerm@stud.hfwu.de::8816ae27-3ae9-49f8-ba67-17e6b5a995e3" providerId="AD" clId="Web-{F1EB2208-C472-4733-8766-71B32E0B22CF}" dt="2022-01-11T07:51:37.687" v="16" actId="20577"/>
        <pc:sldMkLst>
          <pc:docMk/>
          <pc:sldMk cId="119415901" sldId="286"/>
        </pc:sldMkLst>
        <pc:spChg chg="mod">
          <ac:chgData name="Breuer, Marion" userId="S::breuerm@stud.hfwu.de::8816ae27-3ae9-49f8-ba67-17e6b5a995e3" providerId="AD" clId="Web-{F1EB2208-C472-4733-8766-71B32E0B22CF}" dt="2022-01-11T07:51:37.687" v="16" actId="20577"/>
          <ac:spMkLst>
            <pc:docMk/>
            <pc:sldMk cId="119415901" sldId="286"/>
            <ac:spMk id="10" creationId="{921AA4FB-95B7-1443-B710-7CCE66533EE6}"/>
          </ac:spMkLst>
        </pc:spChg>
      </pc:sldChg>
      <pc:sldChg chg="modSp">
        <pc:chgData name="Breuer, Marion" userId="S::breuerm@stud.hfwu.de::8816ae27-3ae9-49f8-ba67-17e6b5a995e3" providerId="AD" clId="Web-{F1EB2208-C472-4733-8766-71B32E0B22CF}" dt="2022-01-11T07:55:17.193" v="61" actId="20577"/>
        <pc:sldMkLst>
          <pc:docMk/>
          <pc:sldMk cId="988005996" sldId="290"/>
        </pc:sldMkLst>
        <pc:spChg chg="mod">
          <ac:chgData name="Breuer, Marion" userId="S::breuerm@stud.hfwu.de::8816ae27-3ae9-49f8-ba67-17e6b5a995e3" providerId="AD" clId="Web-{F1EB2208-C472-4733-8766-71B32E0B22CF}" dt="2022-01-11T07:55:17.193" v="61" actId="20577"/>
          <ac:spMkLst>
            <pc:docMk/>
            <pc:sldMk cId="988005996" sldId="290"/>
            <ac:spMk id="10" creationId="{921AA4FB-95B7-1443-B710-7CCE66533EE6}"/>
          </ac:spMkLst>
        </pc:spChg>
      </pc:sldChg>
      <pc:sldChg chg="modSp">
        <pc:chgData name="Breuer, Marion" userId="S::breuerm@stud.hfwu.de::8816ae27-3ae9-49f8-ba67-17e6b5a995e3" providerId="AD" clId="Web-{F1EB2208-C472-4733-8766-71B32E0B22CF}" dt="2022-01-11T07:56:43.977" v="70" actId="20577"/>
        <pc:sldMkLst>
          <pc:docMk/>
          <pc:sldMk cId="3147193494" sldId="300"/>
        </pc:sldMkLst>
        <pc:spChg chg="mod">
          <ac:chgData name="Breuer, Marion" userId="S::breuerm@stud.hfwu.de::8816ae27-3ae9-49f8-ba67-17e6b5a995e3" providerId="AD" clId="Web-{F1EB2208-C472-4733-8766-71B32E0B22CF}" dt="2022-01-11T07:56:43.977" v="70" actId="20577"/>
          <ac:spMkLst>
            <pc:docMk/>
            <pc:sldMk cId="3147193494" sldId="300"/>
            <ac:spMk id="10" creationId="{921AA4FB-95B7-1443-B710-7CCE66533EE6}"/>
          </ac:spMkLst>
        </pc:spChg>
      </pc:sldChg>
      <pc:sldChg chg="modSp">
        <pc:chgData name="Breuer, Marion" userId="S::breuerm@stud.hfwu.de::8816ae27-3ae9-49f8-ba67-17e6b5a995e3" providerId="AD" clId="Web-{F1EB2208-C472-4733-8766-71B32E0B22CF}" dt="2022-01-11T07:54:55.474" v="57" actId="20577"/>
        <pc:sldMkLst>
          <pc:docMk/>
          <pc:sldMk cId="3211230467" sldId="341"/>
        </pc:sldMkLst>
        <pc:spChg chg="mod">
          <ac:chgData name="Breuer, Marion" userId="S::breuerm@stud.hfwu.de::8816ae27-3ae9-49f8-ba67-17e6b5a995e3" providerId="AD" clId="Web-{F1EB2208-C472-4733-8766-71B32E0B22CF}" dt="2022-01-11T07:54:55.474" v="57" actId="20577"/>
          <ac:spMkLst>
            <pc:docMk/>
            <pc:sldMk cId="3211230467" sldId="341"/>
            <ac:spMk id="3" creationId="{77636FAA-A7CB-DB41-BD41-6A8033C850CA}"/>
          </ac:spMkLst>
        </pc:spChg>
      </pc:sldChg>
      <pc:sldChg chg="modSp add replId">
        <pc:chgData name="Breuer, Marion" userId="S::breuerm@stud.hfwu.de::8816ae27-3ae9-49f8-ba67-17e6b5a995e3" providerId="AD" clId="Web-{F1EB2208-C472-4733-8766-71B32E0B22CF}" dt="2022-01-11T07:59:45.373" v="75" actId="20577"/>
        <pc:sldMkLst>
          <pc:docMk/>
          <pc:sldMk cId="246637666" sldId="342"/>
        </pc:sldMkLst>
        <pc:spChg chg="mod">
          <ac:chgData name="Breuer, Marion" userId="S::breuerm@stud.hfwu.de::8816ae27-3ae9-49f8-ba67-17e6b5a995e3" providerId="AD" clId="Web-{F1EB2208-C472-4733-8766-71B32E0B22CF}" dt="2022-01-11T07:59:45.373" v="75" actId="20577"/>
          <ac:spMkLst>
            <pc:docMk/>
            <pc:sldMk cId="246637666" sldId="342"/>
            <ac:spMk id="3" creationId="{77636FAA-A7CB-DB41-BD41-6A8033C850CA}"/>
          </ac:spMkLst>
        </pc:spChg>
      </pc:sldChg>
    </pc:docChg>
  </pc:docChgLst>
  <pc:docChgLst>
    <pc:chgData name="Gugenhan, Max" userId="S::gugenhanm@stud.hfwu.de::07d5ae45-c43c-4de4-96cf-1362af0c0d59" providerId="AD" clId="Web-{F2C702F5-C1AB-4107-AC90-2D9CB114956D}"/>
    <pc:docChg chg="modSld">
      <pc:chgData name="Gugenhan, Max" userId="S::gugenhanm@stud.hfwu.de::07d5ae45-c43c-4de4-96cf-1362af0c0d59" providerId="AD" clId="Web-{F2C702F5-C1AB-4107-AC90-2D9CB114956D}" dt="2022-01-04T13:39:40.743" v="1" actId="20577"/>
      <pc:docMkLst>
        <pc:docMk/>
      </pc:docMkLst>
      <pc:sldChg chg="modSp">
        <pc:chgData name="Gugenhan, Max" userId="S::gugenhanm@stud.hfwu.de::07d5ae45-c43c-4de4-96cf-1362af0c0d59" providerId="AD" clId="Web-{F2C702F5-C1AB-4107-AC90-2D9CB114956D}" dt="2022-01-04T13:39:40.743" v="1" actId="20577"/>
        <pc:sldMkLst>
          <pc:docMk/>
          <pc:sldMk cId="2831068162" sldId="314"/>
        </pc:sldMkLst>
        <pc:spChg chg="mod">
          <ac:chgData name="Gugenhan, Max" userId="S::gugenhanm@stud.hfwu.de::07d5ae45-c43c-4de4-96cf-1362af0c0d59" providerId="AD" clId="Web-{F2C702F5-C1AB-4107-AC90-2D9CB114956D}" dt="2022-01-04T13:39:40.743" v="1" actId="20577"/>
          <ac:spMkLst>
            <pc:docMk/>
            <pc:sldMk cId="2831068162" sldId="314"/>
            <ac:spMk id="4" creationId="{78753380-7C1E-3841-8EED-8FCDE5878FC6}"/>
          </ac:spMkLst>
        </pc:spChg>
      </pc:sldChg>
    </pc:docChg>
  </pc:docChgLst>
  <pc:docChgLst>
    <pc:chgData name="Max Gugenhan" userId="07d5ae45-c43c-4de4-96cf-1362af0c0d59" providerId="ADAL" clId="{2E030550-B60A-4EF4-BB0A-DCC65C81E7DF}"/>
    <pc:docChg chg="undo redo custSel modSld">
      <pc:chgData name="Max Gugenhan" userId="07d5ae45-c43c-4de4-96cf-1362af0c0d59" providerId="ADAL" clId="{2E030550-B60A-4EF4-BB0A-DCC65C81E7DF}" dt="2022-01-21T17:57:17.588" v="3111" actId="20577"/>
      <pc:docMkLst>
        <pc:docMk/>
      </pc:docMkLst>
      <pc:sldChg chg="modSp mod">
        <pc:chgData name="Max Gugenhan" userId="07d5ae45-c43c-4de4-96cf-1362af0c0d59" providerId="ADAL" clId="{2E030550-B60A-4EF4-BB0A-DCC65C81E7DF}" dt="2022-01-21T17:20:43.737" v="2446" actId="20577"/>
        <pc:sldMkLst>
          <pc:docMk/>
          <pc:sldMk cId="4040127669" sldId="261"/>
        </pc:sldMkLst>
        <pc:spChg chg="mod">
          <ac:chgData name="Max Gugenhan" userId="07d5ae45-c43c-4de4-96cf-1362af0c0d59" providerId="ADAL" clId="{2E030550-B60A-4EF4-BB0A-DCC65C81E7DF}" dt="2022-01-21T17:20:43.737" v="2446" actId="20577"/>
          <ac:spMkLst>
            <pc:docMk/>
            <pc:sldMk cId="4040127669" sldId="261"/>
            <ac:spMk id="3" creationId="{77636FAA-A7CB-DB41-BD41-6A8033C850CA}"/>
          </ac:spMkLst>
        </pc:spChg>
      </pc:sldChg>
      <pc:sldChg chg="modSp mod">
        <pc:chgData name="Max Gugenhan" userId="07d5ae45-c43c-4de4-96cf-1362af0c0d59" providerId="ADAL" clId="{2E030550-B60A-4EF4-BB0A-DCC65C81E7DF}" dt="2022-01-21T17:35:34.694" v="2911" actId="20577"/>
        <pc:sldMkLst>
          <pc:docMk/>
          <pc:sldMk cId="3621075641" sldId="268"/>
        </pc:sldMkLst>
        <pc:spChg chg="mod">
          <ac:chgData name="Max Gugenhan" userId="07d5ae45-c43c-4de4-96cf-1362af0c0d59" providerId="ADAL" clId="{2E030550-B60A-4EF4-BB0A-DCC65C81E7DF}" dt="2022-01-21T17:35:01.347" v="2903" actId="20577"/>
          <ac:spMkLst>
            <pc:docMk/>
            <pc:sldMk cId="3621075641" sldId="268"/>
            <ac:spMk id="4" creationId="{78753380-7C1E-3841-8EED-8FCDE5878FC6}"/>
          </ac:spMkLst>
        </pc:spChg>
        <pc:spChg chg="mod">
          <ac:chgData name="Max Gugenhan" userId="07d5ae45-c43c-4de4-96cf-1362af0c0d59" providerId="ADAL" clId="{2E030550-B60A-4EF4-BB0A-DCC65C81E7DF}" dt="2022-01-21T17:35:34.694" v="2911" actId="20577"/>
          <ac:spMkLst>
            <pc:docMk/>
            <pc:sldMk cId="3621075641" sldId="268"/>
            <ac:spMk id="10" creationId="{921AA4FB-95B7-1443-B710-7CCE66533EE6}"/>
          </ac:spMkLst>
        </pc:spChg>
      </pc:sldChg>
      <pc:sldChg chg="modSp mod">
        <pc:chgData name="Max Gugenhan" userId="07d5ae45-c43c-4de4-96cf-1362af0c0d59" providerId="ADAL" clId="{2E030550-B60A-4EF4-BB0A-DCC65C81E7DF}" dt="2022-01-21T17:50:36.294" v="3080" actId="20577"/>
        <pc:sldMkLst>
          <pc:docMk/>
          <pc:sldMk cId="2963555057" sldId="279"/>
        </pc:sldMkLst>
        <pc:spChg chg="mod">
          <ac:chgData name="Max Gugenhan" userId="07d5ae45-c43c-4de4-96cf-1362af0c0d59" providerId="ADAL" clId="{2E030550-B60A-4EF4-BB0A-DCC65C81E7DF}" dt="2022-01-21T17:50:36.294" v="3080" actId="20577"/>
          <ac:spMkLst>
            <pc:docMk/>
            <pc:sldMk cId="2963555057" sldId="279"/>
            <ac:spMk id="19" creationId="{1880D880-E751-DD40-BC43-1CE967558BB3}"/>
          </ac:spMkLst>
        </pc:spChg>
      </pc:sldChg>
      <pc:sldChg chg="modSp mod">
        <pc:chgData name="Max Gugenhan" userId="07d5ae45-c43c-4de4-96cf-1362af0c0d59" providerId="ADAL" clId="{2E030550-B60A-4EF4-BB0A-DCC65C81E7DF}" dt="2022-01-21T17:21:52.569" v="2508" actId="20577"/>
        <pc:sldMkLst>
          <pc:docMk/>
          <pc:sldMk cId="3907612094" sldId="281"/>
        </pc:sldMkLst>
        <pc:spChg chg="mod">
          <ac:chgData name="Max Gugenhan" userId="07d5ae45-c43c-4de4-96cf-1362af0c0d59" providerId="ADAL" clId="{2E030550-B60A-4EF4-BB0A-DCC65C81E7DF}" dt="2022-01-21T17:21:52.569" v="2508" actId="20577"/>
          <ac:spMkLst>
            <pc:docMk/>
            <pc:sldMk cId="3907612094" sldId="281"/>
            <ac:spMk id="3" creationId="{77636FAA-A7CB-DB41-BD41-6A8033C850CA}"/>
          </ac:spMkLst>
        </pc:spChg>
      </pc:sldChg>
      <pc:sldChg chg="modSp mod">
        <pc:chgData name="Max Gugenhan" userId="07d5ae45-c43c-4de4-96cf-1362af0c0d59" providerId="ADAL" clId="{2E030550-B60A-4EF4-BB0A-DCC65C81E7DF}" dt="2022-01-21T17:29:30.063" v="2691" actId="20577"/>
        <pc:sldMkLst>
          <pc:docMk/>
          <pc:sldMk cId="1922353361" sldId="282"/>
        </pc:sldMkLst>
        <pc:spChg chg="mod">
          <ac:chgData name="Max Gugenhan" userId="07d5ae45-c43c-4de4-96cf-1362af0c0d59" providerId="ADAL" clId="{2E030550-B60A-4EF4-BB0A-DCC65C81E7DF}" dt="2022-01-21T17:29:30.063" v="2691" actId="20577"/>
          <ac:spMkLst>
            <pc:docMk/>
            <pc:sldMk cId="1922353361" sldId="282"/>
            <ac:spMk id="3" creationId="{77636FAA-A7CB-DB41-BD41-6A8033C850CA}"/>
          </ac:spMkLst>
        </pc:spChg>
      </pc:sldChg>
      <pc:sldChg chg="modSp mod">
        <pc:chgData name="Max Gugenhan" userId="07d5ae45-c43c-4de4-96cf-1362af0c0d59" providerId="ADAL" clId="{2E030550-B60A-4EF4-BB0A-DCC65C81E7DF}" dt="2022-01-21T17:33:39.196" v="2878" actId="20577"/>
        <pc:sldMkLst>
          <pc:docMk/>
          <pc:sldMk cId="408947872" sldId="283"/>
        </pc:sldMkLst>
        <pc:spChg chg="mod">
          <ac:chgData name="Max Gugenhan" userId="07d5ae45-c43c-4de4-96cf-1362af0c0d59" providerId="ADAL" clId="{2E030550-B60A-4EF4-BB0A-DCC65C81E7DF}" dt="2022-01-21T17:33:39.196" v="2878" actId="20577"/>
          <ac:spMkLst>
            <pc:docMk/>
            <pc:sldMk cId="408947872" sldId="283"/>
            <ac:spMk id="3" creationId="{77636FAA-A7CB-DB41-BD41-6A8033C850CA}"/>
          </ac:spMkLst>
        </pc:spChg>
      </pc:sldChg>
      <pc:sldChg chg="modSp mod">
        <pc:chgData name="Max Gugenhan" userId="07d5ae45-c43c-4de4-96cf-1362af0c0d59" providerId="ADAL" clId="{2E030550-B60A-4EF4-BB0A-DCC65C81E7DF}" dt="2022-01-21T17:36:03.324" v="2914" actId="20577"/>
        <pc:sldMkLst>
          <pc:docMk/>
          <pc:sldMk cId="119415901" sldId="286"/>
        </pc:sldMkLst>
        <pc:spChg chg="mod">
          <ac:chgData name="Max Gugenhan" userId="07d5ae45-c43c-4de4-96cf-1362af0c0d59" providerId="ADAL" clId="{2E030550-B60A-4EF4-BB0A-DCC65C81E7DF}" dt="2022-01-21T17:36:03.324" v="2914" actId="20577"/>
          <ac:spMkLst>
            <pc:docMk/>
            <pc:sldMk cId="119415901" sldId="286"/>
            <ac:spMk id="4" creationId="{78753380-7C1E-3841-8EED-8FCDE5878FC6}"/>
          </ac:spMkLst>
        </pc:spChg>
        <pc:spChg chg="mod">
          <ac:chgData name="Max Gugenhan" userId="07d5ae45-c43c-4de4-96cf-1362af0c0d59" providerId="ADAL" clId="{2E030550-B60A-4EF4-BB0A-DCC65C81E7DF}" dt="2022-01-16T10:14:45.422" v="0" actId="207"/>
          <ac:spMkLst>
            <pc:docMk/>
            <pc:sldMk cId="119415901" sldId="286"/>
            <ac:spMk id="10" creationId="{921AA4FB-95B7-1443-B710-7CCE66533EE6}"/>
          </ac:spMkLst>
        </pc:spChg>
      </pc:sldChg>
      <pc:sldChg chg="modSp mod">
        <pc:chgData name="Max Gugenhan" userId="07d5ae45-c43c-4de4-96cf-1362af0c0d59" providerId="ADAL" clId="{2E030550-B60A-4EF4-BB0A-DCC65C81E7DF}" dt="2022-01-21T17:36:53.075" v="2919" actId="20577"/>
        <pc:sldMkLst>
          <pc:docMk/>
          <pc:sldMk cId="643320055" sldId="287"/>
        </pc:sldMkLst>
        <pc:spChg chg="mod">
          <ac:chgData name="Max Gugenhan" userId="07d5ae45-c43c-4de4-96cf-1362af0c0d59" providerId="ADAL" clId="{2E030550-B60A-4EF4-BB0A-DCC65C81E7DF}" dt="2022-01-21T17:36:41.040" v="2918" actId="20577"/>
          <ac:spMkLst>
            <pc:docMk/>
            <pc:sldMk cId="643320055" sldId="287"/>
            <ac:spMk id="4" creationId="{78753380-7C1E-3841-8EED-8FCDE5878FC6}"/>
          </ac:spMkLst>
        </pc:spChg>
        <pc:spChg chg="mod">
          <ac:chgData name="Max Gugenhan" userId="07d5ae45-c43c-4de4-96cf-1362af0c0d59" providerId="ADAL" clId="{2E030550-B60A-4EF4-BB0A-DCC65C81E7DF}" dt="2022-01-21T17:36:53.075" v="2919" actId="20577"/>
          <ac:spMkLst>
            <pc:docMk/>
            <pc:sldMk cId="643320055" sldId="287"/>
            <ac:spMk id="10" creationId="{921AA4FB-95B7-1443-B710-7CCE66533EE6}"/>
          </ac:spMkLst>
        </pc:spChg>
      </pc:sldChg>
      <pc:sldChg chg="modSp mod">
        <pc:chgData name="Max Gugenhan" userId="07d5ae45-c43c-4de4-96cf-1362af0c0d59" providerId="ADAL" clId="{2E030550-B60A-4EF4-BB0A-DCC65C81E7DF}" dt="2022-01-21T17:38:00.525" v="2942" actId="20577"/>
        <pc:sldMkLst>
          <pc:docMk/>
          <pc:sldMk cId="2056271200" sldId="289"/>
        </pc:sldMkLst>
        <pc:spChg chg="mod">
          <ac:chgData name="Max Gugenhan" userId="07d5ae45-c43c-4de4-96cf-1362af0c0d59" providerId="ADAL" clId="{2E030550-B60A-4EF4-BB0A-DCC65C81E7DF}" dt="2022-01-21T17:37:34.335" v="2925" actId="20577"/>
          <ac:spMkLst>
            <pc:docMk/>
            <pc:sldMk cId="2056271200" sldId="289"/>
            <ac:spMk id="4" creationId="{78753380-7C1E-3841-8EED-8FCDE5878FC6}"/>
          </ac:spMkLst>
        </pc:spChg>
        <pc:spChg chg="mod">
          <ac:chgData name="Max Gugenhan" userId="07d5ae45-c43c-4de4-96cf-1362af0c0d59" providerId="ADAL" clId="{2E030550-B60A-4EF4-BB0A-DCC65C81E7DF}" dt="2022-01-21T17:38:00.525" v="2942" actId="20577"/>
          <ac:spMkLst>
            <pc:docMk/>
            <pc:sldMk cId="2056271200" sldId="289"/>
            <ac:spMk id="10" creationId="{921AA4FB-95B7-1443-B710-7CCE66533EE6}"/>
          </ac:spMkLst>
        </pc:spChg>
      </pc:sldChg>
      <pc:sldChg chg="modSp mod">
        <pc:chgData name="Max Gugenhan" userId="07d5ae45-c43c-4de4-96cf-1362af0c0d59" providerId="ADAL" clId="{2E030550-B60A-4EF4-BB0A-DCC65C81E7DF}" dt="2022-01-21T17:39:49.236" v="2976" actId="20577"/>
        <pc:sldMkLst>
          <pc:docMk/>
          <pc:sldMk cId="988005996" sldId="290"/>
        </pc:sldMkLst>
        <pc:spChg chg="mod">
          <ac:chgData name="Max Gugenhan" userId="07d5ae45-c43c-4de4-96cf-1362af0c0d59" providerId="ADAL" clId="{2E030550-B60A-4EF4-BB0A-DCC65C81E7DF}" dt="2022-01-21T17:38:51.595" v="2945" actId="20577"/>
          <ac:spMkLst>
            <pc:docMk/>
            <pc:sldMk cId="988005996" sldId="290"/>
            <ac:spMk id="4" creationId="{78753380-7C1E-3841-8EED-8FCDE5878FC6}"/>
          </ac:spMkLst>
        </pc:spChg>
        <pc:spChg chg="mod">
          <ac:chgData name="Max Gugenhan" userId="07d5ae45-c43c-4de4-96cf-1362af0c0d59" providerId="ADAL" clId="{2E030550-B60A-4EF4-BB0A-DCC65C81E7DF}" dt="2022-01-21T17:39:49.236" v="2976" actId="20577"/>
          <ac:spMkLst>
            <pc:docMk/>
            <pc:sldMk cId="988005996" sldId="290"/>
            <ac:spMk id="10" creationId="{921AA4FB-95B7-1443-B710-7CCE66533EE6}"/>
          </ac:spMkLst>
        </pc:spChg>
      </pc:sldChg>
      <pc:sldChg chg="modSp mod">
        <pc:chgData name="Max Gugenhan" userId="07d5ae45-c43c-4de4-96cf-1362af0c0d59" providerId="ADAL" clId="{2E030550-B60A-4EF4-BB0A-DCC65C81E7DF}" dt="2022-01-21T17:40:44.941" v="2987" actId="20577"/>
        <pc:sldMkLst>
          <pc:docMk/>
          <pc:sldMk cId="834732545" sldId="291"/>
        </pc:sldMkLst>
        <pc:spChg chg="mod">
          <ac:chgData name="Max Gugenhan" userId="07d5ae45-c43c-4de4-96cf-1362af0c0d59" providerId="ADAL" clId="{2E030550-B60A-4EF4-BB0A-DCC65C81E7DF}" dt="2022-01-21T17:40:44.941" v="2987" actId="20577"/>
          <ac:spMkLst>
            <pc:docMk/>
            <pc:sldMk cId="834732545" sldId="291"/>
            <ac:spMk id="10" creationId="{921AA4FB-95B7-1443-B710-7CCE66533EE6}"/>
          </ac:spMkLst>
        </pc:spChg>
      </pc:sldChg>
      <pc:sldChg chg="addSp delSp modSp mod">
        <pc:chgData name="Max Gugenhan" userId="07d5ae45-c43c-4de4-96cf-1362af0c0d59" providerId="ADAL" clId="{2E030550-B60A-4EF4-BB0A-DCC65C81E7DF}" dt="2022-01-21T17:43:23.155" v="3005" actId="313"/>
        <pc:sldMkLst>
          <pc:docMk/>
          <pc:sldMk cId="3415232555" sldId="292"/>
        </pc:sldMkLst>
        <pc:spChg chg="mod">
          <ac:chgData name="Max Gugenhan" userId="07d5ae45-c43c-4de4-96cf-1362af0c0d59" providerId="ADAL" clId="{2E030550-B60A-4EF4-BB0A-DCC65C81E7DF}" dt="2022-01-21T17:42:38.296" v="2993" actId="20577"/>
          <ac:spMkLst>
            <pc:docMk/>
            <pc:sldMk cId="3415232555" sldId="292"/>
            <ac:spMk id="4" creationId="{78753380-7C1E-3841-8EED-8FCDE5878FC6}"/>
          </ac:spMkLst>
        </pc:spChg>
        <pc:spChg chg="mod">
          <ac:chgData name="Max Gugenhan" userId="07d5ae45-c43c-4de4-96cf-1362af0c0d59" providerId="ADAL" clId="{2E030550-B60A-4EF4-BB0A-DCC65C81E7DF}" dt="2022-01-21T17:41:07.112" v="2989" actId="20577"/>
          <ac:spMkLst>
            <pc:docMk/>
            <pc:sldMk cId="3415232555" sldId="292"/>
            <ac:spMk id="5" creationId="{E1818A48-E362-1345-ABB6-5835DE3AB433}"/>
          </ac:spMkLst>
        </pc:spChg>
        <pc:spChg chg="del mod">
          <ac:chgData name="Max Gugenhan" userId="07d5ae45-c43c-4de4-96cf-1362af0c0d59" providerId="ADAL" clId="{2E030550-B60A-4EF4-BB0A-DCC65C81E7DF}" dt="2022-01-16T10:15:06.164" v="2" actId="478"/>
          <ac:spMkLst>
            <pc:docMk/>
            <pc:sldMk cId="3415232555" sldId="292"/>
            <ac:spMk id="10" creationId="{921AA4FB-95B7-1443-B710-7CCE66533EE6}"/>
          </ac:spMkLst>
        </pc:spChg>
        <pc:spChg chg="add mod">
          <ac:chgData name="Max Gugenhan" userId="07d5ae45-c43c-4de4-96cf-1362af0c0d59" providerId="ADAL" clId="{2E030550-B60A-4EF4-BB0A-DCC65C81E7DF}" dt="2022-01-21T17:43:23.155" v="3005" actId="313"/>
          <ac:spMkLst>
            <pc:docMk/>
            <pc:sldMk cId="3415232555" sldId="292"/>
            <ac:spMk id="16" creationId="{12ABB4BD-DFC8-4E7F-ABD4-F7987ECAA18F}"/>
          </ac:spMkLst>
        </pc:spChg>
      </pc:sldChg>
      <pc:sldChg chg="addSp delSp modSp mod">
        <pc:chgData name="Max Gugenhan" userId="07d5ae45-c43c-4de4-96cf-1362af0c0d59" providerId="ADAL" clId="{2E030550-B60A-4EF4-BB0A-DCC65C81E7DF}" dt="2022-01-21T17:44:59.966" v="3046" actId="20577"/>
        <pc:sldMkLst>
          <pc:docMk/>
          <pc:sldMk cId="2769784532" sldId="293"/>
        </pc:sldMkLst>
        <pc:spChg chg="mod">
          <ac:chgData name="Max Gugenhan" userId="07d5ae45-c43c-4de4-96cf-1362af0c0d59" providerId="ADAL" clId="{2E030550-B60A-4EF4-BB0A-DCC65C81E7DF}" dt="2022-01-21T17:44:45.966" v="3044" actId="20577"/>
          <ac:spMkLst>
            <pc:docMk/>
            <pc:sldMk cId="2769784532" sldId="293"/>
            <ac:spMk id="4" creationId="{78753380-7C1E-3841-8EED-8FCDE5878FC6}"/>
          </ac:spMkLst>
        </pc:spChg>
        <pc:spChg chg="mod">
          <ac:chgData name="Max Gugenhan" userId="07d5ae45-c43c-4de4-96cf-1362af0c0d59" providerId="ADAL" clId="{2E030550-B60A-4EF4-BB0A-DCC65C81E7DF}" dt="2022-01-21T17:44:59.966" v="3046" actId="20577"/>
          <ac:spMkLst>
            <pc:docMk/>
            <pc:sldMk cId="2769784532" sldId="293"/>
            <ac:spMk id="5" creationId="{E1818A48-E362-1345-ABB6-5835DE3AB433}"/>
          </ac:spMkLst>
        </pc:spChg>
        <pc:spChg chg="del mod">
          <ac:chgData name="Max Gugenhan" userId="07d5ae45-c43c-4de4-96cf-1362af0c0d59" providerId="ADAL" clId="{2E030550-B60A-4EF4-BB0A-DCC65C81E7DF}" dt="2022-01-16T17:50:28.041" v="502" actId="478"/>
          <ac:spMkLst>
            <pc:docMk/>
            <pc:sldMk cId="2769784532" sldId="293"/>
            <ac:spMk id="10" creationId="{921AA4FB-95B7-1443-B710-7CCE66533EE6}"/>
          </ac:spMkLst>
        </pc:spChg>
        <pc:spChg chg="add mod">
          <ac:chgData name="Max Gugenhan" userId="07d5ae45-c43c-4de4-96cf-1362af0c0d59" providerId="ADAL" clId="{2E030550-B60A-4EF4-BB0A-DCC65C81E7DF}" dt="2022-01-16T17:51:29.621" v="747"/>
          <ac:spMkLst>
            <pc:docMk/>
            <pc:sldMk cId="2769784532" sldId="293"/>
            <ac:spMk id="18" creationId="{5CF556D5-C770-491D-BFBD-24520ED389A3}"/>
          </ac:spMkLst>
        </pc:spChg>
      </pc:sldChg>
      <pc:sldChg chg="modSp mod">
        <pc:chgData name="Max Gugenhan" userId="07d5ae45-c43c-4de4-96cf-1362af0c0d59" providerId="ADAL" clId="{2E030550-B60A-4EF4-BB0A-DCC65C81E7DF}" dt="2022-01-21T17:49:38.907" v="3076" actId="1076"/>
        <pc:sldMkLst>
          <pc:docMk/>
          <pc:sldMk cId="808928642" sldId="294"/>
        </pc:sldMkLst>
        <pc:spChg chg="mod">
          <ac:chgData name="Max Gugenhan" userId="07d5ae45-c43c-4de4-96cf-1362af0c0d59" providerId="ADAL" clId="{2E030550-B60A-4EF4-BB0A-DCC65C81E7DF}" dt="2022-01-21T17:49:34.007" v="3074" actId="20577"/>
          <ac:spMkLst>
            <pc:docMk/>
            <pc:sldMk cId="808928642" sldId="294"/>
            <ac:spMk id="10" creationId="{921AA4FB-95B7-1443-B710-7CCE66533EE6}"/>
          </ac:spMkLst>
        </pc:spChg>
        <pc:spChg chg="mod">
          <ac:chgData name="Max Gugenhan" userId="07d5ae45-c43c-4de4-96cf-1362af0c0d59" providerId="ADAL" clId="{2E030550-B60A-4EF4-BB0A-DCC65C81E7DF}" dt="2022-01-16T18:07:55.291" v="2340" actId="20577"/>
          <ac:spMkLst>
            <pc:docMk/>
            <pc:sldMk cId="808928642" sldId="294"/>
            <ac:spMk id="16" creationId="{8E126BE2-6A4B-4B65-96D9-C16B7413482E}"/>
          </ac:spMkLst>
        </pc:spChg>
        <pc:spChg chg="mod">
          <ac:chgData name="Max Gugenhan" userId="07d5ae45-c43c-4de4-96cf-1362af0c0d59" providerId="ADAL" clId="{2E030550-B60A-4EF4-BB0A-DCC65C81E7DF}" dt="2022-01-21T17:49:38.907" v="3076" actId="1076"/>
          <ac:spMkLst>
            <pc:docMk/>
            <pc:sldMk cId="808928642" sldId="294"/>
            <ac:spMk id="25" creationId="{ECA5904F-22EF-5548-821E-5F8E0DDEA046}"/>
          </ac:spMkLst>
        </pc:spChg>
      </pc:sldChg>
      <pc:sldChg chg="modSp mod">
        <pc:chgData name="Max Gugenhan" userId="07d5ae45-c43c-4de4-96cf-1362af0c0d59" providerId="ADAL" clId="{2E030550-B60A-4EF4-BB0A-DCC65C81E7DF}" dt="2022-01-21T17:49:56.618" v="3079" actId="20577"/>
        <pc:sldMkLst>
          <pc:docMk/>
          <pc:sldMk cId="1728317042" sldId="298"/>
        </pc:sldMkLst>
        <pc:spChg chg="mod">
          <ac:chgData name="Max Gugenhan" userId="07d5ae45-c43c-4de4-96cf-1362af0c0d59" providerId="ADAL" clId="{2E030550-B60A-4EF4-BB0A-DCC65C81E7DF}" dt="2022-01-21T17:49:56.618" v="3079" actId="20577"/>
          <ac:spMkLst>
            <pc:docMk/>
            <pc:sldMk cId="1728317042" sldId="298"/>
            <ac:spMk id="4" creationId="{78753380-7C1E-3841-8EED-8FCDE5878FC6}"/>
          </ac:spMkLst>
        </pc:spChg>
        <pc:spChg chg="mod">
          <ac:chgData name="Max Gugenhan" userId="07d5ae45-c43c-4de4-96cf-1362af0c0d59" providerId="ADAL" clId="{2E030550-B60A-4EF4-BB0A-DCC65C81E7DF}" dt="2022-01-21T17:49:50.596" v="3078" actId="20577"/>
          <ac:spMkLst>
            <pc:docMk/>
            <pc:sldMk cId="1728317042" sldId="298"/>
            <ac:spMk id="5" creationId="{E1818A48-E362-1345-ABB6-5835DE3AB433}"/>
          </ac:spMkLst>
        </pc:spChg>
      </pc:sldChg>
      <pc:sldChg chg="modSp mod">
        <pc:chgData name="Max Gugenhan" userId="07d5ae45-c43c-4de4-96cf-1362af0c0d59" providerId="ADAL" clId="{2E030550-B60A-4EF4-BB0A-DCC65C81E7DF}" dt="2022-01-21T17:51:54.954" v="3096" actId="20577"/>
        <pc:sldMkLst>
          <pc:docMk/>
          <pc:sldMk cId="942705207" sldId="299"/>
        </pc:sldMkLst>
        <pc:spChg chg="mod">
          <ac:chgData name="Max Gugenhan" userId="07d5ae45-c43c-4de4-96cf-1362af0c0d59" providerId="ADAL" clId="{2E030550-B60A-4EF4-BB0A-DCC65C81E7DF}" dt="2022-01-21T17:51:32.214" v="3095" actId="20577"/>
          <ac:spMkLst>
            <pc:docMk/>
            <pc:sldMk cId="942705207" sldId="299"/>
            <ac:spMk id="4" creationId="{78753380-7C1E-3841-8EED-8FCDE5878FC6}"/>
          </ac:spMkLst>
        </pc:spChg>
        <pc:spChg chg="mod">
          <ac:chgData name="Max Gugenhan" userId="07d5ae45-c43c-4de4-96cf-1362af0c0d59" providerId="ADAL" clId="{2E030550-B60A-4EF4-BB0A-DCC65C81E7DF}" dt="2022-01-21T17:51:54.954" v="3096" actId="20577"/>
          <ac:spMkLst>
            <pc:docMk/>
            <pc:sldMk cId="942705207" sldId="299"/>
            <ac:spMk id="10" creationId="{921AA4FB-95B7-1443-B710-7CCE66533EE6}"/>
          </ac:spMkLst>
        </pc:spChg>
        <pc:spChg chg="mod">
          <ac:chgData name="Max Gugenhan" userId="07d5ae45-c43c-4de4-96cf-1362af0c0d59" providerId="ADAL" clId="{2E030550-B60A-4EF4-BB0A-DCC65C81E7DF}" dt="2022-01-16T18:08:06.470" v="2342" actId="20577"/>
          <ac:spMkLst>
            <pc:docMk/>
            <pc:sldMk cId="942705207" sldId="299"/>
            <ac:spMk id="16" creationId="{494CC4C5-A6B4-4262-BAEA-09C0C1BBF013}"/>
          </ac:spMkLst>
        </pc:spChg>
      </pc:sldChg>
      <pc:sldChg chg="modSp mod">
        <pc:chgData name="Max Gugenhan" userId="07d5ae45-c43c-4de4-96cf-1362af0c0d59" providerId="ADAL" clId="{2E030550-B60A-4EF4-BB0A-DCC65C81E7DF}" dt="2022-01-21T17:49:02.036" v="3073" actId="20577"/>
        <pc:sldMkLst>
          <pc:docMk/>
          <pc:sldMk cId="3147193494" sldId="300"/>
        </pc:sldMkLst>
        <pc:spChg chg="mod">
          <ac:chgData name="Max Gugenhan" userId="07d5ae45-c43c-4de4-96cf-1362af0c0d59" providerId="ADAL" clId="{2E030550-B60A-4EF4-BB0A-DCC65C81E7DF}" dt="2022-01-21T17:45:54.990" v="3048" actId="20577"/>
          <ac:spMkLst>
            <pc:docMk/>
            <pc:sldMk cId="3147193494" sldId="300"/>
            <ac:spMk id="4" creationId="{78753380-7C1E-3841-8EED-8FCDE5878FC6}"/>
          </ac:spMkLst>
        </pc:spChg>
        <pc:spChg chg="mod">
          <ac:chgData name="Max Gugenhan" userId="07d5ae45-c43c-4de4-96cf-1362af0c0d59" providerId="ADAL" clId="{2E030550-B60A-4EF4-BB0A-DCC65C81E7DF}" dt="2022-01-21T17:49:02.036" v="3073" actId="20577"/>
          <ac:spMkLst>
            <pc:docMk/>
            <pc:sldMk cId="3147193494" sldId="300"/>
            <ac:spMk id="10" creationId="{921AA4FB-95B7-1443-B710-7CCE66533EE6}"/>
          </ac:spMkLst>
        </pc:spChg>
      </pc:sldChg>
      <pc:sldChg chg="modSp mod">
        <pc:chgData name="Max Gugenhan" userId="07d5ae45-c43c-4de4-96cf-1362af0c0d59" providerId="ADAL" clId="{2E030550-B60A-4EF4-BB0A-DCC65C81E7DF}" dt="2022-01-21T17:51:03.614" v="3091" actId="20577"/>
        <pc:sldMkLst>
          <pc:docMk/>
          <pc:sldMk cId="3572909533" sldId="304"/>
        </pc:sldMkLst>
        <pc:spChg chg="mod">
          <ac:chgData name="Max Gugenhan" userId="07d5ae45-c43c-4de4-96cf-1362af0c0d59" providerId="ADAL" clId="{2E030550-B60A-4EF4-BB0A-DCC65C81E7DF}" dt="2022-01-21T17:51:03.614" v="3091" actId="20577"/>
          <ac:spMkLst>
            <pc:docMk/>
            <pc:sldMk cId="3572909533" sldId="304"/>
            <ac:spMk id="19" creationId="{1880D880-E751-DD40-BC43-1CE967558BB3}"/>
          </ac:spMkLst>
        </pc:spChg>
      </pc:sldChg>
      <pc:sldChg chg="addSp delSp modSp mod">
        <pc:chgData name="Max Gugenhan" userId="07d5ae45-c43c-4de4-96cf-1362af0c0d59" providerId="ADAL" clId="{2E030550-B60A-4EF4-BB0A-DCC65C81E7DF}" dt="2022-01-21T17:52:21.825" v="3097" actId="20577"/>
        <pc:sldMkLst>
          <pc:docMk/>
          <pc:sldMk cId="405928118" sldId="305"/>
        </pc:sldMkLst>
        <pc:spChg chg="mod">
          <ac:chgData name="Max Gugenhan" userId="07d5ae45-c43c-4de4-96cf-1362af0c0d59" providerId="ADAL" clId="{2E030550-B60A-4EF4-BB0A-DCC65C81E7DF}" dt="2022-01-21T17:52:21.825" v="3097" actId="20577"/>
          <ac:spMkLst>
            <pc:docMk/>
            <pc:sldMk cId="405928118" sldId="305"/>
            <ac:spMk id="4" creationId="{78753380-7C1E-3841-8EED-8FCDE5878FC6}"/>
          </ac:spMkLst>
        </pc:spChg>
        <pc:spChg chg="del mod">
          <ac:chgData name="Max Gugenhan" userId="07d5ae45-c43c-4de4-96cf-1362af0c0d59" providerId="ADAL" clId="{2E030550-B60A-4EF4-BB0A-DCC65C81E7DF}" dt="2022-01-16T17:52:34.023" v="749" actId="478"/>
          <ac:spMkLst>
            <pc:docMk/>
            <pc:sldMk cId="405928118" sldId="305"/>
            <ac:spMk id="10" creationId="{921AA4FB-95B7-1443-B710-7CCE66533EE6}"/>
          </ac:spMkLst>
        </pc:spChg>
        <pc:spChg chg="add del mod">
          <ac:chgData name="Max Gugenhan" userId="07d5ae45-c43c-4de4-96cf-1362af0c0d59" providerId="ADAL" clId="{2E030550-B60A-4EF4-BB0A-DCC65C81E7DF}" dt="2022-01-16T17:53:10.220" v="768" actId="478"/>
          <ac:spMkLst>
            <pc:docMk/>
            <pc:sldMk cId="405928118" sldId="305"/>
            <ac:spMk id="16" creationId="{0BC31C7B-845F-4379-9517-7395546E1516}"/>
          </ac:spMkLst>
        </pc:spChg>
        <pc:spChg chg="add mod">
          <ac:chgData name="Max Gugenhan" userId="07d5ae45-c43c-4de4-96cf-1362af0c0d59" providerId="ADAL" clId="{2E030550-B60A-4EF4-BB0A-DCC65C81E7DF}" dt="2022-01-16T17:54:00.485" v="999"/>
          <ac:spMkLst>
            <pc:docMk/>
            <pc:sldMk cId="405928118" sldId="305"/>
            <ac:spMk id="17" creationId="{ACB20EBC-AFBB-4288-8F5F-5C21B6E86F49}"/>
          </ac:spMkLst>
        </pc:spChg>
      </pc:sldChg>
      <pc:sldChg chg="modSp mod">
        <pc:chgData name="Max Gugenhan" userId="07d5ae45-c43c-4de4-96cf-1362af0c0d59" providerId="ADAL" clId="{2E030550-B60A-4EF4-BB0A-DCC65C81E7DF}" dt="2022-01-21T17:52:43.825" v="3100" actId="20577"/>
        <pc:sldMkLst>
          <pc:docMk/>
          <pc:sldMk cId="4250463909" sldId="306"/>
        </pc:sldMkLst>
        <pc:spChg chg="mod">
          <ac:chgData name="Max Gugenhan" userId="07d5ae45-c43c-4de4-96cf-1362af0c0d59" providerId="ADAL" clId="{2E030550-B60A-4EF4-BB0A-DCC65C81E7DF}" dt="2022-01-21T17:52:43.825" v="3100" actId="20577"/>
          <ac:spMkLst>
            <pc:docMk/>
            <pc:sldMk cId="4250463909" sldId="306"/>
            <ac:spMk id="4" creationId="{78753380-7C1E-3841-8EED-8FCDE5878FC6}"/>
          </ac:spMkLst>
        </pc:spChg>
        <pc:spChg chg="mod">
          <ac:chgData name="Max Gugenhan" userId="07d5ae45-c43c-4de4-96cf-1362af0c0d59" providerId="ADAL" clId="{2E030550-B60A-4EF4-BB0A-DCC65C81E7DF}" dt="2022-01-21T17:52:35.685" v="3099" actId="20577"/>
          <ac:spMkLst>
            <pc:docMk/>
            <pc:sldMk cId="4250463909" sldId="306"/>
            <ac:spMk id="5" creationId="{E1818A48-E362-1345-ABB6-5835DE3AB433}"/>
          </ac:spMkLst>
        </pc:spChg>
        <pc:spChg chg="mod">
          <ac:chgData name="Max Gugenhan" userId="07d5ae45-c43c-4de4-96cf-1362af0c0d59" providerId="ADAL" clId="{2E030550-B60A-4EF4-BB0A-DCC65C81E7DF}" dt="2022-01-16T18:08:27.270" v="2346" actId="20577"/>
          <ac:spMkLst>
            <pc:docMk/>
            <pc:sldMk cId="4250463909" sldId="306"/>
            <ac:spMk id="10" creationId="{921AA4FB-95B7-1443-B710-7CCE66533EE6}"/>
          </ac:spMkLst>
        </pc:spChg>
      </pc:sldChg>
      <pc:sldChg chg="modSp mod">
        <pc:chgData name="Max Gugenhan" userId="07d5ae45-c43c-4de4-96cf-1362af0c0d59" providerId="ADAL" clId="{2E030550-B60A-4EF4-BB0A-DCC65C81E7DF}" dt="2022-01-21T17:53:34.823" v="3101" actId="20577"/>
        <pc:sldMkLst>
          <pc:docMk/>
          <pc:sldMk cId="1607301836" sldId="307"/>
        </pc:sldMkLst>
        <pc:spChg chg="mod">
          <ac:chgData name="Max Gugenhan" userId="07d5ae45-c43c-4de4-96cf-1362af0c0d59" providerId="ADAL" clId="{2E030550-B60A-4EF4-BB0A-DCC65C81E7DF}" dt="2022-01-21T17:53:34.823" v="3101" actId="20577"/>
          <ac:spMkLst>
            <pc:docMk/>
            <pc:sldMk cId="1607301836" sldId="307"/>
            <ac:spMk id="10" creationId="{921AA4FB-95B7-1443-B710-7CCE66533EE6}"/>
          </ac:spMkLst>
        </pc:spChg>
        <pc:spChg chg="mod">
          <ac:chgData name="Max Gugenhan" userId="07d5ae45-c43c-4de4-96cf-1362af0c0d59" providerId="ADAL" clId="{2E030550-B60A-4EF4-BB0A-DCC65C81E7DF}" dt="2022-01-16T18:08:50.542" v="2348" actId="20577"/>
          <ac:spMkLst>
            <pc:docMk/>
            <pc:sldMk cId="1607301836" sldId="307"/>
            <ac:spMk id="31" creationId="{E314BBFB-0B69-44C0-9512-1E5075339E8A}"/>
          </ac:spMkLst>
        </pc:spChg>
      </pc:sldChg>
      <pc:sldChg chg="addSp delSp modSp mod">
        <pc:chgData name="Max Gugenhan" userId="07d5ae45-c43c-4de4-96cf-1362af0c0d59" providerId="ADAL" clId="{2E030550-B60A-4EF4-BB0A-DCC65C81E7DF}" dt="2022-01-16T17:54:55.887" v="1189" actId="20577"/>
        <pc:sldMkLst>
          <pc:docMk/>
          <pc:sldMk cId="3856878911" sldId="312"/>
        </pc:sldMkLst>
        <pc:spChg chg="del">
          <ac:chgData name="Max Gugenhan" userId="07d5ae45-c43c-4de4-96cf-1362af0c0d59" providerId="ADAL" clId="{2E030550-B60A-4EF4-BB0A-DCC65C81E7DF}" dt="2022-01-16T17:54:32.667" v="1000" actId="478"/>
          <ac:spMkLst>
            <pc:docMk/>
            <pc:sldMk cId="3856878911" sldId="312"/>
            <ac:spMk id="10" creationId="{921AA4FB-95B7-1443-B710-7CCE66533EE6}"/>
          </ac:spMkLst>
        </pc:spChg>
        <pc:spChg chg="add mod">
          <ac:chgData name="Max Gugenhan" userId="07d5ae45-c43c-4de4-96cf-1362af0c0d59" providerId="ADAL" clId="{2E030550-B60A-4EF4-BB0A-DCC65C81E7DF}" dt="2022-01-16T17:54:55.887" v="1189" actId="20577"/>
          <ac:spMkLst>
            <pc:docMk/>
            <pc:sldMk cId="3856878911" sldId="312"/>
            <ac:spMk id="15" creationId="{FCE9F6C4-CFF7-4357-93CA-0AFC2736CEEB}"/>
          </ac:spMkLst>
        </pc:spChg>
      </pc:sldChg>
      <pc:sldChg chg="modSp mod">
        <pc:chgData name="Max Gugenhan" userId="07d5ae45-c43c-4de4-96cf-1362af0c0d59" providerId="ADAL" clId="{2E030550-B60A-4EF4-BB0A-DCC65C81E7DF}" dt="2022-01-21T17:55:28.768" v="3102" actId="20577"/>
        <pc:sldMkLst>
          <pc:docMk/>
          <pc:sldMk cId="1330750287" sldId="313"/>
        </pc:sldMkLst>
        <pc:spChg chg="mod">
          <ac:chgData name="Max Gugenhan" userId="07d5ae45-c43c-4de4-96cf-1362af0c0d59" providerId="ADAL" clId="{2E030550-B60A-4EF4-BB0A-DCC65C81E7DF}" dt="2022-01-16T18:09:00.714" v="2352" actId="20577"/>
          <ac:spMkLst>
            <pc:docMk/>
            <pc:sldMk cId="1330750287" sldId="313"/>
            <ac:spMk id="4" creationId="{78753380-7C1E-3841-8EED-8FCDE5878FC6}"/>
          </ac:spMkLst>
        </pc:spChg>
        <pc:spChg chg="mod">
          <ac:chgData name="Max Gugenhan" userId="07d5ae45-c43c-4de4-96cf-1362af0c0d59" providerId="ADAL" clId="{2E030550-B60A-4EF4-BB0A-DCC65C81E7DF}" dt="2022-01-21T17:55:28.768" v="3102" actId="20577"/>
          <ac:spMkLst>
            <pc:docMk/>
            <pc:sldMk cId="1330750287" sldId="313"/>
            <ac:spMk id="10" creationId="{921AA4FB-95B7-1443-B710-7CCE66533EE6}"/>
          </ac:spMkLst>
        </pc:spChg>
      </pc:sldChg>
      <pc:sldChg chg="modSp mod">
        <pc:chgData name="Max Gugenhan" userId="07d5ae45-c43c-4de4-96cf-1362af0c0d59" providerId="ADAL" clId="{2E030550-B60A-4EF4-BB0A-DCC65C81E7DF}" dt="2022-01-16T17:55:24.736" v="1190" actId="255"/>
        <pc:sldMkLst>
          <pc:docMk/>
          <pc:sldMk cId="2831068162" sldId="314"/>
        </pc:sldMkLst>
        <pc:spChg chg="mod">
          <ac:chgData name="Max Gugenhan" userId="07d5ae45-c43c-4de4-96cf-1362af0c0d59" providerId="ADAL" clId="{2E030550-B60A-4EF4-BB0A-DCC65C81E7DF}" dt="2022-01-16T17:55:24.736" v="1190" actId="255"/>
          <ac:spMkLst>
            <pc:docMk/>
            <pc:sldMk cId="2831068162" sldId="314"/>
            <ac:spMk id="10" creationId="{921AA4FB-95B7-1443-B710-7CCE66533EE6}"/>
          </ac:spMkLst>
        </pc:spChg>
      </pc:sldChg>
      <pc:sldChg chg="modSp mod">
        <pc:chgData name="Max Gugenhan" userId="07d5ae45-c43c-4de4-96cf-1362af0c0d59" providerId="ADAL" clId="{2E030550-B60A-4EF4-BB0A-DCC65C81E7DF}" dt="2022-01-21T17:55:40.315" v="3103" actId="20577"/>
        <pc:sldMkLst>
          <pc:docMk/>
          <pc:sldMk cId="2087455449" sldId="316"/>
        </pc:sldMkLst>
        <pc:spChg chg="mod">
          <ac:chgData name="Max Gugenhan" userId="07d5ae45-c43c-4de4-96cf-1362af0c0d59" providerId="ADAL" clId="{2E030550-B60A-4EF4-BB0A-DCC65C81E7DF}" dt="2022-01-21T17:55:40.315" v="3103" actId="20577"/>
          <ac:spMkLst>
            <pc:docMk/>
            <pc:sldMk cId="2087455449" sldId="316"/>
            <ac:spMk id="4" creationId="{78753380-7C1E-3841-8EED-8FCDE5878FC6}"/>
          </ac:spMkLst>
        </pc:spChg>
      </pc:sldChg>
      <pc:sldChg chg="modSp mod">
        <pc:chgData name="Max Gugenhan" userId="07d5ae45-c43c-4de4-96cf-1362af0c0d59" providerId="ADAL" clId="{2E030550-B60A-4EF4-BB0A-DCC65C81E7DF}" dt="2022-01-21T17:55:45.715" v="3104" actId="20577"/>
        <pc:sldMkLst>
          <pc:docMk/>
          <pc:sldMk cId="616075288" sldId="317"/>
        </pc:sldMkLst>
        <pc:spChg chg="mod">
          <ac:chgData name="Max Gugenhan" userId="07d5ae45-c43c-4de4-96cf-1362af0c0d59" providerId="ADAL" clId="{2E030550-B60A-4EF4-BB0A-DCC65C81E7DF}" dt="2022-01-16T18:09:15.412" v="2356" actId="20577"/>
          <ac:spMkLst>
            <pc:docMk/>
            <pc:sldMk cId="616075288" sldId="317"/>
            <ac:spMk id="4" creationId="{78753380-7C1E-3841-8EED-8FCDE5878FC6}"/>
          </ac:spMkLst>
        </pc:spChg>
        <pc:spChg chg="mod">
          <ac:chgData name="Max Gugenhan" userId="07d5ae45-c43c-4de4-96cf-1362af0c0d59" providerId="ADAL" clId="{2E030550-B60A-4EF4-BB0A-DCC65C81E7DF}" dt="2022-01-21T17:55:45.715" v="3104" actId="20577"/>
          <ac:spMkLst>
            <pc:docMk/>
            <pc:sldMk cId="616075288" sldId="317"/>
            <ac:spMk id="10" creationId="{921AA4FB-95B7-1443-B710-7CCE66533EE6}"/>
          </ac:spMkLst>
        </pc:spChg>
      </pc:sldChg>
      <pc:sldChg chg="modSp mod">
        <pc:chgData name="Max Gugenhan" userId="07d5ae45-c43c-4de4-96cf-1362af0c0d59" providerId="ADAL" clId="{2E030550-B60A-4EF4-BB0A-DCC65C81E7DF}" dt="2022-01-21T17:56:09.595" v="3105" actId="20577"/>
        <pc:sldMkLst>
          <pc:docMk/>
          <pc:sldMk cId="1112393046" sldId="321"/>
        </pc:sldMkLst>
        <pc:spChg chg="mod">
          <ac:chgData name="Max Gugenhan" userId="07d5ae45-c43c-4de4-96cf-1362af0c0d59" providerId="ADAL" clId="{2E030550-B60A-4EF4-BB0A-DCC65C81E7DF}" dt="2022-01-21T17:56:09.595" v="3105" actId="20577"/>
          <ac:spMkLst>
            <pc:docMk/>
            <pc:sldMk cId="1112393046" sldId="321"/>
            <ac:spMk id="10" creationId="{921AA4FB-95B7-1443-B710-7CCE66533EE6}"/>
          </ac:spMkLst>
        </pc:spChg>
      </pc:sldChg>
      <pc:sldChg chg="modSp mod">
        <pc:chgData name="Max Gugenhan" userId="07d5ae45-c43c-4de4-96cf-1362af0c0d59" providerId="ADAL" clId="{2E030550-B60A-4EF4-BB0A-DCC65C81E7DF}" dt="2022-01-21T17:50:52.904" v="3083" actId="20577"/>
        <pc:sldMkLst>
          <pc:docMk/>
          <pc:sldMk cId="2267495314" sldId="322"/>
        </pc:sldMkLst>
        <pc:spChg chg="mod">
          <ac:chgData name="Max Gugenhan" userId="07d5ae45-c43c-4de4-96cf-1362af0c0d59" providerId="ADAL" clId="{2E030550-B60A-4EF4-BB0A-DCC65C81E7DF}" dt="2022-01-21T17:50:52.904" v="3083" actId="20577"/>
          <ac:spMkLst>
            <pc:docMk/>
            <pc:sldMk cId="2267495314" sldId="322"/>
            <ac:spMk id="19" creationId="{1880D880-E751-DD40-BC43-1CE967558BB3}"/>
          </ac:spMkLst>
        </pc:spChg>
      </pc:sldChg>
      <pc:sldChg chg="modSp mod">
        <pc:chgData name="Max Gugenhan" userId="07d5ae45-c43c-4de4-96cf-1362af0c0d59" providerId="ADAL" clId="{2E030550-B60A-4EF4-BB0A-DCC65C81E7DF}" dt="2022-01-21T17:56:17.027" v="3106" actId="20577"/>
        <pc:sldMkLst>
          <pc:docMk/>
          <pc:sldMk cId="3776179022" sldId="323"/>
        </pc:sldMkLst>
        <pc:spChg chg="mod">
          <ac:chgData name="Max Gugenhan" userId="07d5ae45-c43c-4de4-96cf-1362af0c0d59" providerId="ADAL" clId="{2E030550-B60A-4EF4-BB0A-DCC65C81E7DF}" dt="2022-01-16T18:09:22.843" v="2358" actId="20577"/>
          <ac:spMkLst>
            <pc:docMk/>
            <pc:sldMk cId="3776179022" sldId="323"/>
            <ac:spMk id="4" creationId="{78753380-7C1E-3841-8EED-8FCDE5878FC6}"/>
          </ac:spMkLst>
        </pc:spChg>
        <pc:spChg chg="mod">
          <ac:chgData name="Max Gugenhan" userId="07d5ae45-c43c-4de4-96cf-1362af0c0d59" providerId="ADAL" clId="{2E030550-B60A-4EF4-BB0A-DCC65C81E7DF}" dt="2022-01-21T17:56:17.027" v="3106" actId="20577"/>
          <ac:spMkLst>
            <pc:docMk/>
            <pc:sldMk cId="3776179022" sldId="323"/>
            <ac:spMk id="10" creationId="{921AA4FB-95B7-1443-B710-7CCE66533EE6}"/>
          </ac:spMkLst>
        </pc:spChg>
      </pc:sldChg>
      <pc:sldChg chg="modSp mod">
        <pc:chgData name="Max Gugenhan" userId="07d5ae45-c43c-4de4-96cf-1362af0c0d59" providerId="ADAL" clId="{2E030550-B60A-4EF4-BB0A-DCC65C81E7DF}" dt="2022-01-21T17:56:27.197" v="3107" actId="20577"/>
        <pc:sldMkLst>
          <pc:docMk/>
          <pc:sldMk cId="1938287562" sldId="325"/>
        </pc:sldMkLst>
        <pc:spChg chg="mod">
          <ac:chgData name="Max Gugenhan" userId="07d5ae45-c43c-4de4-96cf-1362af0c0d59" providerId="ADAL" clId="{2E030550-B60A-4EF4-BB0A-DCC65C81E7DF}" dt="2022-01-21T17:56:27.197" v="3107" actId="20577"/>
          <ac:spMkLst>
            <pc:docMk/>
            <pc:sldMk cId="1938287562" sldId="325"/>
            <ac:spMk id="10" creationId="{921AA4FB-95B7-1443-B710-7CCE66533EE6}"/>
          </ac:spMkLst>
        </pc:spChg>
        <pc:spChg chg="mod">
          <ac:chgData name="Max Gugenhan" userId="07d5ae45-c43c-4de4-96cf-1362af0c0d59" providerId="ADAL" clId="{2E030550-B60A-4EF4-BB0A-DCC65C81E7DF}" dt="2022-01-16T18:09:30.433" v="2360" actId="20577"/>
          <ac:spMkLst>
            <pc:docMk/>
            <pc:sldMk cId="1938287562" sldId="325"/>
            <ac:spMk id="20" creationId="{CD2A2A7C-47F8-403F-B04B-810CA8968D09}"/>
          </ac:spMkLst>
        </pc:spChg>
      </pc:sldChg>
      <pc:sldChg chg="addSp delSp modSp mod">
        <pc:chgData name="Max Gugenhan" userId="07d5ae45-c43c-4de4-96cf-1362af0c0d59" providerId="ADAL" clId="{2E030550-B60A-4EF4-BB0A-DCC65C81E7DF}" dt="2022-01-21T17:57:03.236" v="3109" actId="20577"/>
        <pc:sldMkLst>
          <pc:docMk/>
          <pc:sldMk cId="3422123625" sldId="328"/>
        </pc:sldMkLst>
        <pc:spChg chg="mod">
          <ac:chgData name="Max Gugenhan" userId="07d5ae45-c43c-4de4-96cf-1362af0c0d59" providerId="ADAL" clId="{2E030550-B60A-4EF4-BB0A-DCC65C81E7DF}" dt="2022-01-21T17:57:03.236" v="3109" actId="20577"/>
          <ac:spMkLst>
            <pc:docMk/>
            <pc:sldMk cId="3422123625" sldId="328"/>
            <ac:spMk id="4" creationId="{78753380-7C1E-3841-8EED-8FCDE5878FC6}"/>
          </ac:spMkLst>
        </pc:spChg>
        <pc:spChg chg="add del">
          <ac:chgData name="Max Gugenhan" userId="07d5ae45-c43c-4de4-96cf-1362af0c0d59" providerId="ADAL" clId="{2E030550-B60A-4EF4-BB0A-DCC65C81E7DF}" dt="2022-01-16T17:58:53.814" v="1196" actId="478"/>
          <ac:spMkLst>
            <pc:docMk/>
            <pc:sldMk cId="3422123625" sldId="328"/>
            <ac:spMk id="10" creationId="{921AA4FB-95B7-1443-B710-7CCE66533EE6}"/>
          </ac:spMkLst>
        </pc:spChg>
        <pc:spChg chg="add del mod">
          <ac:chgData name="Max Gugenhan" userId="07d5ae45-c43c-4de4-96cf-1362af0c0d59" providerId="ADAL" clId="{2E030550-B60A-4EF4-BB0A-DCC65C81E7DF}" dt="2022-01-16T17:59:26.205" v="1228" actId="478"/>
          <ac:spMkLst>
            <pc:docMk/>
            <pc:sldMk cId="3422123625" sldId="328"/>
            <ac:spMk id="15" creationId="{D318FC5F-99CB-4D5B-AE80-339F933B0EC9}"/>
          </ac:spMkLst>
        </pc:spChg>
        <pc:spChg chg="add mod">
          <ac:chgData name="Max Gugenhan" userId="07d5ae45-c43c-4de4-96cf-1362af0c0d59" providerId="ADAL" clId="{2E030550-B60A-4EF4-BB0A-DCC65C81E7DF}" dt="2022-01-16T18:09:38.802" v="2362" actId="20577"/>
          <ac:spMkLst>
            <pc:docMk/>
            <pc:sldMk cId="3422123625" sldId="328"/>
            <ac:spMk id="16" creationId="{B8229B4A-D687-47A6-BF56-3D91D9937F09}"/>
          </ac:spMkLst>
        </pc:spChg>
      </pc:sldChg>
      <pc:sldChg chg="addSp delSp modSp mod">
        <pc:chgData name="Max Gugenhan" userId="07d5ae45-c43c-4de4-96cf-1362af0c0d59" providerId="ADAL" clId="{2E030550-B60A-4EF4-BB0A-DCC65C81E7DF}" dt="2022-01-16T18:05:53.222" v="2334"/>
        <pc:sldMkLst>
          <pc:docMk/>
          <pc:sldMk cId="45377733" sldId="329"/>
        </pc:sldMkLst>
        <pc:spChg chg="del">
          <ac:chgData name="Max Gugenhan" userId="07d5ae45-c43c-4de4-96cf-1362af0c0d59" providerId="ADAL" clId="{2E030550-B60A-4EF4-BB0A-DCC65C81E7DF}" dt="2022-01-16T18:05:27.879" v="2204" actId="478"/>
          <ac:spMkLst>
            <pc:docMk/>
            <pc:sldMk cId="45377733" sldId="329"/>
            <ac:spMk id="10" creationId="{921AA4FB-95B7-1443-B710-7CCE66533EE6}"/>
          </ac:spMkLst>
        </pc:spChg>
        <pc:spChg chg="add mod">
          <ac:chgData name="Max Gugenhan" userId="07d5ae45-c43c-4de4-96cf-1362af0c0d59" providerId="ADAL" clId="{2E030550-B60A-4EF4-BB0A-DCC65C81E7DF}" dt="2022-01-16T18:05:53.222" v="2334"/>
          <ac:spMkLst>
            <pc:docMk/>
            <pc:sldMk cId="45377733" sldId="329"/>
            <ac:spMk id="17" creationId="{7FE251B4-0E22-486E-B7D4-BB9B67C7E444}"/>
          </ac:spMkLst>
        </pc:spChg>
      </pc:sldChg>
      <pc:sldChg chg="addSp delSp modSp mod">
        <pc:chgData name="Max Gugenhan" userId="07d5ae45-c43c-4de4-96cf-1362af0c0d59" providerId="ADAL" clId="{2E030550-B60A-4EF4-BB0A-DCC65C81E7DF}" dt="2022-01-21T17:57:07.187" v="3110" actId="20577"/>
        <pc:sldMkLst>
          <pc:docMk/>
          <pc:sldMk cId="4152505652" sldId="331"/>
        </pc:sldMkLst>
        <pc:spChg chg="mod">
          <ac:chgData name="Max Gugenhan" userId="07d5ae45-c43c-4de4-96cf-1362af0c0d59" providerId="ADAL" clId="{2E030550-B60A-4EF4-BB0A-DCC65C81E7DF}" dt="2022-01-21T17:57:07.187" v="3110" actId="20577"/>
          <ac:spMkLst>
            <pc:docMk/>
            <pc:sldMk cId="4152505652" sldId="331"/>
            <ac:spMk id="4" creationId="{78753380-7C1E-3841-8EED-8FCDE5878FC6}"/>
          </ac:spMkLst>
        </pc:spChg>
        <pc:spChg chg="del">
          <ac:chgData name="Max Gugenhan" userId="07d5ae45-c43c-4de4-96cf-1362af0c0d59" providerId="ADAL" clId="{2E030550-B60A-4EF4-BB0A-DCC65C81E7DF}" dt="2022-01-16T17:59:37.825" v="1229" actId="478"/>
          <ac:spMkLst>
            <pc:docMk/>
            <pc:sldMk cId="4152505652" sldId="331"/>
            <ac:spMk id="10" creationId="{921AA4FB-95B7-1443-B710-7CCE66533EE6}"/>
          </ac:spMkLst>
        </pc:spChg>
        <pc:spChg chg="add mod">
          <ac:chgData name="Max Gugenhan" userId="07d5ae45-c43c-4de4-96cf-1362af0c0d59" providerId="ADAL" clId="{2E030550-B60A-4EF4-BB0A-DCC65C81E7DF}" dt="2022-01-16T18:00:16.066" v="1619" actId="20577"/>
          <ac:spMkLst>
            <pc:docMk/>
            <pc:sldMk cId="4152505652" sldId="331"/>
            <ac:spMk id="19" creationId="{47C8EB97-2BCB-464D-8C79-490ACB17E7BC}"/>
          </ac:spMkLst>
        </pc:spChg>
      </pc:sldChg>
      <pc:sldChg chg="addSp delSp modSp mod">
        <pc:chgData name="Max Gugenhan" userId="07d5ae45-c43c-4de4-96cf-1362af0c0d59" providerId="ADAL" clId="{2E030550-B60A-4EF4-BB0A-DCC65C81E7DF}" dt="2022-01-21T17:57:17.588" v="3111" actId="20577"/>
        <pc:sldMkLst>
          <pc:docMk/>
          <pc:sldMk cId="2775793967" sldId="336"/>
        </pc:sldMkLst>
        <pc:spChg chg="mod">
          <ac:chgData name="Max Gugenhan" userId="07d5ae45-c43c-4de4-96cf-1362af0c0d59" providerId="ADAL" clId="{2E030550-B60A-4EF4-BB0A-DCC65C81E7DF}" dt="2022-01-21T17:57:17.588" v="3111" actId="20577"/>
          <ac:spMkLst>
            <pc:docMk/>
            <pc:sldMk cId="2775793967" sldId="336"/>
            <ac:spMk id="4" creationId="{78753380-7C1E-3841-8EED-8FCDE5878FC6}"/>
          </ac:spMkLst>
        </pc:spChg>
        <pc:spChg chg="del mod">
          <ac:chgData name="Max Gugenhan" userId="07d5ae45-c43c-4de4-96cf-1362af0c0d59" providerId="ADAL" clId="{2E030550-B60A-4EF4-BB0A-DCC65C81E7DF}" dt="2022-01-16T18:04:06.528" v="1967" actId="478"/>
          <ac:spMkLst>
            <pc:docMk/>
            <pc:sldMk cId="2775793967" sldId="336"/>
            <ac:spMk id="10" creationId="{921AA4FB-95B7-1443-B710-7CCE66533EE6}"/>
          </ac:spMkLst>
        </pc:spChg>
        <pc:spChg chg="add mod">
          <ac:chgData name="Max Gugenhan" userId="07d5ae45-c43c-4de4-96cf-1362af0c0d59" providerId="ADAL" clId="{2E030550-B60A-4EF4-BB0A-DCC65C81E7DF}" dt="2022-01-16T18:04:48.844" v="2201"/>
          <ac:spMkLst>
            <pc:docMk/>
            <pc:sldMk cId="2775793967" sldId="336"/>
            <ac:spMk id="15" creationId="{95BEAB42-DC2C-4586-AEA3-494CFEEE1420}"/>
          </ac:spMkLst>
        </pc:spChg>
      </pc:sldChg>
    </pc:docChg>
  </pc:docChgLst>
  <pc:docChgLst>
    <pc:chgData name="Buehler, Jana Stefanie" userId="S::buehlerj@stud.hfwu.de::ee417f53-d201-4685-a481-6e546633a560" providerId="AD" clId="Web-{D55C8932-93EF-4119-9700-FD0413CCAAB6}"/>
    <pc:docChg chg="modSld">
      <pc:chgData name="Buehler, Jana Stefanie" userId="S::buehlerj@stud.hfwu.de::ee417f53-d201-4685-a481-6e546633a560" providerId="AD" clId="Web-{D55C8932-93EF-4119-9700-FD0413CCAAB6}" dt="2022-01-15T09:16:15.660" v="3" actId="20577"/>
      <pc:docMkLst>
        <pc:docMk/>
      </pc:docMkLst>
      <pc:sldChg chg="modSp">
        <pc:chgData name="Buehler, Jana Stefanie" userId="S::buehlerj@stud.hfwu.de::ee417f53-d201-4685-a481-6e546633a560" providerId="AD" clId="Web-{D55C8932-93EF-4119-9700-FD0413CCAAB6}" dt="2022-01-15T09:16:15.660" v="3" actId="20577"/>
        <pc:sldMkLst>
          <pc:docMk/>
          <pc:sldMk cId="3572909533" sldId="304"/>
        </pc:sldMkLst>
        <pc:spChg chg="mod">
          <ac:chgData name="Buehler, Jana Stefanie" userId="S::buehlerj@stud.hfwu.de::ee417f53-d201-4685-a481-6e546633a560" providerId="AD" clId="Web-{D55C8932-93EF-4119-9700-FD0413CCAAB6}" dt="2022-01-15T09:16:15.660" v="3" actId="20577"/>
          <ac:spMkLst>
            <pc:docMk/>
            <pc:sldMk cId="3572909533" sldId="304"/>
            <ac:spMk id="15" creationId="{4346547C-9397-1148-BEBF-EE16E294E03E}"/>
          </ac:spMkLst>
        </pc:spChg>
      </pc:sldChg>
    </pc:docChg>
  </pc:docChgLst>
  <pc:docChgLst>
    <pc:chgData name="Buehler, Jana Stefanie" userId="ee417f53-d201-4685-a481-6e546633a560" providerId="ADAL" clId="{4397DFC9-F416-A943-AAEB-BF71C9AA2870}"/>
    <pc:docChg chg="custSel modSld">
      <pc:chgData name="Buehler, Jana Stefanie" userId="ee417f53-d201-4685-a481-6e546633a560" providerId="ADAL" clId="{4397DFC9-F416-A943-AAEB-BF71C9AA2870}" dt="2022-01-21T17:08:25.365" v="150" actId="20577"/>
      <pc:docMkLst>
        <pc:docMk/>
      </pc:docMkLst>
      <pc:sldChg chg="addSp modSp delCm">
        <pc:chgData name="Buehler, Jana Stefanie" userId="ee417f53-d201-4685-a481-6e546633a560" providerId="ADAL" clId="{4397DFC9-F416-A943-AAEB-BF71C9AA2870}" dt="2022-01-14T08:34:17.221" v="2" actId="1076"/>
        <pc:sldMkLst>
          <pc:docMk/>
          <pc:sldMk cId="1885837302" sldId="280"/>
        </pc:sldMkLst>
        <pc:picChg chg="add mod">
          <ac:chgData name="Buehler, Jana Stefanie" userId="ee417f53-d201-4685-a481-6e546633a560" providerId="ADAL" clId="{4397DFC9-F416-A943-AAEB-BF71C9AA2870}" dt="2022-01-14T08:34:17.221" v="2" actId="1076"/>
          <ac:picMkLst>
            <pc:docMk/>
            <pc:sldMk cId="1885837302" sldId="280"/>
            <ac:picMk id="18" creationId="{D0D59A9F-BD59-C64C-BD47-8EE733BA494B}"/>
          </ac:picMkLst>
        </pc:picChg>
      </pc:sldChg>
      <pc:sldChg chg="modSp mod">
        <pc:chgData name="Buehler, Jana Stefanie" userId="ee417f53-d201-4685-a481-6e546633a560" providerId="ADAL" clId="{4397DFC9-F416-A943-AAEB-BF71C9AA2870}" dt="2022-01-15T09:17:31.438" v="18" actId="1076"/>
        <pc:sldMkLst>
          <pc:docMk/>
          <pc:sldMk cId="3572909533" sldId="304"/>
        </pc:sldMkLst>
        <pc:spChg chg="mod">
          <ac:chgData name="Buehler, Jana Stefanie" userId="ee417f53-d201-4685-a481-6e546633a560" providerId="ADAL" clId="{4397DFC9-F416-A943-AAEB-BF71C9AA2870}" dt="2022-01-15T09:17:06.524" v="14" actId="1076"/>
          <ac:spMkLst>
            <pc:docMk/>
            <pc:sldMk cId="3572909533" sldId="304"/>
            <ac:spMk id="6" creationId="{0F360865-AF3A-4D4A-93F8-8B8EEB7D428F}"/>
          </ac:spMkLst>
        </pc:spChg>
        <pc:spChg chg="mod">
          <ac:chgData name="Buehler, Jana Stefanie" userId="ee417f53-d201-4685-a481-6e546633a560" providerId="ADAL" clId="{4397DFC9-F416-A943-AAEB-BF71C9AA2870}" dt="2022-01-15T09:17:31.438" v="18" actId="1076"/>
          <ac:spMkLst>
            <pc:docMk/>
            <pc:sldMk cId="3572909533" sldId="304"/>
            <ac:spMk id="15" creationId="{4346547C-9397-1148-BEBF-EE16E294E03E}"/>
          </ac:spMkLst>
        </pc:spChg>
      </pc:sldChg>
      <pc:sldChg chg="modSp mod">
        <pc:chgData name="Buehler, Jana Stefanie" userId="ee417f53-d201-4685-a481-6e546633a560" providerId="ADAL" clId="{4397DFC9-F416-A943-AAEB-BF71C9AA2870}" dt="2022-01-21T16:14:16.931" v="34" actId="1076"/>
        <pc:sldMkLst>
          <pc:docMk/>
          <pc:sldMk cId="1607301836" sldId="307"/>
        </pc:sldMkLst>
        <pc:spChg chg="mod">
          <ac:chgData name="Buehler, Jana Stefanie" userId="ee417f53-d201-4685-a481-6e546633a560" providerId="ADAL" clId="{4397DFC9-F416-A943-AAEB-BF71C9AA2870}" dt="2022-01-21T16:13:40.184" v="33" actId="20577"/>
          <ac:spMkLst>
            <pc:docMk/>
            <pc:sldMk cId="1607301836" sldId="307"/>
            <ac:spMk id="10" creationId="{921AA4FB-95B7-1443-B710-7CCE66533EE6}"/>
          </ac:spMkLst>
        </pc:spChg>
        <pc:spChg chg="mod">
          <ac:chgData name="Buehler, Jana Stefanie" userId="ee417f53-d201-4685-a481-6e546633a560" providerId="ADAL" clId="{4397DFC9-F416-A943-AAEB-BF71C9AA2870}" dt="2022-01-21T16:14:16.931" v="34" actId="1076"/>
          <ac:spMkLst>
            <pc:docMk/>
            <pc:sldMk cId="1607301836" sldId="307"/>
            <ac:spMk id="30" creationId="{0E624FDB-969E-4275-92F9-9510313BF5FB}"/>
          </ac:spMkLst>
        </pc:spChg>
        <pc:spChg chg="mod">
          <ac:chgData name="Buehler, Jana Stefanie" userId="ee417f53-d201-4685-a481-6e546633a560" providerId="ADAL" clId="{4397DFC9-F416-A943-AAEB-BF71C9AA2870}" dt="2022-01-21T16:14:16.931" v="34" actId="1076"/>
          <ac:spMkLst>
            <pc:docMk/>
            <pc:sldMk cId="1607301836" sldId="307"/>
            <ac:spMk id="31" creationId="{E314BBFB-0B69-44C0-9512-1E5075339E8A}"/>
          </ac:spMkLst>
        </pc:spChg>
        <pc:picChg chg="mod">
          <ac:chgData name="Buehler, Jana Stefanie" userId="ee417f53-d201-4685-a481-6e546633a560" providerId="ADAL" clId="{4397DFC9-F416-A943-AAEB-BF71C9AA2870}" dt="2022-01-21T16:14:16.931" v="34" actId="1076"/>
          <ac:picMkLst>
            <pc:docMk/>
            <pc:sldMk cId="1607301836" sldId="307"/>
            <ac:picMk id="29" creationId="{EECDB0E5-A419-434A-884A-22A41186F493}"/>
          </ac:picMkLst>
        </pc:picChg>
      </pc:sldChg>
      <pc:sldChg chg="modSp mod">
        <pc:chgData name="Buehler, Jana Stefanie" userId="ee417f53-d201-4685-a481-6e546633a560" providerId="ADAL" clId="{4397DFC9-F416-A943-AAEB-BF71C9AA2870}" dt="2022-01-21T17:08:25.365" v="150" actId="20577"/>
        <pc:sldMkLst>
          <pc:docMk/>
          <pc:sldMk cId="2305532312" sldId="308"/>
        </pc:sldMkLst>
        <pc:spChg chg="mod">
          <ac:chgData name="Buehler, Jana Stefanie" userId="ee417f53-d201-4685-a481-6e546633a560" providerId="ADAL" clId="{4397DFC9-F416-A943-AAEB-BF71C9AA2870}" dt="2022-01-21T17:08:25.365" v="150" actId="20577"/>
          <ac:spMkLst>
            <pc:docMk/>
            <pc:sldMk cId="2305532312" sldId="308"/>
            <ac:spMk id="4" creationId="{78753380-7C1E-3841-8EED-8FCDE5878FC6}"/>
          </ac:spMkLst>
        </pc:spChg>
      </pc:sldChg>
      <pc:sldChg chg="modSp mod">
        <pc:chgData name="Buehler, Jana Stefanie" userId="ee417f53-d201-4685-a481-6e546633a560" providerId="ADAL" clId="{4397DFC9-F416-A943-AAEB-BF71C9AA2870}" dt="2022-01-21T17:07:17.624" v="147" actId="20577"/>
        <pc:sldMkLst>
          <pc:docMk/>
          <pc:sldMk cId="1330750287" sldId="313"/>
        </pc:sldMkLst>
        <pc:spChg chg="mod">
          <ac:chgData name="Buehler, Jana Stefanie" userId="ee417f53-d201-4685-a481-6e546633a560" providerId="ADAL" clId="{4397DFC9-F416-A943-AAEB-BF71C9AA2870}" dt="2022-01-21T17:07:17.624" v="147" actId="20577"/>
          <ac:spMkLst>
            <pc:docMk/>
            <pc:sldMk cId="1330750287" sldId="313"/>
            <ac:spMk id="4" creationId="{78753380-7C1E-3841-8EED-8FCDE5878FC6}"/>
          </ac:spMkLst>
        </pc:spChg>
      </pc:sldChg>
      <pc:sldChg chg="modSp mod">
        <pc:chgData name="Buehler, Jana Stefanie" userId="ee417f53-d201-4685-a481-6e546633a560" providerId="ADAL" clId="{4397DFC9-F416-A943-AAEB-BF71C9AA2870}" dt="2022-01-21T16:17:54.008" v="41" actId="20577"/>
        <pc:sldMkLst>
          <pc:docMk/>
          <pc:sldMk cId="2831068162" sldId="314"/>
        </pc:sldMkLst>
        <pc:spChg chg="mod">
          <ac:chgData name="Buehler, Jana Stefanie" userId="ee417f53-d201-4685-a481-6e546633a560" providerId="ADAL" clId="{4397DFC9-F416-A943-AAEB-BF71C9AA2870}" dt="2022-01-21T16:17:54.008" v="41" actId="20577"/>
          <ac:spMkLst>
            <pc:docMk/>
            <pc:sldMk cId="2831068162" sldId="314"/>
            <ac:spMk id="7" creationId="{877DB635-FFD2-4451-953D-FE2EF8DC3786}"/>
          </ac:spMkLst>
        </pc:spChg>
      </pc:sldChg>
      <pc:sldChg chg="modSp mod">
        <pc:chgData name="Buehler, Jana Stefanie" userId="ee417f53-d201-4685-a481-6e546633a560" providerId="ADAL" clId="{4397DFC9-F416-A943-AAEB-BF71C9AA2870}" dt="2022-01-21T16:18:51.685" v="43" actId="20577"/>
        <pc:sldMkLst>
          <pc:docMk/>
          <pc:sldMk cId="2087455449" sldId="316"/>
        </pc:sldMkLst>
        <pc:spChg chg="mod">
          <ac:chgData name="Buehler, Jana Stefanie" userId="ee417f53-d201-4685-a481-6e546633a560" providerId="ADAL" clId="{4397DFC9-F416-A943-AAEB-BF71C9AA2870}" dt="2022-01-21T16:18:51.685" v="43" actId="20577"/>
          <ac:spMkLst>
            <pc:docMk/>
            <pc:sldMk cId="2087455449" sldId="316"/>
            <ac:spMk id="4" creationId="{78753380-7C1E-3841-8EED-8FCDE5878FC6}"/>
          </ac:spMkLst>
        </pc:spChg>
      </pc:sldChg>
      <pc:sldChg chg="modSp mod">
        <pc:chgData name="Buehler, Jana Stefanie" userId="ee417f53-d201-4685-a481-6e546633a560" providerId="ADAL" clId="{4397DFC9-F416-A943-AAEB-BF71C9AA2870}" dt="2022-01-21T16:20:09.318" v="51" actId="20577"/>
        <pc:sldMkLst>
          <pc:docMk/>
          <pc:sldMk cId="616075288" sldId="317"/>
        </pc:sldMkLst>
        <pc:spChg chg="mod">
          <ac:chgData name="Buehler, Jana Stefanie" userId="ee417f53-d201-4685-a481-6e546633a560" providerId="ADAL" clId="{4397DFC9-F416-A943-AAEB-BF71C9AA2870}" dt="2022-01-21T16:19:44.807" v="47" actId="20577"/>
          <ac:spMkLst>
            <pc:docMk/>
            <pc:sldMk cId="616075288" sldId="317"/>
            <ac:spMk id="4" creationId="{78753380-7C1E-3841-8EED-8FCDE5878FC6}"/>
          </ac:spMkLst>
        </pc:spChg>
        <pc:spChg chg="mod">
          <ac:chgData name="Buehler, Jana Stefanie" userId="ee417f53-d201-4685-a481-6e546633a560" providerId="ADAL" clId="{4397DFC9-F416-A943-AAEB-BF71C9AA2870}" dt="2022-01-21T16:20:09.318" v="51" actId="20577"/>
          <ac:spMkLst>
            <pc:docMk/>
            <pc:sldMk cId="616075288" sldId="317"/>
            <ac:spMk id="10" creationId="{921AA4FB-95B7-1443-B710-7CCE66533EE6}"/>
          </ac:spMkLst>
        </pc:spChg>
      </pc:sldChg>
      <pc:sldChg chg="modSp mod">
        <pc:chgData name="Buehler, Jana Stefanie" userId="ee417f53-d201-4685-a481-6e546633a560" providerId="ADAL" clId="{4397DFC9-F416-A943-AAEB-BF71C9AA2870}" dt="2022-01-21T17:03:47.939" v="142" actId="20577"/>
        <pc:sldMkLst>
          <pc:docMk/>
          <pc:sldMk cId="1112393046" sldId="321"/>
        </pc:sldMkLst>
        <pc:spChg chg="mod">
          <ac:chgData name="Buehler, Jana Stefanie" userId="ee417f53-d201-4685-a481-6e546633a560" providerId="ADAL" clId="{4397DFC9-F416-A943-AAEB-BF71C9AA2870}" dt="2022-01-21T17:03:47.939" v="142" actId="20577"/>
          <ac:spMkLst>
            <pc:docMk/>
            <pc:sldMk cId="1112393046" sldId="321"/>
            <ac:spMk id="4" creationId="{78753380-7C1E-3841-8EED-8FCDE5878FC6}"/>
          </ac:spMkLst>
        </pc:spChg>
        <pc:spChg chg="mod">
          <ac:chgData name="Buehler, Jana Stefanie" userId="ee417f53-d201-4685-a481-6e546633a560" providerId="ADAL" clId="{4397DFC9-F416-A943-AAEB-BF71C9AA2870}" dt="2022-01-21T16:26:24.733" v="62" actId="20577"/>
          <ac:spMkLst>
            <pc:docMk/>
            <pc:sldMk cId="1112393046" sldId="321"/>
            <ac:spMk id="10" creationId="{921AA4FB-95B7-1443-B710-7CCE66533EE6}"/>
          </ac:spMkLst>
        </pc:spChg>
      </pc:sldChg>
      <pc:sldChg chg="modSp mod">
        <pc:chgData name="Buehler, Jana Stefanie" userId="ee417f53-d201-4685-a481-6e546633a560" providerId="ADAL" clId="{4397DFC9-F416-A943-AAEB-BF71C9AA2870}" dt="2022-01-21T16:36:47.865" v="66" actId="20577"/>
        <pc:sldMkLst>
          <pc:docMk/>
          <pc:sldMk cId="2267495314" sldId="322"/>
        </pc:sldMkLst>
        <pc:spChg chg="mod">
          <ac:chgData name="Buehler, Jana Stefanie" userId="ee417f53-d201-4685-a481-6e546633a560" providerId="ADAL" clId="{4397DFC9-F416-A943-AAEB-BF71C9AA2870}" dt="2022-01-21T16:22:03.193" v="53" actId="20577"/>
          <ac:spMkLst>
            <pc:docMk/>
            <pc:sldMk cId="2267495314" sldId="322"/>
            <ac:spMk id="15" creationId="{4346547C-9397-1148-BEBF-EE16E294E03E}"/>
          </ac:spMkLst>
        </pc:spChg>
        <pc:spChg chg="mod">
          <ac:chgData name="Buehler, Jana Stefanie" userId="ee417f53-d201-4685-a481-6e546633a560" providerId="ADAL" clId="{4397DFC9-F416-A943-AAEB-BF71C9AA2870}" dt="2022-01-21T16:36:47.865" v="66" actId="20577"/>
          <ac:spMkLst>
            <pc:docMk/>
            <pc:sldMk cId="2267495314" sldId="322"/>
            <ac:spMk id="19" creationId="{1880D880-E751-DD40-BC43-1CE967558BB3}"/>
          </ac:spMkLst>
        </pc:spChg>
      </pc:sldChg>
      <pc:sldChg chg="modSp mod">
        <pc:chgData name="Buehler, Jana Stefanie" userId="ee417f53-d201-4685-a481-6e546633a560" providerId="ADAL" clId="{4397DFC9-F416-A943-AAEB-BF71C9AA2870}" dt="2022-01-21T17:02:52.244" v="135" actId="20577"/>
        <pc:sldMkLst>
          <pc:docMk/>
          <pc:sldMk cId="3776179022" sldId="323"/>
        </pc:sldMkLst>
        <pc:spChg chg="mod">
          <ac:chgData name="Buehler, Jana Stefanie" userId="ee417f53-d201-4685-a481-6e546633a560" providerId="ADAL" clId="{4397DFC9-F416-A943-AAEB-BF71C9AA2870}" dt="2022-01-21T17:02:52.244" v="135" actId="20577"/>
          <ac:spMkLst>
            <pc:docMk/>
            <pc:sldMk cId="3776179022" sldId="323"/>
            <ac:spMk id="4" creationId="{78753380-7C1E-3841-8EED-8FCDE5878FC6}"/>
          </ac:spMkLst>
        </pc:spChg>
      </pc:sldChg>
      <pc:sldChg chg="modSp mod">
        <pc:chgData name="Buehler, Jana Stefanie" userId="ee417f53-d201-4685-a481-6e546633a560" providerId="ADAL" clId="{4397DFC9-F416-A943-AAEB-BF71C9AA2870}" dt="2022-01-21T17:01:18.122" v="133" actId="20577"/>
        <pc:sldMkLst>
          <pc:docMk/>
          <pc:sldMk cId="3422123625" sldId="328"/>
        </pc:sldMkLst>
        <pc:spChg chg="mod">
          <ac:chgData name="Buehler, Jana Stefanie" userId="ee417f53-d201-4685-a481-6e546633a560" providerId="ADAL" clId="{4397DFC9-F416-A943-AAEB-BF71C9AA2870}" dt="2022-01-21T17:01:18.122" v="133" actId="20577"/>
          <ac:spMkLst>
            <pc:docMk/>
            <pc:sldMk cId="3422123625" sldId="328"/>
            <ac:spMk id="4" creationId="{78753380-7C1E-3841-8EED-8FCDE5878FC6}"/>
          </ac:spMkLst>
        </pc:spChg>
        <pc:spChg chg="mod">
          <ac:chgData name="Buehler, Jana Stefanie" userId="ee417f53-d201-4685-a481-6e546633a560" providerId="ADAL" clId="{4397DFC9-F416-A943-AAEB-BF71C9AA2870}" dt="2022-01-21T16:48:16.931" v="75" actId="20577"/>
          <ac:spMkLst>
            <pc:docMk/>
            <pc:sldMk cId="3422123625" sldId="328"/>
            <ac:spMk id="16" creationId="{B8229B4A-D687-47A6-BF56-3D91D9937F09}"/>
          </ac:spMkLst>
        </pc:spChg>
      </pc:sldChg>
      <pc:sldChg chg="modSp mod">
        <pc:chgData name="Buehler, Jana Stefanie" userId="ee417f53-d201-4685-a481-6e546633a560" providerId="ADAL" clId="{4397DFC9-F416-A943-AAEB-BF71C9AA2870}" dt="2022-01-21T16:59:27.547" v="131" actId="20577"/>
        <pc:sldMkLst>
          <pc:docMk/>
          <pc:sldMk cId="45377733" sldId="329"/>
        </pc:sldMkLst>
        <pc:spChg chg="mod">
          <ac:chgData name="Buehler, Jana Stefanie" userId="ee417f53-d201-4685-a481-6e546633a560" providerId="ADAL" clId="{4397DFC9-F416-A943-AAEB-BF71C9AA2870}" dt="2022-01-21T16:59:27.547" v="131" actId="20577"/>
          <ac:spMkLst>
            <pc:docMk/>
            <pc:sldMk cId="45377733" sldId="329"/>
            <ac:spMk id="4" creationId="{78753380-7C1E-3841-8EED-8FCDE5878FC6}"/>
          </ac:spMkLst>
        </pc:spChg>
      </pc:sldChg>
      <pc:sldChg chg="modSp mod">
        <pc:chgData name="Buehler, Jana Stefanie" userId="ee417f53-d201-4685-a481-6e546633a560" providerId="ADAL" clId="{4397DFC9-F416-A943-AAEB-BF71C9AA2870}" dt="2022-01-21T17:02:03.385" v="134" actId="20577"/>
        <pc:sldMkLst>
          <pc:docMk/>
          <pc:sldMk cId="4152505652" sldId="331"/>
        </pc:sldMkLst>
        <pc:spChg chg="mod">
          <ac:chgData name="Buehler, Jana Stefanie" userId="ee417f53-d201-4685-a481-6e546633a560" providerId="ADAL" clId="{4397DFC9-F416-A943-AAEB-BF71C9AA2870}" dt="2022-01-21T17:02:03.385" v="134" actId="20577"/>
          <ac:spMkLst>
            <pc:docMk/>
            <pc:sldMk cId="4152505652" sldId="331"/>
            <ac:spMk id="4" creationId="{78753380-7C1E-3841-8EED-8FCDE5878FC6}"/>
          </ac:spMkLst>
        </pc:spChg>
      </pc:sldChg>
      <pc:sldChg chg="modSp mod">
        <pc:chgData name="Buehler, Jana Stefanie" userId="ee417f53-d201-4685-a481-6e546633a560" providerId="ADAL" clId="{4397DFC9-F416-A943-AAEB-BF71C9AA2870}" dt="2022-01-21T17:00:04.936" v="132" actId="20577"/>
        <pc:sldMkLst>
          <pc:docMk/>
          <pc:sldMk cId="2775793967" sldId="336"/>
        </pc:sldMkLst>
        <pc:spChg chg="mod">
          <ac:chgData name="Buehler, Jana Stefanie" userId="ee417f53-d201-4685-a481-6e546633a560" providerId="ADAL" clId="{4397DFC9-F416-A943-AAEB-BF71C9AA2870}" dt="2022-01-21T17:00:04.936" v="132" actId="20577"/>
          <ac:spMkLst>
            <pc:docMk/>
            <pc:sldMk cId="2775793967" sldId="336"/>
            <ac:spMk id="4" creationId="{78753380-7C1E-3841-8EED-8FCDE5878FC6}"/>
          </ac:spMkLst>
        </pc:spChg>
        <pc:spChg chg="mod">
          <ac:chgData name="Buehler, Jana Stefanie" userId="ee417f53-d201-4685-a481-6e546633a560" providerId="ADAL" clId="{4397DFC9-F416-A943-AAEB-BF71C9AA2870}" dt="2022-01-21T16:49:48.288" v="121" actId="20577"/>
          <ac:spMkLst>
            <pc:docMk/>
            <pc:sldMk cId="2775793967" sldId="336"/>
            <ac:spMk id="15" creationId="{95BEAB42-DC2C-4586-AEA3-494CFEEE1420}"/>
          </ac:spMkLst>
        </pc:spChg>
      </pc:sldChg>
    </pc:docChg>
  </pc:docChgLst>
  <pc:docChgLst>
    <pc:chgData name="Max Gugenhan" userId="07d5ae45-c43c-4de4-96cf-1362af0c0d59" providerId="ADAL" clId="{2F975DDC-B1F9-4FB0-8682-1C577FB3EFF6}"/>
    <pc:docChg chg="undo custSel modSld">
      <pc:chgData name="Max Gugenhan" userId="07d5ae45-c43c-4de4-96cf-1362af0c0d59" providerId="ADAL" clId="{2F975DDC-B1F9-4FB0-8682-1C577FB3EFF6}" dt="2022-01-22T13:04:08.766" v="72" actId="3626"/>
      <pc:docMkLst>
        <pc:docMk/>
      </pc:docMkLst>
      <pc:sldChg chg="modSp mod">
        <pc:chgData name="Max Gugenhan" userId="07d5ae45-c43c-4de4-96cf-1362af0c0d59" providerId="ADAL" clId="{2F975DDC-B1F9-4FB0-8682-1C577FB3EFF6}" dt="2022-01-22T11:45:35.657" v="1" actId="20577"/>
        <pc:sldMkLst>
          <pc:docMk/>
          <pc:sldMk cId="4040127669" sldId="261"/>
        </pc:sldMkLst>
        <pc:spChg chg="mod">
          <ac:chgData name="Max Gugenhan" userId="07d5ae45-c43c-4de4-96cf-1362af0c0d59" providerId="ADAL" clId="{2F975DDC-B1F9-4FB0-8682-1C577FB3EFF6}" dt="2022-01-22T11:45:35.657" v="1" actId="20577"/>
          <ac:spMkLst>
            <pc:docMk/>
            <pc:sldMk cId="4040127669" sldId="261"/>
            <ac:spMk id="2" creationId="{9497CDB6-AC3A-F34D-A78C-B05D2FD23973}"/>
          </ac:spMkLst>
        </pc:spChg>
      </pc:sldChg>
      <pc:sldChg chg="modSp mod">
        <pc:chgData name="Max Gugenhan" userId="07d5ae45-c43c-4de4-96cf-1362af0c0d59" providerId="ADAL" clId="{2F975DDC-B1F9-4FB0-8682-1C577FB3EFF6}" dt="2022-01-22T11:50:19.603" v="16" actId="20577"/>
        <pc:sldMkLst>
          <pc:docMk/>
          <pc:sldMk cId="3621075641" sldId="268"/>
        </pc:sldMkLst>
        <pc:spChg chg="mod">
          <ac:chgData name="Max Gugenhan" userId="07d5ae45-c43c-4de4-96cf-1362af0c0d59" providerId="ADAL" clId="{2F975DDC-B1F9-4FB0-8682-1C577FB3EFF6}" dt="2022-01-22T11:50:19.603" v="16" actId="20577"/>
          <ac:spMkLst>
            <pc:docMk/>
            <pc:sldMk cId="3621075641" sldId="268"/>
            <ac:spMk id="4" creationId="{78753380-7C1E-3841-8EED-8FCDE5878FC6}"/>
          </ac:spMkLst>
        </pc:spChg>
      </pc:sldChg>
      <pc:sldChg chg="modSp mod">
        <pc:chgData name="Max Gugenhan" userId="07d5ae45-c43c-4de4-96cf-1362af0c0d59" providerId="ADAL" clId="{2F975DDC-B1F9-4FB0-8682-1C577FB3EFF6}" dt="2022-01-22T12:16:26.741" v="56" actId="20577"/>
        <pc:sldMkLst>
          <pc:docMk/>
          <pc:sldMk cId="2963555057" sldId="279"/>
        </pc:sldMkLst>
        <pc:spChg chg="mod">
          <ac:chgData name="Max Gugenhan" userId="07d5ae45-c43c-4de4-96cf-1362af0c0d59" providerId="ADAL" clId="{2F975DDC-B1F9-4FB0-8682-1C577FB3EFF6}" dt="2022-01-22T12:16:26.741" v="56" actId="20577"/>
          <ac:spMkLst>
            <pc:docMk/>
            <pc:sldMk cId="2963555057" sldId="279"/>
            <ac:spMk id="15" creationId="{4346547C-9397-1148-BEBF-EE16E294E03E}"/>
          </ac:spMkLst>
        </pc:spChg>
        <pc:spChg chg="mod">
          <ac:chgData name="Max Gugenhan" userId="07d5ae45-c43c-4de4-96cf-1362af0c0d59" providerId="ADAL" clId="{2F975DDC-B1F9-4FB0-8682-1C577FB3EFF6}" dt="2022-01-22T11:48:52.681" v="7" actId="20577"/>
          <ac:spMkLst>
            <pc:docMk/>
            <pc:sldMk cId="2963555057" sldId="279"/>
            <ac:spMk id="19" creationId="{1880D880-E751-DD40-BC43-1CE967558BB3}"/>
          </ac:spMkLst>
        </pc:spChg>
      </pc:sldChg>
      <pc:sldChg chg="modSp mod">
        <pc:chgData name="Max Gugenhan" userId="07d5ae45-c43c-4de4-96cf-1362af0c0d59" providerId="ADAL" clId="{2F975DDC-B1F9-4FB0-8682-1C577FB3EFF6}" dt="2022-01-22T11:46:55.736" v="3" actId="20577"/>
        <pc:sldMkLst>
          <pc:docMk/>
          <pc:sldMk cId="1922353361" sldId="282"/>
        </pc:sldMkLst>
        <pc:spChg chg="mod">
          <ac:chgData name="Max Gugenhan" userId="07d5ae45-c43c-4de4-96cf-1362af0c0d59" providerId="ADAL" clId="{2F975DDC-B1F9-4FB0-8682-1C577FB3EFF6}" dt="2022-01-22T11:46:55.736" v="3" actId="20577"/>
          <ac:spMkLst>
            <pc:docMk/>
            <pc:sldMk cId="1922353361" sldId="282"/>
            <ac:spMk id="3" creationId="{77636FAA-A7CB-DB41-BD41-6A8033C850CA}"/>
          </ac:spMkLst>
        </pc:spChg>
      </pc:sldChg>
      <pc:sldChg chg="modSp mod">
        <pc:chgData name="Max Gugenhan" userId="07d5ae45-c43c-4de4-96cf-1362af0c0d59" providerId="ADAL" clId="{2F975DDC-B1F9-4FB0-8682-1C577FB3EFF6}" dt="2022-01-22T11:56:20.287" v="19" actId="20577"/>
        <pc:sldMkLst>
          <pc:docMk/>
          <pc:sldMk cId="988005996" sldId="290"/>
        </pc:sldMkLst>
        <pc:spChg chg="mod">
          <ac:chgData name="Max Gugenhan" userId="07d5ae45-c43c-4de4-96cf-1362af0c0d59" providerId="ADAL" clId="{2F975DDC-B1F9-4FB0-8682-1C577FB3EFF6}" dt="2022-01-22T11:56:20.287" v="19" actId="20577"/>
          <ac:spMkLst>
            <pc:docMk/>
            <pc:sldMk cId="988005996" sldId="290"/>
            <ac:spMk id="4" creationId="{78753380-7C1E-3841-8EED-8FCDE5878FC6}"/>
          </ac:spMkLst>
        </pc:spChg>
        <pc:spChg chg="mod">
          <ac:chgData name="Max Gugenhan" userId="07d5ae45-c43c-4de4-96cf-1362af0c0d59" providerId="ADAL" clId="{2F975DDC-B1F9-4FB0-8682-1C577FB3EFF6}" dt="2022-01-22T11:56:08.638" v="17" actId="20577"/>
          <ac:spMkLst>
            <pc:docMk/>
            <pc:sldMk cId="988005996" sldId="290"/>
            <ac:spMk id="10" creationId="{921AA4FB-95B7-1443-B710-7CCE66533EE6}"/>
          </ac:spMkLst>
        </pc:spChg>
      </pc:sldChg>
      <pc:sldChg chg="modSp mod">
        <pc:chgData name="Max Gugenhan" userId="07d5ae45-c43c-4de4-96cf-1362af0c0d59" providerId="ADAL" clId="{2F975DDC-B1F9-4FB0-8682-1C577FB3EFF6}" dt="2022-01-22T12:03:09.657" v="39" actId="20577"/>
        <pc:sldMkLst>
          <pc:docMk/>
          <pc:sldMk cId="3415232555" sldId="292"/>
        </pc:sldMkLst>
        <pc:spChg chg="mod">
          <ac:chgData name="Max Gugenhan" userId="07d5ae45-c43c-4de4-96cf-1362af0c0d59" providerId="ADAL" clId="{2F975DDC-B1F9-4FB0-8682-1C577FB3EFF6}" dt="2022-01-22T12:03:09.657" v="39" actId="20577"/>
          <ac:spMkLst>
            <pc:docMk/>
            <pc:sldMk cId="3415232555" sldId="292"/>
            <ac:spMk id="16" creationId="{12ABB4BD-DFC8-4E7F-ABD4-F7987ECAA18F}"/>
          </ac:spMkLst>
        </pc:spChg>
      </pc:sldChg>
      <pc:sldChg chg="modSp mod">
        <pc:chgData name="Max Gugenhan" userId="07d5ae45-c43c-4de4-96cf-1362af0c0d59" providerId="ADAL" clId="{2F975DDC-B1F9-4FB0-8682-1C577FB3EFF6}" dt="2022-01-22T12:00:10.791" v="31" actId="20577"/>
        <pc:sldMkLst>
          <pc:docMk/>
          <pc:sldMk cId="2769784532" sldId="293"/>
        </pc:sldMkLst>
        <pc:spChg chg="mod">
          <ac:chgData name="Max Gugenhan" userId="07d5ae45-c43c-4de4-96cf-1362af0c0d59" providerId="ADAL" clId="{2F975DDC-B1F9-4FB0-8682-1C577FB3EFF6}" dt="2022-01-22T11:59:46.256" v="29" actId="20577"/>
          <ac:spMkLst>
            <pc:docMk/>
            <pc:sldMk cId="2769784532" sldId="293"/>
            <ac:spMk id="4" creationId="{78753380-7C1E-3841-8EED-8FCDE5878FC6}"/>
          </ac:spMkLst>
        </pc:spChg>
        <pc:spChg chg="mod">
          <ac:chgData name="Max Gugenhan" userId="07d5ae45-c43c-4de4-96cf-1362af0c0d59" providerId="ADAL" clId="{2F975DDC-B1F9-4FB0-8682-1C577FB3EFF6}" dt="2022-01-22T12:00:10.791" v="31" actId="20577"/>
          <ac:spMkLst>
            <pc:docMk/>
            <pc:sldMk cId="2769784532" sldId="293"/>
            <ac:spMk id="18" creationId="{5CF556D5-C770-491D-BFBD-24520ED389A3}"/>
          </ac:spMkLst>
        </pc:spChg>
      </pc:sldChg>
      <pc:sldChg chg="modSp mod">
        <pc:chgData name="Max Gugenhan" userId="07d5ae45-c43c-4de4-96cf-1362af0c0d59" providerId="ADAL" clId="{2F975DDC-B1F9-4FB0-8682-1C577FB3EFF6}" dt="2022-01-22T12:01:00.953" v="34" actId="20577"/>
        <pc:sldMkLst>
          <pc:docMk/>
          <pc:sldMk cId="808928642" sldId="294"/>
        </pc:sldMkLst>
        <pc:spChg chg="mod">
          <ac:chgData name="Max Gugenhan" userId="07d5ae45-c43c-4de4-96cf-1362af0c0d59" providerId="ADAL" clId="{2F975DDC-B1F9-4FB0-8682-1C577FB3EFF6}" dt="2022-01-22T12:00:40.791" v="33" actId="20577"/>
          <ac:spMkLst>
            <pc:docMk/>
            <pc:sldMk cId="808928642" sldId="294"/>
            <ac:spMk id="5" creationId="{E1818A48-E362-1345-ABB6-5835DE3AB433}"/>
          </ac:spMkLst>
        </pc:spChg>
        <pc:spChg chg="mod">
          <ac:chgData name="Max Gugenhan" userId="07d5ae45-c43c-4de4-96cf-1362af0c0d59" providerId="ADAL" clId="{2F975DDC-B1F9-4FB0-8682-1C577FB3EFF6}" dt="2022-01-22T12:01:00.953" v="34" actId="20577"/>
          <ac:spMkLst>
            <pc:docMk/>
            <pc:sldMk cId="808928642" sldId="294"/>
            <ac:spMk id="10" creationId="{921AA4FB-95B7-1443-B710-7CCE66533EE6}"/>
          </ac:spMkLst>
        </pc:spChg>
      </pc:sldChg>
      <pc:sldChg chg="modSp mod">
        <pc:chgData name="Max Gugenhan" userId="07d5ae45-c43c-4de4-96cf-1362af0c0d59" providerId="ADAL" clId="{2F975DDC-B1F9-4FB0-8682-1C577FB3EFF6}" dt="2022-01-22T12:01:53.566" v="36" actId="20577"/>
        <pc:sldMkLst>
          <pc:docMk/>
          <pc:sldMk cId="1728317042" sldId="298"/>
        </pc:sldMkLst>
        <pc:spChg chg="mod">
          <ac:chgData name="Max Gugenhan" userId="07d5ae45-c43c-4de4-96cf-1362af0c0d59" providerId="ADAL" clId="{2F975DDC-B1F9-4FB0-8682-1C577FB3EFF6}" dt="2022-01-22T12:01:53.566" v="36" actId="20577"/>
          <ac:spMkLst>
            <pc:docMk/>
            <pc:sldMk cId="1728317042" sldId="298"/>
            <ac:spMk id="10" creationId="{921AA4FB-95B7-1443-B710-7CCE66533EE6}"/>
          </ac:spMkLst>
        </pc:spChg>
      </pc:sldChg>
      <pc:sldChg chg="modSp mod">
        <pc:chgData name="Max Gugenhan" userId="07d5ae45-c43c-4de4-96cf-1362af0c0d59" providerId="ADAL" clId="{2F975DDC-B1F9-4FB0-8682-1C577FB3EFF6}" dt="2022-01-22T12:02:41.648" v="37" actId="20577"/>
        <pc:sldMkLst>
          <pc:docMk/>
          <pc:sldMk cId="942705207" sldId="299"/>
        </pc:sldMkLst>
        <pc:spChg chg="mod">
          <ac:chgData name="Max Gugenhan" userId="07d5ae45-c43c-4de4-96cf-1362af0c0d59" providerId="ADAL" clId="{2F975DDC-B1F9-4FB0-8682-1C577FB3EFF6}" dt="2022-01-22T12:02:41.648" v="37" actId="20577"/>
          <ac:spMkLst>
            <pc:docMk/>
            <pc:sldMk cId="942705207" sldId="299"/>
            <ac:spMk id="10" creationId="{921AA4FB-95B7-1443-B710-7CCE66533EE6}"/>
          </ac:spMkLst>
        </pc:spChg>
      </pc:sldChg>
      <pc:sldChg chg="modSp mod">
        <pc:chgData name="Max Gugenhan" userId="07d5ae45-c43c-4de4-96cf-1362af0c0d59" providerId="ADAL" clId="{2F975DDC-B1F9-4FB0-8682-1C577FB3EFF6}" dt="2022-01-22T12:11:50.099" v="53" actId="20577"/>
        <pc:sldMkLst>
          <pc:docMk/>
          <pc:sldMk cId="3147193494" sldId="300"/>
        </pc:sldMkLst>
        <pc:spChg chg="mod">
          <ac:chgData name="Max Gugenhan" userId="07d5ae45-c43c-4de4-96cf-1362af0c0d59" providerId="ADAL" clId="{2F975DDC-B1F9-4FB0-8682-1C577FB3EFF6}" dt="2022-01-22T12:11:50.099" v="53" actId="20577"/>
          <ac:spMkLst>
            <pc:docMk/>
            <pc:sldMk cId="3147193494" sldId="300"/>
            <ac:spMk id="4" creationId="{78753380-7C1E-3841-8EED-8FCDE5878FC6}"/>
          </ac:spMkLst>
        </pc:spChg>
      </pc:sldChg>
      <pc:sldChg chg="modSp mod">
        <pc:chgData name="Max Gugenhan" userId="07d5ae45-c43c-4de4-96cf-1362af0c0d59" providerId="ADAL" clId="{2F975DDC-B1F9-4FB0-8682-1C577FB3EFF6}" dt="2022-01-22T12:04:25.088" v="42" actId="20577"/>
        <pc:sldMkLst>
          <pc:docMk/>
          <pc:sldMk cId="405928118" sldId="305"/>
        </pc:sldMkLst>
        <pc:spChg chg="mod">
          <ac:chgData name="Max Gugenhan" userId="07d5ae45-c43c-4de4-96cf-1362af0c0d59" providerId="ADAL" clId="{2F975DDC-B1F9-4FB0-8682-1C577FB3EFF6}" dt="2022-01-22T12:04:06.627" v="41" actId="20577"/>
          <ac:spMkLst>
            <pc:docMk/>
            <pc:sldMk cId="405928118" sldId="305"/>
            <ac:spMk id="4" creationId="{78753380-7C1E-3841-8EED-8FCDE5878FC6}"/>
          </ac:spMkLst>
        </pc:spChg>
        <pc:spChg chg="mod">
          <ac:chgData name="Max Gugenhan" userId="07d5ae45-c43c-4de4-96cf-1362af0c0d59" providerId="ADAL" clId="{2F975DDC-B1F9-4FB0-8682-1C577FB3EFF6}" dt="2022-01-22T12:04:25.088" v="42" actId="20577"/>
          <ac:spMkLst>
            <pc:docMk/>
            <pc:sldMk cId="405928118" sldId="305"/>
            <ac:spMk id="17" creationId="{ACB20EBC-AFBB-4288-8F5F-5C21B6E86F49}"/>
          </ac:spMkLst>
        </pc:spChg>
      </pc:sldChg>
      <pc:sldChg chg="modSp mod">
        <pc:chgData name="Max Gugenhan" userId="07d5ae45-c43c-4de4-96cf-1362af0c0d59" providerId="ADAL" clId="{2F975DDC-B1F9-4FB0-8682-1C577FB3EFF6}" dt="2022-01-22T12:06:47.441" v="48" actId="20577"/>
        <pc:sldMkLst>
          <pc:docMk/>
          <pc:sldMk cId="4250463909" sldId="306"/>
        </pc:sldMkLst>
        <pc:spChg chg="mod">
          <ac:chgData name="Max Gugenhan" userId="07d5ae45-c43c-4de4-96cf-1362af0c0d59" providerId="ADAL" clId="{2F975DDC-B1F9-4FB0-8682-1C577FB3EFF6}" dt="2022-01-22T12:06:37.572" v="46" actId="20577"/>
          <ac:spMkLst>
            <pc:docMk/>
            <pc:sldMk cId="4250463909" sldId="306"/>
            <ac:spMk id="4" creationId="{78753380-7C1E-3841-8EED-8FCDE5878FC6}"/>
          </ac:spMkLst>
        </pc:spChg>
        <pc:spChg chg="mod">
          <ac:chgData name="Max Gugenhan" userId="07d5ae45-c43c-4de4-96cf-1362af0c0d59" providerId="ADAL" clId="{2F975DDC-B1F9-4FB0-8682-1C577FB3EFF6}" dt="2022-01-22T12:06:47.441" v="48" actId="20577"/>
          <ac:spMkLst>
            <pc:docMk/>
            <pc:sldMk cId="4250463909" sldId="306"/>
            <ac:spMk id="10" creationId="{921AA4FB-95B7-1443-B710-7CCE66533EE6}"/>
          </ac:spMkLst>
        </pc:spChg>
      </pc:sldChg>
      <pc:sldChg chg="modSp mod">
        <pc:chgData name="Max Gugenhan" userId="07d5ae45-c43c-4de4-96cf-1362af0c0d59" providerId="ADAL" clId="{2F975DDC-B1F9-4FB0-8682-1C577FB3EFF6}" dt="2022-01-22T12:08:37.654" v="49" actId="20577"/>
        <pc:sldMkLst>
          <pc:docMk/>
          <pc:sldMk cId="616075288" sldId="317"/>
        </pc:sldMkLst>
        <pc:spChg chg="mod">
          <ac:chgData name="Max Gugenhan" userId="07d5ae45-c43c-4de4-96cf-1362af0c0d59" providerId="ADAL" clId="{2F975DDC-B1F9-4FB0-8682-1C577FB3EFF6}" dt="2022-01-22T12:08:37.654" v="49" actId="20577"/>
          <ac:spMkLst>
            <pc:docMk/>
            <pc:sldMk cId="616075288" sldId="317"/>
            <ac:spMk id="4" creationId="{78753380-7C1E-3841-8EED-8FCDE5878FC6}"/>
          </ac:spMkLst>
        </pc:spChg>
      </pc:sldChg>
      <pc:sldChg chg="modSp mod">
        <pc:chgData name="Max Gugenhan" userId="07d5ae45-c43c-4de4-96cf-1362af0c0d59" providerId="ADAL" clId="{2F975DDC-B1F9-4FB0-8682-1C577FB3EFF6}" dt="2022-01-22T12:09:07.820" v="51" actId="20577"/>
        <pc:sldMkLst>
          <pc:docMk/>
          <pc:sldMk cId="1938287562" sldId="325"/>
        </pc:sldMkLst>
        <pc:spChg chg="mod">
          <ac:chgData name="Max Gugenhan" userId="07d5ae45-c43c-4de4-96cf-1362af0c0d59" providerId="ADAL" clId="{2F975DDC-B1F9-4FB0-8682-1C577FB3EFF6}" dt="2022-01-22T12:09:07.820" v="51" actId="20577"/>
          <ac:spMkLst>
            <pc:docMk/>
            <pc:sldMk cId="1938287562" sldId="325"/>
            <ac:spMk id="5" creationId="{E1818A48-E362-1345-ABB6-5835DE3AB433}"/>
          </ac:spMkLst>
        </pc:spChg>
      </pc:sldChg>
      <pc:sldChg chg="modSp mod">
        <pc:chgData name="Max Gugenhan" userId="07d5ae45-c43c-4de4-96cf-1362af0c0d59" providerId="ADAL" clId="{2F975DDC-B1F9-4FB0-8682-1C577FB3EFF6}" dt="2022-01-22T13:04:08.766" v="72" actId="3626"/>
        <pc:sldMkLst>
          <pc:docMk/>
          <pc:sldMk cId="3211230467" sldId="341"/>
        </pc:sldMkLst>
        <pc:spChg chg="mod">
          <ac:chgData name="Max Gugenhan" userId="07d5ae45-c43c-4de4-96cf-1362af0c0d59" providerId="ADAL" clId="{2F975DDC-B1F9-4FB0-8682-1C577FB3EFF6}" dt="2022-01-22T13:04:08.766" v="72" actId="3626"/>
          <ac:spMkLst>
            <pc:docMk/>
            <pc:sldMk cId="3211230467" sldId="341"/>
            <ac:spMk id="3" creationId="{77636FAA-A7CB-DB41-BD41-6A8033C850CA}"/>
          </ac:spMkLst>
        </pc:spChg>
      </pc:sldChg>
    </pc:docChg>
  </pc:docChgLst>
  <pc:docChgLst>
    <pc:chgData name="Gugenhan, Max" userId="S::gugenhanm@stud.hfwu.de::07d5ae45-c43c-4de4-96cf-1362af0c0d59" providerId="AD" clId="Web-{72C94637-5920-4A2B-A531-383282E055C1}"/>
    <pc:docChg chg="modSld">
      <pc:chgData name="Gugenhan, Max" userId="S::gugenhanm@stud.hfwu.de::07d5ae45-c43c-4de4-96cf-1362af0c0d59" providerId="AD" clId="Web-{72C94637-5920-4A2B-A531-383282E055C1}" dt="2022-01-16T10:23:43.273" v="9" actId="20577"/>
      <pc:docMkLst>
        <pc:docMk/>
      </pc:docMkLst>
      <pc:sldChg chg="modSp">
        <pc:chgData name="Gugenhan, Max" userId="S::gugenhanm@stud.hfwu.de::07d5ae45-c43c-4de4-96cf-1362af0c0d59" providerId="AD" clId="Web-{72C94637-5920-4A2B-A531-383282E055C1}" dt="2022-01-16T10:23:43.273" v="9" actId="20577"/>
        <pc:sldMkLst>
          <pc:docMk/>
          <pc:sldMk cId="3147193494" sldId="300"/>
        </pc:sldMkLst>
        <pc:spChg chg="mod">
          <ac:chgData name="Gugenhan, Max" userId="S::gugenhanm@stud.hfwu.de::07d5ae45-c43c-4de4-96cf-1362af0c0d59" providerId="AD" clId="Web-{72C94637-5920-4A2B-A531-383282E055C1}" dt="2022-01-16T10:23:43.273" v="9" actId="20577"/>
          <ac:spMkLst>
            <pc:docMk/>
            <pc:sldMk cId="3147193494" sldId="300"/>
            <ac:spMk id="4" creationId="{78753380-7C1E-3841-8EED-8FCDE5878FC6}"/>
          </ac:spMkLst>
        </pc:spChg>
      </pc:sldChg>
    </pc:docChg>
  </pc:docChgLst>
  <pc:docChgLst>
    <pc:chgData name="Breuer, Marion" userId="S::breuerm@stud.hfwu.de::8816ae27-3ae9-49f8-ba67-17e6b5a995e3" providerId="AD" clId="Web-{D0FD6F63-51BE-47B6-A1F7-3D56F06973B0}"/>
    <pc:docChg chg="addSld delSld modSld">
      <pc:chgData name="Breuer, Marion" userId="S::breuerm@stud.hfwu.de::8816ae27-3ae9-49f8-ba67-17e6b5a995e3" providerId="AD" clId="Web-{D0FD6F63-51BE-47B6-A1F7-3D56F06973B0}" dt="2022-01-11T07:42:08.941" v="11" actId="20577"/>
      <pc:docMkLst>
        <pc:docMk/>
      </pc:docMkLst>
      <pc:sldChg chg="modSp add replId">
        <pc:chgData name="Breuer, Marion" userId="S::breuerm@stud.hfwu.de::8816ae27-3ae9-49f8-ba67-17e6b5a995e3" providerId="AD" clId="Web-{D0FD6F63-51BE-47B6-A1F7-3D56F06973B0}" dt="2022-01-11T07:42:08.941" v="11" actId="20577"/>
        <pc:sldMkLst>
          <pc:docMk/>
          <pc:sldMk cId="3211230467" sldId="341"/>
        </pc:sldMkLst>
        <pc:spChg chg="mod">
          <ac:chgData name="Breuer, Marion" userId="S::breuerm@stud.hfwu.de::8816ae27-3ae9-49f8-ba67-17e6b5a995e3" providerId="AD" clId="Web-{D0FD6F63-51BE-47B6-A1F7-3D56F06973B0}" dt="2022-01-11T07:42:04.644" v="10" actId="20577"/>
          <ac:spMkLst>
            <pc:docMk/>
            <pc:sldMk cId="3211230467" sldId="341"/>
            <ac:spMk id="2" creationId="{9497CDB6-AC3A-F34D-A78C-B05D2FD23973}"/>
          </ac:spMkLst>
        </pc:spChg>
        <pc:spChg chg="mod">
          <ac:chgData name="Breuer, Marion" userId="S::breuerm@stud.hfwu.de::8816ae27-3ae9-49f8-ba67-17e6b5a995e3" providerId="AD" clId="Web-{D0FD6F63-51BE-47B6-A1F7-3D56F06973B0}" dt="2022-01-11T07:42:08.941" v="11" actId="20577"/>
          <ac:spMkLst>
            <pc:docMk/>
            <pc:sldMk cId="3211230467" sldId="341"/>
            <ac:spMk id="3" creationId="{77636FAA-A7CB-DB41-BD41-6A8033C850CA}"/>
          </ac:spMkLst>
        </pc:spChg>
      </pc:sldChg>
      <pc:sldChg chg="new del">
        <pc:chgData name="Breuer, Marion" userId="S::breuerm@stud.hfwu.de::8816ae27-3ae9-49f8-ba67-17e6b5a995e3" providerId="AD" clId="Web-{D0FD6F63-51BE-47B6-A1F7-3D56F06973B0}" dt="2022-01-11T07:41:34.518" v="1"/>
        <pc:sldMkLst>
          <pc:docMk/>
          <pc:sldMk cId="3342291324" sldId="341"/>
        </pc:sldMkLst>
      </pc:sldChg>
    </pc:docChg>
  </pc:docChgLst>
  <pc:docChgLst>
    <pc:chgData name="Gugenhan, Max" userId="S::gugenhanm@stud.hfwu.de::07d5ae45-c43c-4de4-96cf-1362af0c0d59" providerId="AD" clId="Web-{73A47904-2E1E-4870-AB17-C2F9BFF62662}"/>
    <pc:docChg chg="modSld">
      <pc:chgData name="Gugenhan, Max" userId="S::gugenhanm@stud.hfwu.de::07d5ae45-c43c-4de4-96cf-1362af0c0d59" providerId="AD" clId="Web-{73A47904-2E1E-4870-AB17-C2F9BFF62662}" dt="2022-01-10T14:33:18.119" v="0"/>
      <pc:docMkLst>
        <pc:docMk/>
      </pc:docMkLst>
      <pc:sldChg chg="modSp">
        <pc:chgData name="Gugenhan, Max" userId="S::gugenhanm@stud.hfwu.de::07d5ae45-c43c-4de4-96cf-1362af0c0d59" providerId="AD" clId="Web-{73A47904-2E1E-4870-AB17-C2F9BFF62662}" dt="2022-01-10T14:33:18.119" v="0"/>
        <pc:sldMkLst>
          <pc:docMk/>
          <pc:sldMk cId="3621075641" sldId="268"/>
        </pc:sldMkLst>
        <pc:spChg chg="mod">
          <ac:chgData name="Gugenhan, Max" userId="S::gugenhanm@stud.hfwu.de::07d5ae45-c43c-4de4-96cf-1362af0c0d59" providerId="AD" clId="Web-{73A47904-2E1E-4870-AB17-C2F9BFF62662}" dt="2022-01-10T14:33:18.119" v="0"/>
          <ac:spMkLst>
            <pc:docMk/>
            <pc:sldMk cId="3621075641" sldId="268"/>
            <ac:spMk id="4" creationId="{78753380-7C1E-3841-8EED-8FCDE5878FC6}"/>
          </ac:spMkLst>
        </pc:spChg>
      </pc:sldChg>
    </pc:docChg>
  </pc:docChgLst>
  <pc:docChgLst>
    <pc:chgData name="Buehler, Jana Stefanie" userId="S::buehlerj@stud.hfwu.de::ee417f53-d201-4685-a481-6e546633a560" providerId="AD" clId="Web-{EC0E987A-5EC0-4641-A166-00FF9C5D1E6F}"/>
    <pc:docChg chg="modSld">
      <pc:chgData name="Buehler, Jana Stefanie" userId="S::buehlerj@stud.hfwu.de::ee417f53-d201-4685-a481-6e546633a560" providerId="AD" clId="Web-{EC0E987A-5EC0-4641-A166-00FF9C5D1E6F}" dt="2021-12-31T12:36:34.117" v="0" actId="20577"/>
      <pc:docMkLst>
        <pc:docMk/>
      </pc:docMkLst>
      <pc:sldChg chg="modSp">
        <pc:chgData name="Buehler, Jana Stefanie" userId="S::buehlerj@stud.hfwu.de::ee417f53-d201-4685-a481-6e546633a560" providerId="AD" clId="Web-{EC0E987A-5EC0-4641-A166-00FF9C5D1E6F}" dt="2021-12-31T12:36:34.117" v="0" actId="20577"/>
        <pc:sldMkLst>
          <pc:docMk/>
          <pc:sldMk cId="2267495314" sldId="322"/>
        </pc:sldMkLst>
        <pc:spChg chg="mod">
          <ac:chgData name="Buehler, Jana Stefanie" userId="S::buehlerj@stud.hfwu.de::ee417f53-d201-4685-a481-6e546633a560" providerId="AD" clId="Web-{EC0E987A-5EC0-4641-A166-00FF9C5D1E6F}" dt="2021-12-31T12:36:34.117" v="0" actId="20577"/>
          <ac:spMkLst>
            <pc:docMk/>
            <pc:sldMk cId="2267495314" sldId="322"/>
            <ac:spMk id="19" creationId="{1880D880-E751-DD40-BC43-1CE967558BB3}"/>
          </ac:spMkLst>
        </pc:spChg>
      </pc:sldChg>
    </pc:docChg>
  </pc:docChgLst>
  <pc:docChgLst>
    <pc:chgData name="Buehler, Jana Stefanie" userId="ee417f53-d201-4685-a481-6e546633a560" providerId="ADAL" clId="{7E2E33B1-FEBC-434C-B541-459BA6D8C03E}"/>
    <pc:docChg chg="custSel modSld">
      <pc:chgData name="Buehler, Jana Stefanie" userId="ee417f53-d201-4685-a481-6e546633a560" providerId="ADAL" clId="{7E2E33B1-FEBC-434C-B541-459BA6D8C03E}" dt="2022-01-23T18:58:18.241" v="29" actId="313"/>
      <pc:docMkLst>
        <pc:docMk/>
      </pc:docMkLst>
      <pc:sldChg chg="modSp mod">
        <pc:chgData name="Buehler, Jana Stefanie" userId="ee417f53-d201-4685-a481-6e546633a560" providerId="ADAL" clId="{7E2E33B1-FEBC-434C-B541-459BA6D8C03E}" dt="2022-01-23T18:49:29.814" v="20" actId="20577"/>
        <pc:sldMkLst>
          <pc:docMk/>
          <pc:sldMk cId="3621075641" sldId="268"/>
        </pc:sldMkLst>
        <pc:spChg chg="mod">
          <ac:chgData name="Buehler, Jana Stefanie" userId="ee417f53-d201-4685-a481-6e546633a560" providerId="ADAL" clId="{7E2E33B1-FEBC-434C-B541-459BA6D8C03E}" dt="2022-01-23T18:49:29.814" v="20" actId="20577"/>
          <ac:spMkLst>
            <pc:docMk/>
            <pc:sldMk cId="3621075641" sldId="268"/>
            <ac:spMk id="10" creationId="{921AA4FB-95B7-1443-B710-7CCE66533EE6}"/>
          </ac:spMkLst>
        </pc:spChg>
      </pc:sldChg>
      <pc:sldChg chg="modSp mod">
        <pc:chgData name="Buehler, Jana Stefanie" userId="ee417f53-d201-4685-a481-6e546633a560" providerId="ADAL" clId="{7E2E33B1-FEBC-434C-B541-459BA6D8C03E}" dt="2022-01-23T18:49:08.366" v="19" actId="20577"/>
        <pc:sldMkLst>
          <pc:docMk/>
          <pc:sldMk cId="2963555057" sldId="279"/>
        </pc:sldMkLst>
        <pc:spChg chg="mod">
          <ac:chgData name="Buehler, Jana Stefanie" userId="ee417f53-d201-4685-a481-6e546633a560" providerId="ADAL" clId="{7E2E33B1-FEBC-434C-B541-459BA6D8C03E}" dt="2022-01-23T18:49:08.366" v="19" actId="20577"/>
          <ac:spMkLst>
            <pc:docMk/>
            <pc:sldMk cId="2963555057" sldId="279"/>
            <ac:spMk id="19" creationId="{1880D880-E751-DD40-BC43-1CE967558BB3}"/>
          </ac:spMkLst>
        </pc:spChg>
      </pc:sldChg>
      <pc:sldChg chg="modSp mod">
        <pc:chgData name="Buehler, Jana Stefanie" userId="ee417f53-d201-4685-a481-6e546633a560" providerId="ADAL" clId="{7E2E33B1-FEBC-434C-B541-459BA6D8C03E}" dt="2022-01-22T11:54:10.887" v="9" actId="20577"/>
        <pc:sldMkLst>
          <pc:docMk/>
          <pc:sldMk cId="4277013507" sldId="285"/>
        </pc:sldMkLst>
        <pc:spChg chg="mod">
          <ac:chgData name="Buehler, Jana Stefanie" userId="ee417f53-d201-4685-a481-6e546633a560" providerId="ADAL" clId="{7E2E33B1-FEBC-434C-B541-459BA6D8C03E}" dt="2022-01-22T11:54:10.887" v="9" actId="20577"/>
          <ac:spMkLst>
            <pc:docMk/>
            <pc:sldMk cId="4277013507" sldId="285"/>
            <ac:spMk id="3" creationId="{77636FAA-A7CB-DB41-BD41-6A8033C850CA}"/>
          </ac:spMkLst>
        </pc:spChg>
      </pc:sldChg>
      <pc:sldChg chg="modSp mod">
        <pc:chgData name="Buehler, Jana Stefanie" userId="ee417f53-d201-4685-a481-6e546633a560" providerId="ADAL" clId="{7E2E33B1-FEBC-434C-B541-459BA6D8C03E}" dt="2022-01-23T18:58:18.241" v="29" actId="313"/>
        <pc:sldMkLst>
          <pc:docMk/>
          <pc:sldMk cId="1607301836" sldId="307"/>
        </pc:sldMkLst>
        <pc:spChg chg="mod">
          <ac:chgData name="Buehler, Jana Stefanie" userId="ee417f53-d201-4685-a481-6e546633a560" providerId="ADAL" clId="{7E2E33B1-FEBC-434C-B541-459BA6D8C03E}" dt="2022-01-23T18:58:18.241" v="29" actId="313"/>
          <ac:spMkLst>
            <pc:docMk/>
            <pc:sldMk cId="1607301836" sldId="307"/>
            <ac:spMk id="10" creationId="{921AA4FB-95B7-1443-B710-7CCE66533EE6}"/>
          </ac:spMkLst>
        </pc:spChg>
      </pc:sldChg>
      <pc:sldChg chg="modSp mod">
        <pc:chgData name="Buehler, Jana Stefanie" userId="ee417f53-d201-4685-a481-6e546633a560" providerId="ADAL" clId="{7E2E33B1-FEBC-434C-B541-459BA6D8C03E}" dt="2022-01-22T12:00:06.945" v="18" actId="20577"/>
        <pc:sldMkLst>
          <pc:docMk/>
          <pc:sldMk cId="2305532312" sldId="308"/>
        </pc:sldMkLst>
        <pc:spChg chg="mod">
          <ac:chgData name="Buehler, Jana Stefanie" userId="ee417f53-d201-4685-a481-6e546633a560" providerId="ADAL" clId="{7E2E33B1-FEBC-434C-B541-459BA6D8C03E}" dt="2022-01-22T12:00:06.945" v="18" actId="20577"/>
          <ac:spMkLst>
            <pc:docMk/>
            <pc:sldMk cId="2305532312" sldId="308"/>
            <ac:spMk id="10" creationId="{921AA4FB-95B7-1443-B710-7CCE66533EE6}"/>
          </ac:spMkLst>
        </pc:spChg>
      </pc:sldChg>
      <pc:sldChg chg="modSp mod">
        <pc:chgData name="Buehler, Jana Stefanie" userId="ee417f53-d201-4685-a481-6e546633a560" providerId="ADAL" clId="{7E2E33B1-FEBC-434C-B541-459BA6D8C03E}" dt="2022-01-22T11:53:24.741" v="7" actId="27636"/>
        <pc:sldMkLst>
          <pc:docMk/>
          <pc:sldMk cId="3211230467" sldId="341"/>
        </pc:sldMkLst>
        <pc:spChg chg="mod">
          <ac:chgData name="Buehler, Jana Stefanie" userId="ee417f53-d201-4685-a481-6e546633a560" providerId="ADAL" clId="{7E2E33B1-FEBC-434C-B541-459BA6D8C03E}" dt="2022-01-22T11:53:24.741" v="7" actId="27636"/>
          <ac:spMkLst>
            <pc:docMk/>
            <pc:sldMk cId="3211230467" sldId="341"/>
            <ac:spMk id="3" creationId="{77636FAA-A7CB-DB41-BD41-6A8033C850CA}"/>
          </ac:spMkLst>
        </pc:spChg>
      </pc:sldChg>
    </pc:docChg>
  </pc:docChgLst>
  <pc:docChgLst>
    <pc:chgData name="Buehler, Jana Stefanie" userId="S::buehlerj@stud.hfwu.de::ee417f53-d201-4685-a481-6e546633a560" providerId="AD" clId="Web-{A95CC3D3-728D-45C2-8A34-6A190FA57FAD}"/>
    <pc:docChg chg="modSld">
      <pc:chgData name="Buehler, Jana Stefanie" userId="S::buehlerj@stud.hfwu.de::ee417f53-d201-4685-a481-6e546633a560" providerId="AD" clId="Web-{A95CC3D3-728D-45C2-8A34-6A190FA57FAD}" dt="2022-01-20T22:15:16.304" v="1" actId="20577"/>
      <pc:docMkLst>
        <pc:docMk/>
      </pc:docMkLst>
      <pc:sldChg chg="modSp">
        <pc:chgData name="Buehler, Jana Stefanie" userId="S::buehlerj@stud.hfwu.de::ee417f53-d201-4685-a481-6e546633a560" providerId="AD" clId="Web-{A95CC3D3-728D-45C2-8A34-6A190FA57FAD}" dt="2022-01-20T22:15:16.304" v="1" actId="20577"/>
        <pc:sldMkLst>
          <pc:docMk/>
          <pc:sldMk cId="988005996" sldId="290"/>
        </pc:sldMkLst>
        <pc:spChg chg="mod">
          <ac:chgData name="Buehler, Jana Stefanie" userId="S::buehlerj@stud.hfwu.de::ee417f53-d201-4685-a481-6e546633a560" providerId="AD" clId="Web-{A95CC3D3-728D-45C2-8A34-6A190FA57FAD}" dt="2022-01-20T22:15:16.304" v="1" actId="20577"/>
          <ac:spMkLst>
            <pc:docMk/>
            <pc:sldMk cId="988005996" sldId="290"/>
            <ac:spMk id="10" creationId="{921AA4FB-95B7-1443-B710-7CCE66533EE6}"/>
          </ac:spMkLst>
        </pc:spChg>
      </pc:sldChg>
    </pc:docChg>
  </pc:docChgLst>
  <pc:docChgLst>
    <pc:chgData name="Buehler, Jana Stefanie" userId="S::buehlerj@stud.hfwu.de::ee417f53-d201-4685-a481-6e546633a560" providerId="AD" clId="Web-{7013E934-CD0C-42EA-A1D5-747B323B6A1C}"/>
    <pc:docChg chg="modSld">
      <pc:chgData name="Buehler, Jana Stefanie" userId="S::buehlerj@stud.hfwu.de::ee417f53-d201-4685-a481-6e546633a560" providerId="AD" clId="Web-{7013E934-CD0C-42EA-A1D5-747B323B6A1C}" dt="2021-12-31T12:05:40.931" v="2" actId="20577"/>
      <pc:docMkLst>
        <pc:docMk/>
      </pc:docMkLst>
      <pc:sldChg chg="modSp">
        <pc:chgData name="Buehler, Jana Stefanie" userId="S::buehlerj@stud.hfwu.de::ee417f53-d201-4685-a481-6e546633a560" providerId="AD" clId="Web-{7013E934-CD0C-42EA-A1D5-747B323B6A1C}" dt="2021-12-31T12:05:40.931" v="2" actId="20577"/>
        <pc:sldMkLst>
          <pc:docMk/>
          <pc:sldMk cId="2087455449" sldId="316"/>
        </pc:sldMkLst>
        <pc:spChg chg="mod">
          <ac:chgData name="Buehler, Jana Stefanie" userId="S::buehlerj@stud.hfwu.de::ee417f53-d201-4685-a481-6e546633a560" providerId="AD" clId="Web-{7013E934-CD0C-42EA-A1D5-747B323B6A1C}" dt="2021-12-31T12:05:40.931" v="2" actId="20577"/>
          <ac:spMkLst>
            <pc:docMk/>
            <pc:sldMk cId="2087455449" sldId="316"/>
            <ac:spMk id="4" creationId="{78753380-7C1E-3841-8EED-8FCDE5878FC6}"/>
          </ac:spMkLst>
        </pc:spChg>
      </pc:sldChg>
    </pc:docChg>
  </pc:docChgLst>
  <pc:docChgLst>
    <pc:chgData name="1 G" userId="82ab66979b669f03" providerId="LiveId" clId="{3A2B29C1-24C9-4421-868B-D1C66BD2D9A5}"/>
    <pc:docChg chg="undo redo custSel modSld">
      <pc:chgData name="1 G" userId="82ab66979b669f03" providerId="LiveId" clId="{3A2B29C1-24C9-4421-868B-D1C66BD2D9A5}" dt="2022-01-11T21:33:53.460" v="931"/>
      <pc:docMkLst>
        <pc:docMk/>
      </pc:docMkLst>
      <pc:sldChg chg="modSp mod">
        <pc:chgData name="1 G" userId="82ab66979b669f03" providerId="LiveId" clId="{3A2B29C1-24C9-4421-868B-D1C66BD2D9A5}" dt="2022-01-11T21:19:47.071" v="697" actId="255"/>
        <pc:sldMkLst>
          <pc:docMk/>
          <pc:sldMk cId="3621075641" sldId="268"/>
        </pc:sldMkLst>
        <pc:spChg chg="mod">
          <ac:chgData name="1 G" userId="82ab66979b669f03" providerId="LiveId" clId="{3A2B29C1-24C9-4421-868B-D1C66BD2D9A5}" dt="2022-01-11T21:19:47.071" v="697" actId="255"/>
          <ac:spMkLst>
            <pc:docMk/>
            <pc:sldMk cId="3621075641" sldId="268"/>
            <ac:spMk id="10" creationId="{921AA4FB-95B7-1443-B710-7CCE66533EE6}"/>
          </ac:spMkLst>
        </pc:spChg>
      </pc:sldChg>
      <pc:sldChg chg="delCm">
        <pc:chgData name="1 G" userId="82ab66979b669f03" providerId="LiveId" clId="{3A2B29C1-24C9-4421-868B-D1C66BD2D9A5}" dt="2022-01-11T21:15:35.437" v="675"/>
        <pc:sldMkLst>
          <pc:docMk/>
          <pc:sldMk cId="4277013507" sldId="285"/>
        </pc:sldMkLst>
      </pc:sldChg>
      <pc:sldChg chg="modSp mod">
        <pc:chgData name="1 G" userId="82ab66979b669f03" providerId="LiveId" clId="{3A2B29C1-24C9-4421-868B-D1C66BD2D9A5}" dt="2022-01-11T21:19:54.439" v="698" actId="255"/>
        <pc:sldMkLst>
          <pc:docMk/>
          <pc:sldMk cId="119415901" sldId="286"/>
        </pc:sldMkLst>
        <pc:spChg chg="mod">
          <ac:chgData name="1 G" userId="82ab66979b669f03" providerId="LiveId" clId="{3A2B29C1-24C9-4421-868B-D1C66BD2D9A5}" dt="2022-01-11T21:19:54.439" v="698" actId="255"/>
          <ac:spMkLst>
            <pc:docMk/>
            <pc:sldMk cId="119415901" sldId="286"/>
            <ac:spMk id="10" creationId="{921AA4FB-95B7-1443-B710-7CCE66533EE6}"/>
          </ac:spMkLst>
        </pc:spChg>
      </pc:sldChg>
      <pc:sldChg chg="modSp mod">
        <pc:chgData name="1 G" userId="82ab66979b669f03" providerId="LiveId" clId="{3A2B29C1-24C9-4421-868B-D1C66BD2D9A5}" dt="2022-01-11T21:20:02.221" v="699" actId="255"/>
        <pc:sldMkLst>
          <pc:docMk/>
          <pc:sldMk cId="643320055" sldId="287"/>
        </pc:sldMkLst>
        <pc:spChg chg="mod">
          <ac:chgData name="1 G" userId="82ab66979b669f03" providerId="LiveId" clId="{3A2B29C1-24C9-4421-868B-D1C66BD2D9A5}" dt="2022-01-11T21:20:02.221" v="699" actId="255"/>
          <ac:spMkLst>
            <pc:docMk/>
            <pc:sldMk cId="643320055" sldId="287"/>
            <ac:spMk id="10" creationId="{921AA4FB-95B7-1443-B710-7CCE66533EE6}"/>
          </ac:spMkLst>
        </pc:spChg>
      </pc:sldChg>
      <pc:sldChg chg="modSp mod">
        <pc:chgData name="1 G" userId="82ab66979b669f03" providerId="LiveId" clId="{3A2B29C1-24C9-4421-868B-D1C66BD2D9A5}" dt="2022-01-11T21:20:11.306" v="700" actId="255"/>
        <pc:sldMkLst>
          <pc:docMk/>
          <pc:sldMk cId="2056271200" sldId="289"/>
        </pc:sldMkLst>
        <pc:spChg chg="mod">
          <ac:chgData name="1 G" userId="82ab66979b669f03" providerId="LiveId" clId="{3A2B29C1-24C9-4421-868B-D1C66BD2D9A5}" dt="2022-01-11T21:20:11.306" v="700" actId="255"/>
          <ac:spMkLst>
            <pc:docMk/>
            <pc:sldMk cId="2056271200" sldId="289"/>
            <ac:spMk id="10" creationId="{921AA4FB-95B7-1443-B710-7CCE66533EE6}"/>
          </ac:spMkLst>
        </pc:spChg>
      </pc:sldChg>
      <pc:sldChg chg="modSp mod">
        <pc:chgData name="1 G" userId="82ab66979b669f03" providerId="LiveId" clId="{3A2B29C1-24C9-4421-868B-D1C66BD2D9A5}" dt="2022-01-11T21:20:19.333" v="701" actId="255"/>
        <pc:sldMkLst>
          <pc:docMk/>
          <pc:sldMk cId="988005996" sldId="290"/>
        </pc:sldMkLst>
        <pc:spChg chg="mod">
          <ac:chgData name="1 G" userId="82ab66979b669f03" providerId="LiveId" clId="{3A2B29C1-24C9-4421-868B-D1C66BD2D9A5}" dt="2022-01-11T21:20:19.333" v="701" actId="255"/>
          <ac:spMkLst>
            <pc:docMk/>
            <pc:sldMk cId="988005996" sldId="290"/>
            <ac:spMk id="10" creationId="{921AA4FB-95B7-1443-B710-7CCE66533EE6}"/>
          </ac:spMkLst>
        </pc:spChg>
      </pc:sldChg>
      <pc:sldChg chg="modSp mod">
        <pc:chgData name="1 G" userId="82ab66979b669f03" providerId="LiveId" clId="{3A2B29C1-24C9-4421-868B-D1C66BD2D9A5}" dt="2022-01-11T21:20:35.030" v="706" actId="255"/>
        <pc:sldMkLst>
          <pc:docMk/>
          <pc:sldMk cId="834732545" sldId="291"/>
        </pc:sldMkLst>
        <pc:spChg chg="mod">
          <ac:chgData name="1 G" userId="82ab66979b669f03" providerId="LiveId" clId="{3A2B29C1-24C9-4421-868B-D1C66BD2D9A5}" dt="2022-01-11T21:20:35.030" v="706" actId="255"/>
          <ac:spMkLst>
            <pc:docMk/>
            <pc:sldMk cId="834732545" sldId="291"/>
            <ac:spMk id="10" creationId="{921AA4FB-95B7-1443-B710-7CCE66533EE6}"/>
          </ac:spMkLst>
        </pc:spChg>
      </pc:sldChg>
      <pc:sldChg chg="modSp mod">
        <pc:chgData name="1 G" userId="82ab66979b669f03" providerId="LiveId" clId="{3A2B29C1-24C9-4421-868B-D1C66BD2D9A5}" dt="2022-01-11T21:20:40.110" v="707" actId="20577"/>
        <pc:sldMkLst>
          <pc:docMk/>
          <pc:sldMk cId="3415232555" sldId="292"/>
        </pc:sldMkLst>
        <pc:spChg chg="mod">
          <ac:chgData name="1 G" userId="82ab66979b669f03" providerId="LiveId" clId="{3A2B29C1-24C9-4421-868B-D1C66BD2D9A5}" dt="2022-01-11T21:20:40.110" v="707" actId="20577"/>
          <ac:spMkLst>
            <pc:docMk/>
            <pc:sldMk cId="3415232555" sldId="292"/>
            <ac:spMk id="10" creationId="{921AA4FB-95B7-1443-B710-7CCE66533EE6}"/>
          </ac:spMkLst>
        </pc:spChg>
      </pc:sldChg>
      <pc:sldChg chg="modSp mod">
        <pc:chgData name="1 G" userId="82ab66979b669f03" providerId="LiveId" clId="{3A2B29C1-24C9-4421-868B-D1C66BD2D9A5}" dt="2022-01-11T21:11:38.606" v="671" actId="20577"/>
        <pc:sldMkLst>
          <pc:docMk/>
          <pc:sldMk cId="2769784532" sldId="293"/>
        </pc:sldMkLst>
        <pc:spChg chg="mod">
          <ac:chgData name="1 G" userId="82ab66979b669f03" providerId="LiveId" clId="{3A2B29C1-24C9-4421-868B-D1C66BD2D9A5}" dt="2022-01-11T21:11:38.606" v="671" actId="20577"/>
          <ac:spMkLst>
            <pc:docMk/>
            <pc:sldMk cId="2769784532" sldId="293"/>
            <ac:spMk id="10" creationId="{921AA4FB-95B7-1443-B710-7CCE66533EE6}"/>
          </ac:spMkLst>
        </pc:spChg>
      </pc:sldChg>
      <pc:sldChg chg="modSp mod">
        <pc:chgData name="1 G" userId="82ab66979b669f03" providerId="LiveId" clId="{3A2B29C1-24C9-4421-868B-D1C66BD2D9A5}" dt="2022-01-11T20:56:10.875" v="30" actId="255"/>
        <pc:sldMkLst>
          <pc:docMk/>
          <pc:sldMk cId="808928642" sldId="294"/>
        </pc:sldMkLst>
        <pc:spChg chg="mod">
          <ac:chgData name="1 G" userId="82ab66979b669f03" providerId="LiveId" clId="{3A2B29C1-24C9-4421-868B-D1C66BD2D9A5}" dt="2022-01-11T20:56:10.875" v="30" actId="255"/>
          <ac:spMkLst>
            <pc:docMk/>
            <pc:sldMk cId="808928642" sldId="294"/>
            <ac:spMk id="10" creationId="{921AA4FB-95B7-1443-B710-7CCE66533EE6}"/>
          </ac:spMkLst>
        </pc:spChg>
      </pc:sldChg>
      <pc:sldChg chg="modSp mod">
        <pc:chgData name="1 G" userId="82ab66979b669f03" providerId="LiveId" clId="{3A2B29C1-24C9-4421-868B-D1C66BD2D9A5}" dt="2022-01-11T21:13:17.520" v="672" actId="255"/>
        <pc:sldMkLst>
          <pc:docMk/>
          <pc:sldMk cId="1728317042" sldId="298"/>
        </pc:sldMkLst>
        <pc:spChg chg="mod">
          <ac:chgData name="1 G" userId="82ab66979b669f03" providerId="LiveId" clId="{3A2B29C1-24C9-4421-868B-D1C66BD2D9A5}" dt="2022-01-11T21:13:17.520" v="672" actId="255"/>
          <ac:spMkLst>
            <pc:docMk/>
            <pc:sldMk cId="1728317042" sldId="298"/>
            <ac:spMk id="10" creationId="{921AA4FB-95B7-1443-B710-7CCE66533EE6}"/>
          </ac:spMkLst>
        </pc:spChg>
      </pc:sldChg>
      <pc:sldChg chg="modSp mod delCm">
        <pc:chgData name="1 G" userId="82ab66979b669f03" providerId="LiveId" clId="{3A2B29C1-24C9-4421-868B-D1C66BD2D9A5}" dt="2022-01-11T21:13:29.177" v="673" actId="255"/>
        <pc:sldMkLst>
          <pc:docMk/>
          <pc:sldMk cId="942705207" sldId="299"/>
        </pc:sldMkLst>
        <pc:spChg chg="mod">
          <ac:chgData name="1 G" userId="82ab66979b669f03" providerId="LiveId" clId="{3A2B29C1-24C9-4421-868B-D1C66BD2D9A5}" dt="2022-01-11T21:13:29.177" v="673" actId="255"/>
          <ac:spMkLst>
            <pc:docMk/>
            <pc:sldMk cId="942705207" sldId="299"/>
            <ac:spMk id="10" creationId="{921AA4FB-95B7-1443-B710-7CCE66533EE6}"/>
          </ac:spMkLst>
        </pc:spChg>
      </pc:sldChg>
      <pc:sldChg chg="modSp mod">
        <pc:chgData name="1 G" userId="82ab66979b669f03" providerId="LiveId" clId="{3A2B29C1-24C9-4421-868B-D1C66BD2D9A5}" dt="2022-01-11T21:10:25.916" v="670" actId="20577"/>
        <pc:sldMkLst>
          <pc:docMk/>
          <pc:sldMk cId="3147193494" sldId="300"/>
        </pc:sldMkLst>
        <pc:spChg chg="mod">
          <ac:chgData name="1 G" userId="82ab66979b669f03" providerId="LiveId" clId="{3A2B29C1-24C9-4421-868B-D1C66BD2D9A5}" dt="2022-01-11T21:10:25.916" v="670" actId="20577"/>
          <ac:spMkLst>
            <pc:docMk/>
            <pc:sldMk cId="3147193494" sldId="300"/>
            <ac:spMk id="10" creationId="{921AA4FB-95B7-1443-B710-7CCE66533EE6}"/>
          </ac:spMkLst>
        </pc:spChg>
      </pc:sldChg>
      <pc:sldChg chg="modSp mod">
        <pc:chgData name="1 G" userId="82ab66979b669f03" providerId="LiveId" clId="{3A2B29C1-24C9-4421-868B-D1C66BD2D9A5}" dt="2022-01-11T20:57:02.495" v="35" actId="5793"/>
        <pc:sldMkLst>
          <pc:docMk/>
          <pc:sldMk cId="4250463909" sldId="306"/>
        </pc:sldMkLst>
        <pc:spChg chg="mod">
          <ac:chgData name="1 G" userId="82ab66979b669f03" providerId="LiveId" clId="{3A2B29C1-24C9-4421-868B-D1C66BD2D9A5}" dt="2022-01-11T20:57:02.495" v="35" actId="5793"/>
          <ac:spMkLst>
            <pc:docMk/>
            <pc:sldMk cId="4250463909" sldId="306"/>
            <ac:spMk id="10" creationId="{921AA4FB-95B7-1443-B710-7CCE66533EE6}"/>
          </ac:spMkLst>
        </pc:spChg>
      </pc:sldChg>
      <pc:sldChg chg="modSp mod">
        <pc:chgData name="1 G" userId="82ab66979b669f03" providerId="LiveId" clId="{3A2B29C1-24C9-4421-868B-D1C66BD2D9A5}" dt="2022-01-11T20:57:18.868" v="37" actId="20577"/>
        <pc:sldMkLst>
          <pc:docMk/>
          <pc:sldMk cId="1607301836" sldId="307"/>
        </pc:sldMkLst>
        <pc:spChg chg="mod">
          <ac:chgData name="1 G" userId="82ab66979b669f03" providerId="LiveId" clId="{3A2B29C1-24C9-4421-868B-D1C66BD2D9A5}" dt="2022-01-11T20:57:18.868" v="37" actId="20577"/>
          <ac:spMkLst>
            <pc:docMk/>
            <pc:sldMk cId="1607301836" sldId="307"/>
            <ac:spMk id="10" creationId="{921AA4FB-95B7-1443-B710-7CCE66533EE6}"/>
          </ac:spMkLst>
        </pc:spChg>
      </pc:sldChg>
      <pc:sldChg chg="modSp mod">
        <pc:chgData name="1 G" userId="82ab66979b669f03" providerId="LiveId" clId="{3A2B29C1-24C9-4421-868B-D1C66BD2D9A5}" dt="2022-01-11T20:57:33.825" v="38" actId="255"/>
        <pc:sldMkLst>
          <pc:docMk/>
          <pc:sldMk cId="2305532312" sldId="308"/>
        </pc:sldMkLst>
        <pc:spChg chg="mod">
          <ac:chgData name="1 G" userId="82ab66979b669f03" providerId="LiveId" clId="{3A2B29C1-24C9-4421-868B-D1C66BD2D9A5}" dt="2022-01-11T20:57:33.825" v="38" actId="255"/>
          <ac:spMkLst>
            <pc:docMk/>
            <pc:sldMk cId="2305532312" sldId="308"/>
            <ac:spMk id="10" creationId="{921AA4FB-95B7-1443-B710-7CCE66533EE6}"/>
          </ac:spMkLst>
        </pc:spChg>
      </pc:sldChg>
      <pc:sldChg chg="modSp mod">
        <pc:chgData name="1 G" userId="82ab66979b669f03" providerId="LiveId" clId="{3A2B29C1-24C9-4421-868B-D1C66BD2D9A5}" dt="2022-01-11T20:58:10.528" v="39" actId="255"/>
        <pc:sldMkLst>
          <pc:docMk/>
          <pc:sldMk cId="2087455449" sldId="316"/>
        </pc:sldMkLst>
        <pc:spChg chg="mod">
          <ac:chgData name="1 G" userId="82ab66979b669f03" providerId="LiveId" clId="{3A2B29C1-24C9-4421-868B-D1C66BD2D9A5}" dt="2022-01-11T20:58:10.528" v="39" actId="255"/>
          <ac:spMkLst>
            <pc:docMk/>
            <pc:sldMk cId="2087455449" sldId="316"/>
            <ac:spMk id="10" creationId="{921AA4FB-95B7-1443-B710-7CCE66533EE6}"/>
          </ac:spMkLst>
        </pc:spChg>
      </pc:sldChg>
      <pc:sldChg chg="modSp mod">
        <pc:chgData name="1 G" userId="82ab66979b669f03" providerId="LiveId" clId="{3A2B29C1-24C9-4421-868B-D1C66BD2D9A5}" dt="2022-01-11T20:58:19.121" v="40" actId="255"/>
        <pc:sldMkLst>
          <pc:docMk/>
          <pc:sldMk cId="616075288" sldId="317"/>
        </pc:sldMkLst>
        <pc:spChg chg="mod">
          <ac:chgData name="1 G" userId="82ab66979b669f03" providerId="LiveId" clId="{3A2B29C1-24C9-4421-868B-D1C66BD2D9A5}" dt="2022-01-11T20:58:19.121" v="40" actId="255"/>
          <ac:spMkLst>
            <pc:docMk/>
            <pc:sldMk cId="616075288" sldId="317"/>
            <ac:spMk id="10" creationId="{921AA4FB-95B7-1443-B710-7CCE66533EE6}"/>
          </ac:spMkLst>
        </pc:spChg>
      </pc:sldChg>
      <pc:sldChg chg="modSp mod">
        <pc:chgData name="1 G" userId="82ab66979b669f03" providerId="LiveId" clId="{3A2B29C1-24C9-4421-868B-D1C66BD2D9A5}" dt="2022-01-11T21:15:26.839" v="674" actId="255"/>
        <pc:sldMkLst>
          <pc:docMk/>
          <pc:sldMk cId="1932538863" sldId="338"/>
        </pc:sldMkLst>
        <pc:spChg chg="mod">
          <ac:chgData name="1 G" userId="82ab66979b669f03" providerId="LiveId" clId="{3A2B29C1-24C9-4421-868B-D1C66BD2D9A5}" dt="2022-01-11T21:15:26.839" v="674" actId="255"/>
          <ac:spMkLst>
            <pc:docMk/>
            <pc:sldMk cId="1932538863" sldId="338"/>
            <ac:spMk id="10" creationId="{921AA4FB-95B7-1443-B710-7CCE66533EE6}"/>
          </ac:spMkLst>
        </pc:spChg>
      </pc:sldChg>
      <pc:sldChg chg="modSp mod delCm">
        <pc:chgData name="1 G" userId="82ab66979b669f03" providerId="LiveId" clId="{3A2B29C1-24C9-4421-868B-D1C66BD2D9A5}" dt="2022-01-11T21:33:53.460" v="931"/>
        <pc:sldMkLst>
          <pc:docMk/>
          <pc:sldMk cId="3211230467" sldId="341"/>
        </pc:sldMkLst>
        <pc:spChg chg="mod">
          <ac:chgData name="1 G" userId="82ab66979b669f03" providerId="LiveId" clId="{3A2B29C1-24C9-4421-868B-D1C66BD2D9A5}" dt="2022-01-11T21:32:56.783" v="930" actId="3626"/>
          <ac:spMkLst>
            <pc:docMk/>
            <pc:sldMk cId="3211230467" sldId="341"/>
            <ac:spMk id="3" creationId="{77636FAA-A7CB-DB41-BD41-6A8033C850CA}"/>
          </ac:spMkLst>
        </pc:spChg>
      </pc:sldChg>
    </pc:docChg>
  </pc:docChgLst>
  <pc:docChgLst>
    <pc:chgData name="Breuer, Marion" userId="8816ae27-3ae9-49f8-ba67-17e6b5a995e3" providerId="ADAL" clId="{672F7D68-ABA0-47BD-9702-FF0F62036C0B}"/>
    <pc:docChg chg="undo custSel delSld modSld">
      <pc:chgData name="Breuer, Marion" userId="8816ae27-3ae9-49f8-ba67-17e6b5a995e3" providerId="ADAL" clId="{672F7D68-ABA0-47BD-9702-FF0F62036C0B}" dt="2022-01-11T11:15:44.980" v="1092"/>
      <pc:docMkLst>
        <pc:docMk/>
      </pc:docMkLst>
      <pc:sldChg chg="modCm">
        <pc:chgData name="Breuer, Marion" userId="8816ae27-3ae9-49f8-ba67-17e6b5a995e3" providerId="ADAL" clId="{672F7D68-ABA0-47BD-9702-FF0F62036C0B}" dt="2022-01-11T11:15:37.893" v="1091"/>
        <pc:sldMkLst>
          <pc:docMk/>
          <pc:sldMk cId="4277013507" sldId="285"/>
        </pc:sldMkLst>
      </pc:sldChg>
      <pc:sldChg chg="modSp mod">
        <pc:chgData name="Breuer, Marion" userId="8816ae27-3ae9-49f8-ba67-17e6b5a995e3" providerId="ADAL" clId="{672F7D68-ABA0-47BD-9702-FF0F62036C0B}" dt="2022-01-11T10:45:36.957" v="276" actId="20577"/>
        <pc:sldMkLst>
          <pc:docMk/>
          <pc:sldMk cId="119415901" sldId="286"/>
        </pc:sldMkLst>
        <pc:spChg chg="mod">
          <ac:chgData name="Breuer, Marion" userId="8816ae27-3ae9-49f8-ba67-17e6b5a995e3" providerId="ADAL" clId="{672F7D68-ABA0-47BD-9702-FF0F62036C0B}" dt="2022-01-11T10:45:36.957" v="276" actId="20577"/>
          <ac:spMkLst>
            <pc:docMk/>
            <pc:sldMk cId="119415901" sldId="286"/>
            <ac:spMk id="10" creationId="{921AA4FB-95B7-1443-B710-7CCE66533EE6}"/>
          </ac:spMkLst>
        </pc:spChg>
      </pc:sldChg>
      <pc:sldChg chg="modSp mod">
        <pc:chgData name="Breuer, Marion" userId="8816ae27-3ae9-49f8-ba67-17e6b5a995e3" providerId="ADAL" clId="{672F7D68-ABA0-47BD-9702-FF0F62036C0B}" dt="2022-01-11T10:45:31.191" v="275" actId="20577"/>
        <pc:sldMkLst>
          <pc:docMk/>
          <pc:sldMk cId="643320055" sldId="287"/>
        </pc:sldMkLst>
        <pc:spChg chg="mod">
          <ac:chgData name="Breuer, Marion" userId="8816ae27-3ae9-49f8-ba67-17e6b5a995e3" providerId="ADAL" clId="{672F7D68-ABA0-47BD-9702-FF0F62036C0B}" dt="2022-01-11T10:45:31.191" v="275" actId="20577"/>
          <ac:spMkLst>
            <pc:docMk/>
            <pc:sldMk cId="643320055" sldId="287"/>
            <ac:spMk id="10" creationId="{921AA4FB-95B7-1443-B710-7CCE66533EE6}"/>
          </ac:spMkLst>
        </pc:spChg>
      </pc:sldChg>
      <pc:sldChg chg="modSp mod">
        <pc:chgData name="Breuer, Marion" userId="8816ae27-3ae9-49f8-ba67-17e6b5a995e3" providerId="ADAL" clId="{672F7D68-ABA0-47BD-9702-FF0F62036C0B}" dt="2022-01-11T10:45:25.064" v="274" actId="20577"/>
        <pc:sldMkLst>
          <pc:docMk/>
          <pc:sldMk cId="2056271200" sldId="289"/>
        </pc:sldMkLst>
        <pc:spChg chg="mod">
          <ac:chgData name="Breuer, Marion" userId="8816ae27-3ae9-49f8-ba67-17e6b5a995e3" providerId="ADAL" clId="{672F7D68-ABA0-47BD-9702-FF0F62036C0B}" dt="2022-01-11T10:45:25.064" v="274" actId="20577"/>
          <ac:spMkLst>
            <pc:docMk/>
            <pc:sldMk cId="2056271200" sldId="289"/>
            <ac:spMk id="10" creationId="{921AA4FB-95B7-1443-B710-7CCE66533EE6}"/>
          </ac:spMkLst>
        </pc:spChg>
      </pc:sldChg>
      <pc:sldChg chg="modSp mod">
        <pc:chgData name="Breuer, Marion" userId="8816ae27-3ae9-49f8-ba67-17e6b5a995e3" providerId="ADAL" clId="{672F7D68-ABA0-47BD-9702-FF0F62036C0B}" dt="2022-01-11T10:45:20.428" v="273" actId="20577"/>
        <pc:sldMkLst>
          <pc:docMk/>
          <pc:sldMk cId="988005996" sldId="290"/>
        </pc:sldMkLst>
        <pc:spChg chg="mod">
          <ac:chgData name="Breuer, Marion" userId="8816ae27-3ae9-49f8-ba67-17e6b5a995e3" providerId="ADAL" clId="{672F7D68-ABA0-47BD-9702-FF0F62036C0B}" dt="2022-01-11T10:45:20.428" v="273" actId="20577"/>
          <ac:spMkLst>
            <pc:docMk/>
            <pc:sldMk cId="988005996" sldId="290"/>
            <ac:spMk id="10" creationId="{921AA4FB-95B7-1443-B710-7CCE66533EE6}"/>
          </ac:spMkLst>
        </pc:spChg>
      </pc:sldChg>
      <pc:sldChg chg="modSp mod">
        <pc:chgData name="Breuer, Marion" userId="8816ae27-3ae9-49f8-ba67-17e6b5a995e3" providerId="ADAL" clId="{672F7D68-ABA0-47BD-9702-FF0F62036C0B}" dt="2022-01-11T10:45:13.714" v="272" actId="20577"/>
        <pc:sldMkLst>
          <pc:docMk/>
          <pc:sldMk cId="834732545" sldId="291"/>
        </pc:sldMkLst>
        <pc:spChg chg="mod">
          <ac:chgData name="Breuer, Marion" userId="8816ae27-3ae9-49f8-ba67-17e6b5a995e3" providerId="ADAL" clId="{672F7D68-ABA0-47BD-9702-FF0F62036C0B}" dt="2022-01-11T10:45:13.714" v="272" actId="20577"/>
          <ac:spMkLst>
            <pc:docMk/>
            <pc:sldMk cId="834732545" sldId="291"/>
            <ac:spMk id="10" creationId="{921AA4FB-95B7-1443-B710-7CCE66533EE6}"/>
          </ac:spMkLst>
        </pc:spChg>
      </pc:sldChg>
      <pc:sldChg chg="modSp mod">
        <pc:chgData name="Breuer, Marion" userId="8816ae27-3ae9-49f8-ba67-17e6b5a995e3" providerId="ADAL" clId="{672F7D68-ABA0-47BD-9702-FF0F62036C0B}" dt="2022-01-11T10:45:05.043" v="271" actId="255"/>
        <pc:sldMkLst>
          <pc:docMk/>
          <pc:sldMk cId="3415232555" sldId="292"/>
        </pc:sldMkLst>
        <pc:spChg chg="mod">
          <ac:chgData name="Breuer, Marion" userId="8816ae27-3ae9-49f8-ba67-17e6b5a995e3" providerId="ADAL" clId="{672F7D68-ABA0-47BD-9702-FF0F62036C0B}" dt="2022-01-11T10:45:05.043" v="271" actId="255"/>
          <ac:spMkLst>
            <pc:docMk/>
            <pc:sldMk cId="3415232555" sldId="292"/>
            <ac:spMk id="10" creationId="{921AA4FB-95B7-1443-B710-7CCE66533EE6}"/>
          </ac:spMkLst>
        </pc:spChg>
      </pc:sldChg>
      <pc:sldChg chg="modSp mod">
        <pc:chgData name="Breuer, Marion" userId="8816ae27-3ae9-49f8-ba67-17e6b5a995e3" providerId="ADAL" clId="{672F7D68-ABA0-47BD-9702-FF0F62036C0B}" dt="2022-01-11T10:47:46.614" v="287" actId="20577"/>
        <pc:sldMkLst>
          <pc:docMk/>
          <pc:sldMk cId="942705207" sldId="299"/>
        </pc:sldMkLst>
        <pc:spChg chg="mod">
          <ac:chgData name="Breuer, Marion" userId="8816ae27-3ae9-49f8-ba67-17e6b5a995e3" providerId="ADAL" clId="{672F7D68-ABA0-47BD-9702-FF0F62036C0B}" dt="2022-01-11T10:47:46.614" v="287" actId="20577"/>
          <ac:spMkLst>
            <pc:docMk/>
            <pc:sldMk cId="942705207" sldId="299"/>
            <ac:spMk id="10" creationId="{921AA4FB-95B7-1443-B710-7CCE66533EE6}"/>
          </ac:spMkLst>
        </pc:spChg>
      </pc:sldChg>
      <pc:sldChg chg="modSp mod">
        <pc:chgData name="Breuer, Marion" userId="8816ae27-3ae9-49f8-ba67-17e6b5a995e3" providerId="ADAL" clId="{672F7D68-ABA0-47BD-9702-FF0F62036C0B}" dt="2022-01-11T10:28:13.144" v="5" actId="20577"/>
        <pc:sldMkLst>
          <pc:docMk/>
          <pc:sldMk cId="1607301836" sldId="307"/>
        </pc:sldMkLst>
        <pc:spChg chg="mod">
          <ac:chgData name="Breuer, Marion" userId="8816ae27-3ae9-49f8-ba67-17e6b5a995e3" providerId="ADAL" clId="{672F7D68-ABA0-47BD-9702-FF0F62036C0B}" dt="2022-01-11T10:28:13.144" v="5" actId="20577"/>
          <ac:spMkLst>
            <pc:docMk/>
            <pc:sldMk cId="1607301836" sldId="307"/>
            <ac:spMk id="10" creationId="{921AA4FB-95B7-1443-B710-7CCE66533EE6}"/>
          </ac:spMkLst>
        </pc:spChg>
      </pc:sldChg>
      <pc:sldChg chg="modSp mod">
        <pc:chgData name="Breuer, Marion" userId="8816ae27-3ae9-49f8-ba67-17e6b5a995e3" providerId="ADAL" clId="{672F7D68-ABA0-47BD-9702-FF0F62036C0B}" dt="2022-01-11T10:48:52.944" v="314" actId="404"/>
        <pc:sldMkLst>
          <pc:docMk/>
          <pc:sldMk cId="3776179022" sldId="323"/>
        </pc:sldMkLst>
        <pc:spChg chg="mod">
          <ac:chgData name="Breuer, Marion" userId="8816ae27-3ae9-49f8-ba67-17e6b5a995e3" providerId="ADAL" clId="{672F7D68-ABA0-47BD-9702-FF0F62036C0B}" dt="2022-01-11T10:48:52.944" v="314" actId="404"/>
          <ac:spMkLst>
            <pc:docMk/>
            <pc:sldMk cId="3776179022" sldId="323"/>
            <ac:spMk id="10" creationId="{921AA4FB-95B7-1443-B710-7CCE66533EE6}"/>
          </ac:spMkLst>
        </pc:spChg>
      </pc:sldChg>
      <pc:sldChg chg="modSp mod">
        <pc:chgData name="Breuer, Marion" userId="8816ae27-3ae9-49f8-ba67-17e6b5a995e3" providerId="ADAL" clId="{672F7D68-ABA0-47BD-9702-FF0F62036C0B}" dt="2022-01-02T15:08:34.665" v="3" actId="1076"/>
        <pc:sldMkLst>
          <pc:docMk/>
          <pc:sldMk cId="1924955449" sldId="340"/>
        </pc:sldMkLst>
        <pc:picChg chg="mod">
          <ac:chgData name="Breuer, Marion" userId="8816ae27-3ae9-49f8-ba67-17e6b5a995e3" providerId="ADAL" clId="{672F7D68-ABA0-47BD-9702-FF0F62036C0B}" dt="2022-01-02T15:08:34.665" v="3" actId="1076"/>
          <ac:picMkLst>
            <pc:docMk/>
            <pc:sldMk cId="1924955449" sldId="340"/>
            <ac:picMk id="4" creationId="{40B84726-8011-C54C-A9A0-BACCFFA55801}"/>
          </ac:picMkLst>
        </pc:picChg>
      </pc:sldChg>
      <pc:sldChg chg="modSp mod modCm">
        <pc:chgData name="Breuer, Marion" userId="8816ae27-3ae9-49f8-ba67-17e6b5a995e3" providerId="ADAL" clId="{672F7D68-ABA0-47BD-9702-FF0F62036C0B}" dt="2022-01-11T11:15:44.980" v="1092"/>
        <pc:sldMkLst>
          <pc:docMk/>
          <pc:sldMk cId="3211230467" sldId="341"/>
        </pc:sldMkLst>
        <pc:spChg chg="mod">
          <ac:chgData name="Breuer, Marion" userId="8816ae27-3ae9-49f8-ba67-17e6b5a995e3" providerId="ADAL" clId="{672F7D68-ABA0-47BD-9702-FF0F62036C0B}" dt="2022-01-11T11:15:22.512" v="1089" actId="20577"/>
          <ac:spMkLst>
            <pc:docMk/>
            <pc:sldMk cId="3211230467" sldId="341"/>
            <ac:spMk id="3" creationId="{77636FAA-A7CB-DB41-BD41-6A8033C850CA}"/>
          </ac:spMkLst>
        </pc:spChg>
        <pc:picChg chg="mod">
          <ac:chgData name="Breuer, Marion" userId="8816ae27-3ae9-49f8-ba67-17e6b5a995e3" providerId="ADAL" clId="{672F7D68-ABA0-47BD-9702-FF0F62036C0B}" dt="2022-01-11T11:15:25.835" v="1090" actId="1076"/>
          <ac:picMkLst>
            <pc:docMk/>
            <pc:sldMk cId="3211230467" sldId="341"/>
            <ac:picMk id="10" creationId="{7C662349-7922-4CCD-A244-0E8EC57F2A31}"/>
          </ac:picMkLst>
        </pc:picChg>
      </pc:sldChg>
      <pc:sldChg chg="modSp del mod">
        <pc:chgData name="Breuer, Marion" userId="8816ae27-3ae9-49f8-ba67-17e6b5a995e3" providerId="ADAL" clId="{672F7D68-ABA0-47BD-9702-FF0F62036C0B}" dt="2022-01-11T11:15:05.936" v="1087" actId="2696"/>
        <pc:sldMkLst>
          <pc:docMk/>
          <pc:sldMk cId="246637666" sldId="342"/>
        </pc:sldMkLst>
        <pc:spChg chg="mod">
          <ac:chgData name="Breuer, Marion" userId="8816ae27-3ae9-49f8-ba67-17e6b5a995e3" providerId="ADAL" clId="{672F7D68-ABA0-47BD-9702-FF0F62036C0B}" dt="2022-01-11T11:11:05.322" v="862" actId="20577"/>
          <ac:spMkLst>
            <pc:docMk/>
            <pc:sldMk cId="246637666" sldId="342"/>
            <ac:spMk id="3" creationId="{77636FAA-A7CB-DB41-BD41-6A8033C850CA}"/>
          </ac:spMkLst>
        </pc:spChg>
      </pc:sldChg>
    </pc:docChg>
  </pc:docChgLst>
  <pc:docChgLst>
    <pc:chgData name="Breuer, Marion" userId="S::breuerm@stud.hfwu.de::8816ae27-3ae9-49f8-ba67-17e6b5a995e3" providerId="AD" clId="Web-{F467894A-C728-43B7-A7C2-56FA3F1901EC}"/>
    <pc:docChg chg="modSld">
      <pc:chgData name="Breuer, Marion" userId="S::breuerm@stud.hfwu.de::8816ae27-3ae9-49f8-ba67-17e6b5a995e3" providerId="AD" clId="Web-{F467894A-C728-43B7-A7C2-56FA3F1901EC}" dt="2022-01-19T16:04:31.862" v="114" actId="20577"/>
      <pc:docMkLst>
        <pc:docMk/>
      </pc:docMkLst>
      <pc:sldChg chg="modSp">
        <pc:chgData name="Breuer, Marion" userId="S::breuerm@stud.hfwu.de::8816ae27-3ae9-49f8-ba67-17e6b5a995e3" providerId="AD" clId="Web-{F467894A-C728-43B7-A7C2-56FA3F1901EC}" dt="2022-01-19T15:53:44.643" v="13" actId="20577"/>
        <pc:sldMkLst>
          <pc:docMk/>
          <pc:sldMk cId="4040127669" sldId="261"/>
        </pc:sldMkLst>
        <pc:spChg chg="mod">
          <ac:chgData name="Breuer, Marion" userId="S::breuerm@stud.hfwu.de::8816ae27-3ae9-49f8-ba67-17e6b5a995e3" providerId="AD" clId="Web-{F467894A-C728-43B7-A7C2-56FA3F1901EC}" dt="2022-01-19T15:53:44.643" v="13" actId="20577"/>
          <ac:spMkLst>
            <pc:docMk/>
            <pc:sldMk cId="4040127669" sldId="261"/>
            <ac:spMk id="3" creationId="{77636FAA-A7CB-DB41-BD41-6A8033C850CA}"/>
          </ac:spMkLst>
        </pc:spChg>
      </pc:sldChg>
      <pc:sldChg chg="modSp">
        <pc:chgData name="Breuer, Marion" userId="S::breuerm@stud.hfwu.de::8816ae27-3ae9-49f8-ba67-17e6b5a995e3" providerId="AD" clId="Web-{F467894A-C728-43B7-A7C2-56FA3F1901EC}" dt="2022-01-19T15:58:28.478" v="94" actId="20577"/>
        <pc:sldMkLst>
          <pc:docMk/>
          <pc:sldMk cId="2963555057" sldId="279"/>
        </pc:sldMkLst>
        <pc:spChg chg="mod">
          <ac:chgData name="Breuer, Marion" userId="S::breuerm@stud.hfwu.de::8816ae27-3ae9-49f8-ba67-17e6b5a995e3" providerId="AD" clId="Web-{F467894A-C728-43B7-A7C2-56FA3F1901EC}" dt="2022-01-19T15:58:28.478" v="94" actId="20577"/>
          <ac:spMkLst>
            <pc:docMk/>
            <pc:sldMk cId="2963555057" sldId="279"/>
            <ac:spMk id="19" creationId="{1880D880-E751-DD40-BC43-1CE967558BB3}"/>
          </ac:spMkLst>
        </pc:spChg>
      </pc:sldChg>
      <pc:sldChg chg="modSp">
        <pc:chgData name="Breuer, Marion" userId="S::breuerm@stud.hfwu.de::8816ae27-3ae9-49f8-ba67-17e6b5a995e3" providerId="AD" clId="Web-{F467894A-C728-43B7-A7C2-56FA3F1901EC}" dt="2022-01-19T15:55:00.864" v="18" actId="20577"/>
        <pc:sldMkLst>
          <pc:docMk/>
          <pc:sldMk cId="1922353361" sldId="282"/>
        </pc:sldMkLst>
        <pc:spChg chg="mod">
          <ac:chgData name="Breuer, Marion" userId="S::breuerm@stud.hfwu.de::8816ae27-3ae9-49f8-ba67-17e6b5a995e3" providerId="AD" clId="Web-{F467894A-C728-43B7-A7C2-56FA3F1901EC}" dt="2022-01-19T15:55:00.864" v="18" actId="20577"/>
          <ac:spMkLst>
            <pc:docMk/>
            <pc:sldMk cId="1922353361" sldId="282"/>
            <ac:spMk id="3" creationId="{77636FAA-A7CB-DB41-BD41-6A8033C850CA}"/>
          </ac:spMkLst>
        </pc:spChg>
      </pc:sldChg>
      <pc:sldChg chg="modSp">
        <pc:chgData name="Breuer, Marion" userId="S::breuerm@stud.hfwu.de::8816ae27-3ae9-49f8-ba67-17e6b5a995e3" providerId="AD" clId="Web-{F467894A-C728-43B7-A7C2-56FA3F1901EC}" dt="2022-01-19T15:58:05.712" v="91" actId="20577"/>
        <pc:sldMkLst>
          <pc:docMk/>
          <pc:sldMk cId="408947872" sldId="283"/>
        </pc:sldMkLst>
        <pc:spChg chg="mod">
          <ac:chgData name="Breuer, Marion" userId="S::breuerm@stud.hfwu.de::8816ae27-3ae9-49f8-ba67-17e6b5a995e3" providerId="AD" clId="Web-{F467894A-C728-43B7-A7C2-56FA3F1901EC}" dt="2022-01-19T15:58:05.712" v="91" actId="20577"/>
          <ac:spMkLst>
            <pc:docMk/>
            <pc:sldMk cId="408947872" sldId="283"/>
            <ac:spMk id="3" creationId="{77636FAA-A7CB-DB41-BD41-6A8033C850CA}"/>
          </ac:spMkLst>
        </pc:spChg>
      </pc:sldChg>
      <pc:sldChg chg="modSp">
        <pc:chgData name="Breuer, Marion" userId="S::breuerm@stud.hfwu.de::8816ae27-3ae9-49f8-ba67-17e6b5a995e3" providerId="AD" clId="Web-{F467894A-C728-43B7-A7C2-56FA3F1901EC}" dt="2022-01-19T15:59:09.682" v="98" actId="20577"/>
        <pc:sldMkLst>
          <pc:docMk/>
          <pc:sldMk cId="643320055" sldId="287"/>
        </pc:sldMkLst>
        <pc:spChg chg="mod">
          <ac:chgData name="Breuer, Marion" userId="S::breuerm@stud.hfwu.de::8816ae27-3ae9-49f8-ba67-17e6b5a995e3" providerId="AD" clId="Web-{F467894A-C728-43B7-A7C2-56FA3F1901EC}" dt="2022-01-19T15:59:08.510" v="97" actId="20577"/>
          <ac:spMkLst>
            <pc:docMk/>
            <pc:sldMk cId="643320055" sldId="287"/>
            <ac:spMk id="4" creationId="{78753380-7C1E-3841-8EED-8FCDE5878FC6}"/>
          </ac:spMkLst>
        </pc:spChg>
        <pc:spChg chg="mod">
          <ac:chgData name="Breuer, Marion" userId="S::breuerm@stud.hfwu.de::8816ae27-3ae9-49f8-ba67-17e6b5a995e3" providerId="AD" clId="Web-{F467894A-C728-43B7-A7C2-56FA3F1901EC}" dt="2022-01-19T15:59:09.682" v="98" actId="20577"/>
          <ac:spMkLst>
            <pc:docMk/>
            <pc:sldMk cId="643320055" sldId="287"/>
            <ac:spMk id="5" creationId="{E1818A48-E362-1345-ABB6-5835DE3AB433}"/>
          </ac:spMkLst>
        </pc:spChg>
      </pc:sldChg>
      <pc:sldChg chg="modSp">
        <pc:chgData name="Breuer, Marion" userId="S::breuerm@stud.hfwu.de::8816ae27-3ae9-49f8-ba67-17e6b5a995e3" providerId="AD" clId="Web-{F467894A-C728-43B7-A7C2-56FA3F1901EC}" dt="2022-01-19T15:59:52.215" v="100" actId="20577"/>
        <pc:sldMkLst>
          <pc:docMk/>
          <pc:sldMk cId="988005996" sldId="290"/>
        </pc:sldMkLst>
        <pc:spChg chg="mod">
          <ac:chgData name="Breuer, Marion" userId="S::breuerm@stud.hfwu.de::8816ae27-3ae9-49f8-ba67-17e6b5a995e3" providerId="AD" clId="Web-{F467894A-C728-43B7-A7C2-56FA3F1901EC}" dt="2022-01-19T15:59:52.215" v="100" actId="20577"/>
          <ac:spMkLst>
            <pc:docMk/>
            <pc:sldMk cId="988005996" sldId="290"/>
            <ac:spMk id="5" creationId="{E1818A48-E362-1345-ABB6-5835DE3AB433}"/>
          </ac:spMkLst>
        </pc:spChg>
      </pc:sldChg>
      <pc:sldChg chg="modSp">
        <pc:chgData name="Breuer, Marion" userId="S::breuerm@stud.hfwu.de::8816ae27-3ae9-49f8-ba67-17e6b5a995e3" providerId="AD" clId="Web-{F467894A-C728-43B7-A7C2-56FA3F1901EC}" dt="2022-01-19T16:01:38.061" v="105" actId="20577"/>
        <pc:sldMkLst>
          <pc:docMk/>
          <pc:sldMk cId="942705207" sldId="299"/>
        </pc:sldMkLst>
        <pc:spChg chg="mod">
          <ac:chgData name="Breuer, Marion" userId="S::breuerm@stud.hfwu.de::8816ae27-3ae9-49f8-ba67-17e6b5a995e3" providerId="AD" clId="Web-{F467894A-C728-43B7-A7C2-56FA3F1901EC}" dt="2022-01-19T16:01:38.061" v="105" actId="20577"/>
          <ac:spMkLst>
            <pc:docMk/>
            <pc:sldMk cId="942705207" sldId="299"/>
            <ac:spMk id="5" creationId="{E1818A48-E362-1345-ABB6-5835DE3AB433}"/>
          </ac:spMkLst>
        </pc:spChg>
      </pc:sldChg>
      <pc:sldChg chg="modSp">
        <pc:chgData name="Breuer, Marion" userId="S::breuerm@stud.hfwu.de::8816ae27-3ae9-49f8-ba67-17e6b5a995e3" providerId="AD" clId="Web-{F467894A-C728-43B7-A7C2-56FA3F1901EC}" dt="2022-01-19T16:00:49.575" v="103" actId="20577"/>
        <pc:sldMkLst>
          <pc:docMk/>
          <pc:sldMk cId="3147193494" sldId="300"/>
        </pc:sldMkLst>
        <pc:spChg chg="mod">
          <ac:chgData name="Breuer, Marion" userId="S::breuerm@stud.hfwu.de::8816ae27-3ae9-49f8-ba67-17e6b5a995e3" providerId="AD" clId="Web-{F467894A-C728-43B7-A7C2-56FA3F1901EC}" dt="2022-01-19T16:00:49.575" v="103" actId="20577"/>
          <ac:spMkLst>
            <pc:docMk/>
            <pc:sldMk cId="3147193494" sldId="300"/>
            <ac:spMk id="4" creationId="{78753380-7C1E-3841-8EED-8FCDE5878FC6}"/>
          </ac:spMkLst>
        </pc:spChg>
      </pc:sldChg>
      <pc:sldChg chg="modSp">
        <pc:chgData name="Breuer, Marion" userId="S::breuerm@stud.hfwu.de::8816ae27-3ae9-49f8-ba67-17e6b5a995e3" providerId="AD" clId="Web-{F467894A-C728-43B7-A7C2-56FA3F1901EC}" dt="2022-01-19T16:03:08.641" v="108" actId="20577"/>
        <pc:sldMkLst>
          <pc:docMk/>
          <pc:sldMk cId="616075288" sldId="317"/>
        </pc:sldMkLst>
        <pc:spChg chg="mod">
          <ac:chgData name="Breuer, Marion" userId="S::breuerm@stud.hfwu.de::8816ae27-3ae9-49f8-ba67-17e6b5a995e3" providerId="AD" clId="Web-{F467894A-C728-43B7-A7C2-56FA3F1901EC}" dt="2022-01-19T16:03:08.641" v="108" actId="20577"/>
          <ac:spMkLst>
            <pc:docMk/>
            <pc:sldMk cId="616075288" sldId="317"/>
            <ac:spMk id="4" creationId="{78753380-7C1E-3841-8EED-8FCDE5878FC6}"/>
          </ac:spMkLst>
        </pc:spChg>
      </pc:sldChg>
      <pc:sldChg chg="modSp">
        <pc:chgData name="Breuer, Marion" userId="S::breuerm@stud.hfwu.de::8816ae27-3ae9-49f8-ba67-17e6b5a995e3" providerId="AD" clId="Web-{F467894A-C728-43B7-A7C2-56FA3F1901EC}" dt="2022-01-19T16:04:10.940" v="111" actId="20577"/>
        <pc:sldMkLst>
          <pc:docMk/>
          <pc:sldMk cId="3422123625" sldId="328"/>
        </pc:sldMkLst>
        <pc:spChg chg="mod">
          <ac:chgData name="Breuer, Marion" userId="S::breuerm@stud.hfwu.de::8816ae27-3ae9-49f8-ba67-17e6b5a995e3" providerId="AD" clId="Web-{F467894A-C728-43B7-A7C2-56FA3F1901EC}" dt="2022-01-19T16:04:10.940" v="111" actId="20577"/>
          <ac:spMkLst>
            <pc:docMk/>
            <pc:sldMk cId="3422123625" sldId="328"/>
            <ac:spMk id="16" creationId="{B8229B4A-D687-47A6-BF56-3D91D9937F09}"/>
          </ac:spMkLst>
        </pc:spChg>
      </pc:sldChg>
      <pc:sldChg chg="modSp">
        <pc:chgData name="Breuer, Marion" userId="S::breuerm@stud.hfwu.de::8816ae27-3ae9-49f8-ba67-17e6b5a995e3" providerId="AD" clId="Web-{F467894A-C728-43B7-A7C2-56FA3F1901EC}" dt="2022-01-19T16:04:31.862" v="114" actId="20577"/>
        <pc:sldMkLst>
          <pc:docMk/>
          <pc:sldMk cId="45377733" sldId="329"/>
        </pc:sldMkLst>
        <pc:spChg chg="mod">
          <ac:chgData name="Breuer, Marion" userId="S::breuerm@stud.hfwu.de::8816ae27-3ae9-49f8-ba67-17e6b5a995e3" providerId="AD" clId="Web-{F467894A-C728-43B7-A7C2-56FA3F1901EC}" dt="2022-01-19T16:04:31.862" v="114" actId="20577"/>
          <ac:spMkLst>
            <pc:docMk/>
            <pc:sldMk cId="45377733" sldId="329"/>
            <ac:spMk id="4" creationId="{78753380-7C1E-3841-8EED-8FCDE5878FC6}"/>
          </ac:spMkLst>
        </pc:spChg>
      </pc:sldChg>
    </pc:docChg>
  </pc:docChgLst>
  <pc:docChgLst>
    <pc:chgData name="Buehler, Jana Stefanie" userId="ee417f53-d201-4685-a481-6e546633a560" providerId="ADAL" clId="{8EE9DEFC-DD45-0A4F-8B57-F66C23ED8C7C}"/>
    <pc:docChg chg="custSel modSld">
      <pc:chgData name="Buehler, Jana Stefanie" userId="ee417f53-d201-4685-a481-6e546633a560" providerId="ADAL" clId="{8EE9DEFC-DD45-0A4F-8B57-F66C23ED8C7C}" dt="2021-12-31T13:26:29.324" v="26" actId="1076"/>
      <pc:docMkLst>
        <pc:docMk/>
      </pc:docMkLst>
      <pc:sldChg chg="addSp delSp modSp mod">
        <pc:chgData name="Buehler, Jana Stefanie" userId="ee417f53-d201-4685-a481-6e546633a560" providerId="ADAL" clId="{8EE9DEFC-DD45-0A4F-8B57-F66C23ED8C7C}" dt="2021-12-31T13:26:29.324" v="26" actId="1076"/>
        <pc:sldMkLst>
          <pc:docMk/>
          <pc:sldMk cId="3621075641" sldId="268"/>
        </pc:sldMkLst>
        <pc:picChg chg="del">
          <ac:chgData name="Buehler, Jana Stefanie" userId="ee417f53-d201-4685-a481-6e546633a560" providerId="ADAL" clId="{8EE9DEFC-DD45-0A4F-8B57-F66C23ED8C7C}" dt="2021-12-31T13:26:14.533" v="20" actId="478"/>
          <ac:picMkLst>
            <pc:docMk/>
            <pc:sldMk cId="3621075641" sldId="268"/>
            <ac:picMk id="3" creationId="{B94725A3-20D2-4884-82BB-B3D826A1195F}"/>
          </ac:picMkLst>
        </pc:picChg>
        <pc:picChg chg="add mod">
          <ac:chgData name="Buehler, Jana Stefanie" userId="ee417f53-d201-4685-a481-6e546633a560" providerId="ADAL" clId="{8EE9DEFC-DD45-0A4F-8B57-F66C23ED8C7C}" dt="2021-12-31T13:26:29.324" v="26" actId="1076"/>
          <ac:picMkLst>
            <pc:docMk/>
            <pc:sldMk cId="3621075641" sldId="268"/>
            <ac:picMk id="7" creationId="{C6B99C5A-A817-714B-85A4-BB3BDDFB5341}"/>
          </ac:picMkLst>
        </pc:picChg>
      </pc:sldChg>
      <pc:sldChg chg="modSp mod">
        <pc:chgData name="Buehler, Jana Stefanie" userId="ee417f53-d201-4685-a481-6e546633a560" providerId="ADAL" clId="{8EE9DEFC-DD45-0A4F-8B57-F66C23ED8C7C}" dt="2021-12-31T12:20:03.292" v="1" actId="313"/>
        <pc:sldMkLst>
          <pc:docMk/>
          <pc:sldMk cId="2831068162" sldId="314"/>
        </pc:sldMkLst>
        <pc:spChg chg="mod">
          <ac:chgData name="Buehler, Jana Stefanie" userId="ee417f53-d201-4685-a481-6e546633a560" providerId="ADAL" clId="{8EE9DEFC-DD45-0A4F-8B57-F66C23ED8C7C}" dt="2021-12-31T12:20:03.292" v="1" actId="313"/>
          <ac:spMkLst>
            <pc:docMk/>
            <pc:sldMk cId="2831068162" sldId="314"/>
            <ac:spMk id="4" creationId="{78753380-7C1E-3841-8EED-8FCDE5878FC6}"/>
          </ac:spMkLst>
        </pc:spChg>
      </pc:sldChg>
      <pc:sldChg chg="modSp mod">
        <pc:chgData name="Buehler, Jana Stefanie" userId="ee417f53-d201-4685-a481-6e546633a560" providerId="ADAL" clId="{8EE9DEFC-DD45-0A4F-8B57-F66C23ED8C7C}" dt="2021-12-31T12:21:06.440" v="9" actId="20577"/>
        <pc:sldMkLst>
          <pc:docMk/>
          <pc:sldMk cId="1938287562" sldId="325"/>
        </pc:sldMkLst>
        <pc:spChg chg="mod">
          <ac:chgData name="Buehler, Jana Stefanie" userId="ee417f53-d201-4685-a481-6e546633a560" providerId="ADAL" clId="{8EE9DEFC-DD45-0A4F-8B57-F66C23ED8C7C}" dt="2021-12-31T12:21:06.440" v="9" actId="20577"/>
          <ac:spMkLst>
            <pc:docMk/>
            <pc:sldMk cId="1938287562" sldId="325"/>
            <ac:spMk id="10" creationId="{921AA4FB-95B7-1443-B710-7CCE66533EE6}"/>
          </ac:spMkLst>
        </pc:spChg>
      </pc:sldChg>
      <pc:sldChg chg="addSp delSp modSp mod">
        <pc:chgData name="Buehler, Jana Stefanie" userId="ee417f53-d201-4685-a481-6e546633a560" providerId="ADAL" clId="{8EE9DEFC-DD45-0A4F-8B57-F66C23ED8C7C}" dt="2021-12-31T13:25:26.942" v="12" actId="21"/>
        <pc:sldMkLst>
          <pc:docMk/>
          <pc:sldMk cId="3422123625" sldId="328"/>
        </pc:sldMkLst>
        <pc:picChg chg="add del mod">
          <ac:chgData name="Buehler, Jana Stefanie" userId="ee417f53-d201-4685-a481-6e546633a560" providerId="ADAL" clId="{8EE9DEFC-DD45-0A4F-8B57-F66C23ED8C7C}" dt="2021-12-31T13:25:26.942" v="12" actId="21"/>
          <ac:picMkLst>
            <pc:docMk/>
            <pc:sldMk cId="3422123625" sldId="328"/>
            <ac:picMk id="2" creationId="{C3BD4717-43D7-8340-9F06-1B3C9A457469}"/>
          </ac:picMkLst>
        </pc:picChg>
      </pc:sldChg>
      <pc:sldChg chg="addSp delSp modSp mod">
        <pc:chgData name="Buehler, Jana Stefanie" userId="ee417f53-d201-4685-a481-6e546633a560" providerId="ADAL" clId="{8EE9DEFC-DD45-0A4F-8B57-F66C23ED8C7C}" dt="2021-12-31T13:25:48.608" v="19" actId="1076"/>
        <pc:sldMkLst>
          <pc:docMk/>
          <pc:sldMk cId="45377733" sldId="329"/>
        </pc:sldMkLst>
        <pc:picChg chg="del">
          <ac:chgData name="Buehler, Jana Stefanie" userId="ee417f53-d201-4685-a481-6e546633a560" providerId="ADAL" clId="{8EE9DEFC-DD45-0A4F-8B57-F66C23ED8C7C}" dt="2021-12-31T13:25:37.807" v="13" actId="478"/>
          <ac:picMkLst>
            <pc:docMk/>
            <pc:sldMk cId="45377733" sldId="329"/>
            <ac:picMk id="17" creationId="{D66B0012-6706-4161-B76B-17D0FFE68A17}"/>
          </ac:picMkLst>
        </pc:picChg>
        <pc:picChg chg="add mod">
          <ac:chgData name="Buehler, Jana Stefanie" userId="ee417f53-d201-4685-a481-6e546633a560" providerId="ADAL" clId="{8EE9DEFC-DD45-0A4F-8B57-F66C23ED8C7C}" dt="2021-12-31T13:25:48.608" v="19" actId="1076"/>
          <ac:picMkLst>
            <pc:docMk/>
            <pc:sldMk cId="45377733" sldId="329"/>
            <ac:picMk id="19" creationId="{F2C08697-E206-3142-A71C-5727C15A37C2}"/>
          </ac:picMkLst>
        </pc:picChg>
      </pc:sldChg>
    </pc:docChg>
  </pc:docChgLst>
  <pc:docChgLst>
    <pc:chgData name="Buehler, Jana Stefanie" userId="S::buehlerj@stud.hfwu.de::ee417f53-d201-4685-a481-6e546633a560" providerId="AD" clId="Web-{EAF2BBEC-F875-4F37-9FE6-700630EDB159}"/>
    <pc:docChg chg="modSld">
      <pc:chgData name="Buehler, Jana Stefanie" userId="S::buehlerj@stud.hfwu.de::ee417f53-d201-4685-a481-6e546633a560" providerId="AD" clId="Web-{EAF2BBEC-F875-4F37-9FE6-700630EDB159}" dt="2022-01-04T15:37:32.964" v="7" actId="20577"/>
      <pc:docMkLst>
        <pc:docMk/>
      </pc:docMkLst>
      <pc:sldChg chg="modSp">
        <pc:chgData name="Buehler, Jana Stefanie" userId="S::buehlerj@stud.hfwu.de::ee417f53-d201-4685-a481-6e546633a560" providerId="AD" clId="Web-{EAF2BBEC-F875-4F37-9FE6-700630EDB159}" dt="2022-01-04T15:37:32.964" v="7" actId="20577"/>
        <pc:sldMkLst>
          <pc:docMk/>
          <pc:sldMk cId="3572909533" sldId="304"/>
        </pc:sldMkLst>
        <pc:spChg chg="mod">
          <ac:chgData name="Buehler, Jana Stefanie" userId="S::buehlerj@stud.hfwu.de::ee417f53-d201-4685-a481-6e546633a560" providerId="AD" clId="Web-{EAF2BBEC-F875-4F37-9FE6-700630EDB159}" dt="2022-01-04T15:37:32.964" v="7" actId="20577"/>
          <ac:spMkLst>
            <pc:docMk/>
            <pc:sldMk cId="3572909533" sldId="304"/>
            <ac:spMk id="15" creationId="{4346547C-9397-1148-BEBF-EE16E294E03E}"/>
          </ac:spMkLst>
        </pc:spChg>
      </pc:sldChg>
    </pc:docChg>
  </pc:docChgLst>
  <pc:docChgLst>
    <pc:chgData name="Buehler, Jana Stefanie" userId="S::buehlerj@stud.hfwu.de::ee417f53-d201-4685-a481-6e546633a560" providerId="AD" clId="Web-{30F301DE-DC54-4420-A0F6-2CE80C162098}"/>
    <pc:docChg chg="modSld">
      <pc:chgData name="Buehler, Jana Stefanie" userId="S::buehlerj@stud.hfwu.de::ee417f53-d201-4685-a481-6e546633a560" providerId="AD" clId="Web-{30F301DE-DC54-4420-A0F6-2CE80C162098}" dt="2021-12-31T12:19:15.818" v="1" actId="20577"/>
      <pc:docMkLst>
        <pc:docMk/>
      </pc:docMkLst>
      <pc:sldChg chg="modSp">
        <pc:chgData name="Buehler, Jana Stefanie" userId="S::buehlerj@stud.hfwu.de::ee417f53-d201-4685-a481-6e546633a560" providerId="AD" clId="Web-{30F301DE-DC54-4420-A0F6-2CE80C162098}" dt="2021-12-31T12:19:15.818" v="1" actId="20577"/>
        <pc:sldMkLst>
          <pc:docMk/>
          <pc:sldMk cId="2831068162" sldId="314"/>
        </pc:sldMkLst>
        <pc:spChg chg="mod">
          <ac:chgData name="Buehler, Jana Stefanie" userId="S::buehlerj@stud.hfwu.de::ee417f53-d201-4685-a481-6e546633a560" providerId="AD" clId="Web-{30F301DE-DC54-4420-A0F6-2CE80C162098}" dt="2021-12-31T12:19:15.818" v="1" actId="20577"/>
          <ac:spMkLst>
            <pc:docMk/>
            <pc:sldMk cId="2831068162" sldId="314"/>
            <ac:spMk id="4" creationId="{78753380-7C1E-3841-8EED-8FCDE5878FC6}"/>
          </ac:spMkLst>
        </pc:spChg>
      </pc:sldChg>
    </pc:docChg>
  </pc:docChgLst>
  <pc:docChgLst>
    <pc:chgData name="Breuer, Marion" userId="S::breuerm@stud.hfwu.de::8816ae27-3ae9-49f8-ba67-17e6b5a995e3" providerId="AD" clId="Web-{48CD58BD-3274-4053-8B3C-5530638B2A04}"/>
    <pc:docChg chg="modSld">
      <pc:chgData name="Breuer, Marion" userId="S::breuerm@stud.hfwu.de::8816ae27-3ae9-49f8-ba67-17e6b5a995e3" providerId="AD" clId="Web-{48CD58BD-3274-4053-8B3C-5530638B2A04}" dt="2022-01-05T15:37:16.158" v="380" actId="20577"/>
      <pc:docMkLst>
        <pc:docMk/>
      </pc:docMkLst>
      <pc:sldChg chg="modSp">
        <pc:chgData name="Breuer, Marion" userId="S::breuerm@stud.hfwu.de::8816ae27-3ae9-49f8-ba67-17e6b5a995e3" providerId="AD" clId="Web-{48CD58BD-3274-4053-8B3C-5530638B2A04}" dt="2022-01-05T15:15:52.656" v="8" actId="20577"/>
        <pc:sldMkLst>
          <pc:docMk/>
          <pc:sldMk cId="4040127669" sldId="261"/>
        </pc:sldMkLst>
        <pc:spChg chg="mod">
          <ac:chgData name="Breuer, Marion" userId="S::breuerm@stud.hfwu.de::8816ae27-3ae9-49f8-ba67-17e6b5a995e3" providerId="AD" clId="Web-{48CD58BD-3274-4053-8B3C-5530638B2A04}" dt="2022-01-05T15:15:26.093" v="1" actId="20577"/>
          <ac:spMkLst>
            <pc:docMk/>
            <pc:sldMk cId="4040127669" sldId="261"/>
            <ac:spMk id="2" creationId="{9497CDB6-AC3A-F34D-A78C-B05D2FD23973}"/>
          </ac:spMkLst>
        </pc:spChg>
        <pc:spChg chg="mod">
          <ac:chgData name="Breuer, Marion" userId="S::breuerm@stud.hfwu.de::8816ae27-3ae9-49f8-ba67-17e6b5a995e3" providerId="AD" clId="Web-{48CD58BD-3274-4053-8B3C-5530638B2A04}" dt="2022-01-05T15:15:52.656" v="8" actId="20577"/>
          <ac:spMkLst>
            <pc:docMk/>
            <pc:sldMk cId="4040127669" sldId="261"/>
            <ac:spMk id="3" creationId="{77636FAA-A7CB-DB41-BD41-6A8033C850CA}"/>
          </ac:spMkLst>
        </pc:spChg>
      </pc:sldChg>
      <pc:sldChg chg="addSp delSp modSp">
        <pc:chgData name="Breuer, Marion" userId="S::breuerm@stud.hfwu.de::8816ae27-3ae9-49f8-ba67-17e6b5a995e3" providerId="AD" clId="Web-{48CD58BD-3274-4053-8B3C-5530638B2A04}" dt="2022-01-05T15:22:43.058" v="93" actId="20577"/>
        <pc:sldMkLst>
          <pc:docMk/>
          <pc:sldMk cId="3621075641" sldId="268"/>
        </pc:sldMkLst>
        <pc:spChg chg="add del mod">
          <ac:chgData name="Breuer, Marion" userId="S::breuerm@stud.hfwu.de::8816ae27-3ae9-49f8-ba67-17e6b5a995e3" providerId="AD" clId="Web-{48CD58BD-3274-4053-8B3C-5530638B2A04}" dt="2022-01-05T15:22:43.058" v="93" actId="20577"/>
          <ac:spMkLst>
            <pc:docMk/>
            <pc:sldMk cId="3621075641" sldId="268"/>
            <ac:spMk id="4" creationId="{78753380-7C1E-3841-8EED-8FCDE5878FC6}"/>
          </ac:spMkLst>
        </pc:spChg>
        <pc:spChg chg="mod">
          <ac:chgData name="Breuer, Marion" userId="S::breuerm@stud.hfwu.de::8816ae27-3ae9-49f8-ba67-17e6b5a995e3" providerId="AD" clId="Web-{48CD58BD-3274-4053-8B3C-5530638B2A04}" dt="2022-01-05T15:20:25.710" v="44" actId="20577"/>
          <ac:spMkLst>
            <pc:docMk/>
            <pc:sldMk cId="3621075641" sldId="268"/>
            <ac:spMk id="5" creationId="{E1818A48-E362-1345-ABB6-5835DE3AB433}"/>
          </ac:spMkLst>
        </pc:spChg>
      </pc:sldChg>
      <pc:sldChg chg="modSp">
        <pc:chgData name="Breuer, Marion" userId="S::breuerm@stud.hfwu.de::8816ae27-3ae9-49f8-ba67-17e6b5a995e3" providerId="AD" clId="Web-{48CD58BD-3274-4053-8B3C-5530638B2A04}" dt="2022-01-05T15:20:10.882" v="41" actId="20577"/>
        <pc:sldMkLst>
          <pc:docMk/>
          <pc:sldMk cId="2963555057" sldId="279"/>
        </pc:sldMkLst>
        <pc:spChg chg="mod">
          <ac:chgData name="Breuer, Marion" userId="S::breuerm@stud.hfwu.de::8816ae27-3ae9-49f8-ba67-17e6b5a995e3" providerId="AD" clId="Web-{48CD58BD-3274-4053-8B3C-5530638B2A04}" dt="2022-01-05T15:20:10.882" v="41" actId="20577"/>
          <ac:spMkLst>
            <pc:docMk/>
            <pc:sldMk cId="2963555057" sldId="279"/>
            <ac:spMk id="19" creationId="{1880D880-E751-DD40-BC43-1CE967558BB3}"/>
          </ac:spMkLst>
        </pc:spChg>
      </pc:sldChg>
      <pc:sldChg chg="modSp">
        <pc:chgData name="Breuer, Marion" userId="S::breuerm@stud.hfwu.de::8816ae27-3ae9-49f8-ba67-17e6b5a995e3" providerId="AD" clId="Web-{48CD58BD-3274-4053-8B3C-5530638B2A04}" dt="2022-01-05T15:16:19.610" v="17" actId="20577"/>
        <pc:sldMkLst>
          <pc:docMk/>
          <pc:sldMk cId="3907612094" sldId="281"/>
        </pc:sldMkLst>
        <pc:spChg chg="mod">
          <ac:chgData name="Breuer, Marion" userId="S::breuerm@stud.hfwu.de::8816ae27-3ae9-49f8-ba67-17e6b5a995e3" providerId="AD" clId="Web-{48CD58BD-3274-4053-8B3C-5530638B2A04}" dt="2022-01-05T15:16:19.610" v="17" actId="20577"/>
          <ac:spMkLst>
            <pc:docMk/>
            <pc:sldMk cId="3907612094" sldId="281"/>
            <ac:spMk id="3" creationId="{77636FAA-A7CB-DB41-BD41-6A8033C850CA}"/>
          </ac:spMkLst>
        </pc:spChg>
      </pc:sldChg>
      <pc:sldChg chg="modSp">
        <pc:chgData name="Breuer, Marion" userId="S::breuerm@stud.hfwu.de::8816ae27-3ae9-49f8-ba67-17e6b5a995e3" providerId="AD" clId="Web-{48CD58BD-3274-4053-8B3C-5530638B2A04}" dt="2022-01-05T15:16:55.642" v="21" actId="20577"/>
        <pc:sldMkLst>
          <pc:docMk/>
          <pc:sldMk cId="1922353361" sldId="282"/>
        </pc:sldMkLst>
        <pc:spChg chg="mod">
          <ac:chgData name="Breuer, Marion" userId="S::breuerm@stud.hfwu.de::8816ae27-3ae9-49f8-ba67-17e6b5a995e3" providerId="AD" clId="Web-{48CD58BD-3274-4053-8B3C-5530638B2A04}" dt="2022-01-05T15:16:55.642" v="21" actId="20577"/>
          <ac:spMkLst>
            <pc:docMk/>
            <pc:sldMk cId="1922353361" sldId="282"/>
            <ac:spMk id="3" creationId="{77636FAA-A7CB-DB41-BD41-6A8033C850CA}"/>
          </ac:spMkLst>
        </pc:spChg>
        <pc:picChg chg="mod">
          <ac:chgData name="Breuer, Marion" userId="S::breuerm@stud.hfwu.de::8816ae27-3ae9-49f8-ba67-17e6b5a995e3" providerId="AD" clId="Web-{48CD58BD-3274-4053-8B3C-5530638B2A04}" dt="2022-01-05T15:16:24.672" v="18" actId="1076"/>
          <ac:picMkLst>
            <pc:docMk/>
            <pc:sldMk cId="1922353361" sldId="282"/>
            <ac:picMk id="5" creationId="{96C0109C-E06B-D64B-B423-9887D06C6129}"/>
          </ac:picMkLst>
        </pc:picChg>
      </pc:sldChg>
      <pc:sldChg chg="modSp">
        <pc:chgData name="Breuer, Marion" userId="S::breuerm@stud.hfwu.de::8816ae27-3ae9-49f8-ba67-17e6b5a995e3" providerId="AD" clId="Web-{48CD58BD-3274-4053-8B3C-5530638B2A04}" dt="2022-01-05T15:19:55.569" v="36" actId="20577"/>
        <pc:sldMkLst>
          <pc:docMk/>
          <pc:sldMk cId="408947872" sldId="283"/>
        </pc:sldMkLst>
        <pc:spChg chg="mod">
          <ac:chgData name="Breuer, Marion" userId="S::breuerm@stud.hfwu.de::8816ae27-3ae9-49f8-ba67-17e6b5a995e3" providerId="AD" clId="Web-{48CD58BD-3274-4053-8B3C-5530638B2A04}" dt="2022-01-05T15:19:55.569" v="36" actId="20577"/>
          <ac:spMkLst>
            <pc:docMk/>
            <pc:sldMk cId="408947872" sldId="283"/>
            <ac:spMk id="3" creationId="{77636FAA-A7CB-DB41-BD41-6A8033C850CA}"/>
          </ac:spMkLst>
        </pc:spChg>
      </pc:sldChg>
      <pc:sldChg chg="modSp">
        <pc:chgData name="Breuer, Marion" userId="S::breuerm@stud.hfwu.de::8816ae27-3ae9-49f8-ba67-17e6b5a995e3" providerId="AD" clId="Web-{48CD58BD-3274-4053-8B3C-5530638B2A04}" dt="2022-01-05T15:37:16.158" v="380" actId="20577"/>
        <pc:sldMkLst>
          <pc:docMk/>
          <pc:sldMk cId="4277013507" sldId="285"/>
        </pc:sldMkLst>
        <pc:spChg chg="mod">
          <ac:chgData name="Breuer, Marion" userId="S::breuerm@stud.hfwu.de::8816ae27-3ae9-49f8-ba67-17e6b5a995e3" providerId="AD" clId="Web-{48CD58BD-3274-4053-8B3C-5530638B2A04}" dt="2022-01-05T15:37:16.158" v="380" actId="20577"/>
          <ac:spMkLst>
            <pc:docMk/>
            <pc:sldMk cId="4277013507" sldId="285"/>
            <ac:spMk id="3" creationId="{77636FAA-A7CB-DB41-BD41-6A8033C850CA}"/>
          </ac:spMkLst>
        </pc:spChg>
      </pc:sldChg>
      <pc:sldChg chg="modSp">
        <pc:chgData name="Breuer, Marion" userId="S::breuerm@stud.hfwu.de::8816ae27-3ae9-49f8-ba67-17e6b5a995e3" providerId="AD" clId="Web-{48CD58BD-3274-4053-8B3C-5530638B2A04}" dt="2022-01-05T15:23:33.731" v="99" actId="20577"/>
        <pc:sldMkLst>
          <pc:docMk/>
          <pc:sldMk cId="119415901" sldId="286"/>
        </pc:sldMkLst>
        <pc:spChg chg="mod">
          <ac:chgData name="Breuer, Marion" userId="S::breuerm@stud.hfwu.de::8816ae27-3ae9-49f8-ba67-17e6b5a995e3" providerId="AD" clId="Web-{48CD58BD-3274-4053-8B3C-5530638B2A04}" dt="2022-01-05T15:23:33.731" v="99" actId="20577"/>
          <ac:spMkLst>
            <pc:docMk/>
            <pc:sldMk cId="119415901" sldId="286"/>
            <ac:spMk id="4" creationId="{78753380-7C1E-3841-8EED-8FCDE5878FC6}"/>
          </ac:spMkLst>
        </pc:spChg>
      </pc:sldChg>
      <pc:sldChg chg="modSp">
        <pc:chgData name="Breuer, Marion" userId="S::breuerm@stud.hfwu.de::8816ae27-3ae9-49f8-ba67-17e6b5a995e3" providerId="AD" clId="Web-{48CD58BD-3274-4053-8B3C-5530638B2A04}" dt="2022-01-05T15:23:55.216" v="111" actId="20577"/>
        <pc:sldMkLst>
          <pc:docMk/>
          <pc:sldMk cId="643320055" sldId="287"/>
        </pc:sldMkLst>
        <pc:spChg chg="mod">
          <ac:chgData name="Breuer, Marion" userId="S::breuerm@stud.hfwu.de::8816ae27-3ae9-49f8-ba67-17e6b5a995e3" providerId="AD" clId="Web-{48CD58BD-3274-4053-8B3C-5530638B2A04}" dt="2022-01-05T15:23:55.216" v="111" actId="20577"/>
          <ac:spMkLst>
            <pc:docMk/>
            <pc:sldMk cId="643320055" sldId="287"/>
            <ac:spMk id="4" creationId="{78753380-7C1E-3841-8EED-8FCDE5878FC6}"/>
          </ac:spMkLst>
        </pc:spChg>
      </pc:sldChg>
      <pc:sldChg chg="modSp">
        <pc:chgData name="Breuer, Marion" userId="S::breuerm@stud.hfwu.de::8816ae27-3ae9-49f8-ba67-17e6b5a995e3" providerId="AD" clId="Web-{48CD58BD-3274-4053-8B3C-5530638B2A04}" dt="2022-01-05T15:24:15.451" v="116" actId="20577"/>
        <pc:sldMkLst>
          <pc:docMk/>
          <pc:sldMk cId="2056271200" sldId="289"/>
        </pc:sldMkLst>
        <pc:spChg chg="mod">
          <ac:chgData name="Breuer, Marion" userId="S::breuerm@stud.hfwu.de::8816ae27-3ae9-49f8-ba67-17e6b5a995e3" providerId="AD" clId="Web-{48CD58BD-3274-4053-8B3C-5530638B2A04}" dt="2022-01-05T15:24:15.451" v="116" actId="20577"/>
          <ac:spMkLst>
            <pc:docMk/>
            <pc:sldMk cId="2056271200" sldId="289"/>
            <ac:spMk id="4" creationId="{78753380-7C1E-3841-8EED-8FCDE5878FC6}"/>
          </ac:spMkLst>
        </pc:spChg>
      </pc:sldChg>
      <pc:sldChg chg="modSp">
        <pc:chgData name="Breuer, Marion" userId="S::breuerm@stud.hfwu.de::8816ae27-3ae9-49f8-ba67-17e6b5a995e3" providerId="AD" clId="Web-{48CD58BD-3274-4053-8B3C-5530638B2A04}" dt="2022-01-05T15:24:30.498" v="119" actId="20577"/>
        <pc:sldMkLst>
          <pc:docMk/>
          <pc:sldMk cId="988005996" sldId="290"/>
        </pc:sldMkLst>
        <pc:spChg chg="mod">
          <ac:chgData name="Breuer, Marion" userId="S::breuerm@stud.hfwu.de::8816ae27-3ae9-49f8-ba67-17e6b5a995e3" providerId="AD" clId="Web-{48CD58BD-3274-4053-8B3C-5530638B2A04}" dt="2022-01-05T15:24:30.498" v="119" actId="20577"/>
          <ac:spMkLst>
            <pc:docMk/>
            <pc:sldMk cId="988005996" sldId="290"/>
            <ac:spMk id="4" creationId="{78753380-7C1E-3841-8EED-8FCDE5878FC6}"/>
          </ac:spMkLst>
        </pc:spChg>
      </pc:sldChg>
      <pc:sldChg chg="modSp">
        <pc:chgData name="Breuer, Marion" userId="S::breuerm@stud.hfwu.de::8816ae27-3ae9-49f8-ba67-17e6b5a995e3" providerId="AD" clId="Web-{48CD58BD-3274-4053-8B3C-5530638B2A04}" dt="2022-01-05T15:24:41.545" v="126" actId="20577"/>
        <pc:sldMkLst>
          <pc:docMk/>
          <pc:sldMk cId="834732545" sldId="291"/>
        </pc:sldMkLst>
        <pc:spChg chg="mod">
          <ac:chgData name="Breuer, Marion" userId="S::breuerm@stud.hfwu.de::8816ae27-3ae9-49f8-ba67-17e6b5a995e3" providerId="AD" clId="Web-{48CD58BD-3274-4053-8B3C-5530638B2A04}" dt="2022-01-05T15:24:41.545" v="126" actId="20577"/>
          <ac:spMkLst>
            <pc:docMk/>
            <pc:sldMk cId="834732545" sldId="291"/>
            <ac:spMk id="4" creationId="{78753380-7C1E-3841-8EED-8FCDE5878FC6}"/>
          </ac:spMkLst>
        </pc:spChg>
      </pc:sldChg>
      <pc:sldChg chg="modSp">
        <pc:chgData name="Breuer, Marion" userId="S::breuerm@stud.hfwu.de::8816ae27-3ae9-49f8-ba67-17e6b5a995e3" providerId="AD" clId="Web-{48CD58BD-3274-4053-8B3C-5530638B2A04}" dt="2022-01-05T15:24:53.420" v="129" actId="20577"/>
        <pc:sldMkLst>
          <pc:docMk/>
          <pc:sldMk cId="3415232555" sldId="292"/>
        </pc:sldMkLst>
        <pc:spChg chg="mod">
          <ac:chgData name="Breuer, Marion" userId="S::breuerm@stud.hfwu.de::8816ae27-3ae9-49f8-ba67-17e6b5a995e3" providerId="AD" clId="Web-{48CD58BD-3274-4053-8B3C-5530638B2A04}" dt="2022-01-05T15:24:53.420" v="129" actId="20577"/>
          <ac:spMkLst>
            <pc:docMk/>
            <pc:sldMk cId="3415232555" sldId="292"/>
            <ac:spMk id="4" creationId="{78753380-7C1E-3841-8EED-8FCDE5878FC6}"/>
          </ac:spMkLst>
        </pc:spChg>
      </pc:sldChg>
      <pc:sldChg chg="modSp">
        <pc:chgData name="Breuer, Marion" userId="S::breuerm@stud.hfwu.de::8816ae27-3ae9-49f8-ba67-17e6b5a995e3" providerId="AD" clId="Web-{48CD58BD-3274-4053-8B3C-5530638B2A04}" dt="2022-01-05T15:25:59.250" v="142" actId="20577"/>
        <pc:sldMkLst>
          <pc:docMk/>
          <pc:sldMk cId="808928642" sldId="294"/>
        </pc:sldMkLst>
        <pc:spChg chg="mod">
          <ac:chgData name="Breuer, Marion" userId="S::breuerm@stud.hfwu.de::8816ae27-3ae9-49f8-ba67-17e6b5a995e3" providerId="AD" clId="Web-{48CD58BD-3274-4053-8B3C-5530638B2A04}" dt="2022-01-05T15:25:40.812" v="137" actId="20577"/>
          <ac:spMkLst>
            <pc:docMk/>
            <pc:sldMk cId="808928642" sldId="294"/>
            <ac:spMk id="4" creationId="{78753380-7C1E-3841-8EED-8FCDE5878FC6}"/>
          </ac:spMkLst>
        </pc:spChg>
        <pc:spChg chg="mod">
          <ac:chgData name="Breuer, Marion" userId="S::breuerm@stud.hfwu.de::8816ae27-3ae9-49f8-ba67-17e6b5a995e3" providerId="AD" clId="Web-{48CD58BD-3274-4053-8B3C-5530638B2A04}" dt="2022-01-05T15:25:59.250" v="142" actId="20577"/>
          <ac:spMkLst>
            <pc:docMk/>
            <pc:sldMk cId="808928642" sldId="294"/>
            <ac:spMk id="10" creationId="{921AA4FB-95B7-1443-B710-7CCE66533EE6}"/>
          </ac:spMkLst>
        </pc:spChg>
      </pc:sldChg>
      <pc:sldChg chg="modSp">
        <pc:chgData name="Breuer, Marion" userId="S::breuerm@stud.hfwu.de::8816ae27-3ae9-49f8-ba67-17e6b5a995e3" providerId="AD" clId="Web-{48CD58BD-3274-4053-8B3C-5530638B2A04}" dt="2022-01-05T15:26:35.095" v="155" actId="20577"/>
        <pc:sldMkLst>
          <pc:docMk/>
          <pc:sldMk cId="1728317042" sldId="298"/>
        </pc:sldMkLst>
        <pc:spChg chg="mod">
          <ac:chgData name="Breuer, Marion" userId="S::breuerm@stud.hfwu.de::8816ae27-3ae9-49f8-ba67-17e6b5a995e3" providerId="AD" clId="Web-{48CD58BD-3274-4053-8B3C-5530638B2A04}" dt="2022-01-05T15:26:35.095" v="155" actId="20577"/>
          <ac:spMkLst>
            <pc:docMk/>
            <pc:sldMk cId="1728317042" sldId="298"/>
            <ac:spMk id="4" creationId="{78753380-7C1E-3841-8EED-8FCDE5878FC6}"/>
          </ac:spMkLst>
        </pc:spChg>
        <pc:spChg chg="mod">
          <ac:chgData name="Breuer, Marion" userId="S::breuerm@stud.hfwu.de::8816ae27-3ae9-49f8-ba67-17e6b5a995e3" providerId="AD" clId="Web-{48CD58BD-3274-4053-8B3C-5530638B2A04}" dt="2022-01-05T15:26:11.016" v="145" actId="20577"/>
          <ac:spMkLst>
            <pc:docMk/>
            <pc:sldMk cId="1728317042" sldId="298"/>
            <ac:spMk id="10" creationId="{921AA4FB-95B7-1443-B710-7CCE66533EE6}"/>
          </ac:spMkLst>
        </pc:spChg>
      </pc:sldChg>
      <pc:sldChg chg="modSp">
        <pc:chgData name="Breuer, Marion" userId="S::breuerm@stud.hfwu.de::8816ae27-3ae9-49f8-ba67-17e6b5a995e3" providerId="AD" clId="Web-{48CD58BD-3274-4053-8B3C-5530638B2A04}" dt="2022-01-05T15:27:43.737" v="172" actId="20577"/>
        <pc:sldMkLst>
          <pc:docMk/>
          <pc:sldMk cId="942705207" sldId="299"/>
        </pc:sldMkLst>
        <pc:spChg chg="mod">
          <ac:chgData name="Breuer, Marion" userId="S::breuerm@stud.hfwu.de::8816ae27-3ae9-49f8-ba67-17e6b5a995e3" providerId="AD" clId="Web-{48CD58BD-3274-4053-8B3C-5530638B2A04}" dt="2022-01-05T15:27:43.737" v="172" actId="20577"/>
          <ac:spMkLst>
            <pc:docMk/>
            <pc:sldMk cId="942705207" sldId="299"/>
            <ac:spMk id="4" creationId="{78753380-7C1E-3841-8EED-8FCDE5878FC6}"/>
          </ac:spMkLst>
        </pc:spChg>
      </pc:sldChg>
      <pc:sldChg chg="modSp">
        <pc:chgData name="Breuer, Marion" userId="S::breuerm@stud.hfwu.de::8816ae27-3ae9-49f8-ba67-17e6b5a995e3" providerId="AD" clId="Web-{48CD58BD-3274-4053-8B3C-5530638B2A04}" dt="2022-01-05T15:25:23.218" v="134" actId="20577"/>
        <pc:sldMkLst>
          <pc:docMk/>
          <pc:sldMk cId="3147193494" sldId="300"/>
        </pc:sldMkLst>
        <pc:spChg chg="mod">
          <ac:chgData name="Breuer, Marion" userId="S::breuerm@stud.hfwu.de::8816ae27-3ae9-49f8-ba67-17e6b5a995e3" providerId="AD" clId="Web-{48CD58BD-3274-4053-8B3C-5530638B2A04}" dt="2022-01-05T15:25:23.218" v="134" actId="20577"/>
          <ac:spMkLst>
            <pc:docMk/>
            <pc:sldMk cId="3147193494" sldId="300"/>
            <ac:spMk id="4" creationId="{78753380-7C1E-3841-8EED-8FCDE5878FC6}"/>
          </ac:spMkLst>
        </pc:spChg>
      </pc:sldChg>
      <pc:sldChg chg="modSp">
        <pc:chgData name="Breuer, Marion" userId="S::breuerm@stud.hfwu.de::8816ae27-3ae9-49f8-ba67-17e6b5a995e3" providerId="AD" clId="Web-{48CD58BD-3274-4053-8B3C-5530638B2A04}" dt="2022-01-05T15:26:53.861" v="162" actId="20577"/>
        <pc:sldMkLst>
          <pc:docMk/>
          <pc:sldMk cId="3572909533" sldId="304"/>
        </pc:sldMkLst>
        <pc:spChg chg="mod">
          <ac:chgData name="Breuer, Marion" userId="S::breuerm@stud.hfwu.de::8816ae27-3ae9-49f8-ba67-17e6b5a995e3" providerId="AD" clId="Web-{48CD58BD-3274-4053-8B3C-5530638B2A04}" dt="2022-01-05T15:26:53.861" v="162" actId="20577"/>
          <ac:spMkLst>
            <pc:docMk/>
            <pc:sldMk cId="3572909533" sldId="304"/>
            <ac:spMk id="19" creationId="{1880D880-E751-DD40-BC43-1CE967558BB3}"/>
          </ac:spMkLst>
        </pc:spChg>
      </pc:sldChg>
      <pc:sldChg chg="modSp">
        <pc:chgData name="Breuer, Marion" userId="S::breuerm@stud.hfwu.de::8816ae27-3ae9-49f8-ba67-17e6b5a995e3" providerId="AD" clId="Web-{48CD58BD-3274-4053-8B3C-5530638B2A04}" dt="2022-01-05T15:28:22.847" v="185" actId="20577"/>
        <pc:sldMkLst>
          <pc:docMk/>
          <pc:sldMk cId="405928118" sldId="305"/>
        </pc:sldMkLst>
        <pc:spChg chg="mod">
          <ac:chgData name="Breuer, Marion" userId="S::breuerm@stud.hfwu.de::8816ae27-3ae9-49f8-ba67-17e6b5a995e3" providerId="AD" clId="Web-{48CD58BD-3274-4053-8B3C-5530638B2A04}" dt="2022-01-05T15:28:13.160" v="181" actId="20577"/>
          <ac:spMkLst>
            <pc:docMk/>
            <pc:sldMk cId="405928118" sldId="305"/>
            <ac:spMk id="4" creationId="{78753380-7C1E-3841-8EED-8FCDE5878FC6}"/>
          </ac:spMkLst>
        </pc:spChg>
        <pc:spChg chg="mod">
          <ac:chgData name="Breuer, Marion" userId="S::breuerm@stud.hfwu.de::8816ae27-3ae9-49f8-ba67-17e6b5a995e3" providerId="AD" clId="Web-{48CD58BD-3274-4053-8B3C-5530638B2A04}" dt="2022-01-05T15:28:22.847" v="185" actId="20577"/>
          <ac:spMkLst>
            <pc:docMk/>
            <pc:sldMk cId="405928118" sldId="305"/>
            <ac:spMk id="10" creationId="{921AA4FB-95B7-1443-B710-7CCE66533EE6}"/>
          </ac:spMkLst>
        </pc:spChg>
      </pc:sldChg>
      <pc:sldChg chg="modSp">
        <pc:chgData name="Breuer, Marion" userId="S::breuerm@stud.hfwu.de::8816ae27-3ae9-49f8-ba67-17e6b5a995e3" providerId="AD" clId="Web-{48CD58BD-3274-4053-8B3C-5530638B2A04}" dt="2022-01-05T15:29:25.662" v="212" actId="20577"/>
        <pc:sldMkLst>
          <pc:docMk/>
          <pc:sldMk cId="4250463909" sldId="306"/>
        </pc:sldMkLst>
        <pc:spChg chg="mod">
          <ac:chgData name="Breuer, Marion" userId="S::breuerm@stud.hfwu.de::8816ae27-3ae9-49f8-ba67-17e6b5a995e3" providerId="AD" clId="Web-{48CD58BD-3274-4053-8B3C-5530638B2A04}" dt="2022-01-05T15:29:10.661" v="208" actId="20577"/>
          <ac:spMkLst>
            <pc:docMk/>
            <pc:sldMk cId="4250463909" sldId="306"/>
            <ac:spMk id="4" creationId="{78753380-7C1E-3841-8EED-8FCDE5878FC6}"/>
          </ac:spMkLst>
        </pc:spChg>
        <pc:spChg chg="mod">
          <ac:chgData name="Breuer, Marion" userId="S::breuerm@stud.hfwu.de::8816ae27-3ae9-49f8-ba67-17e6b5a995e3" providerId="AD" clId="Web-{48CD58BD-3274-4053-8B3C-5530638B2A04}" dt="2022-01-05T15:29:25.662" v="212" actId="20577"/>
          <ac:spMkLst>
            <pc:docMk/>
            <pc:sldMk cId="4250463909" sldId="306"/>
            <ac:spMk id="10" creationId="{921AA4FB-95B7-1443-B710-7CCE66533EE6}"/>
          </ac:spMkLst>
        </pc:spChg>
      </pc:sldChg>
      <pc:sldChg chg="modSp">
        <pc:chgData name="Breuer, Marion" userId="S::breuerm@stud.hfwu.de::8816ae27-3ae9-49f8-ba67-17e6b5a995e3" providerId="AD" clId="Web-{48CD58BD-3274-4053-8B3C-5530638B2A04}" dt="2022-01-05T15:30:02.944" v="228" actId="20577"/>
        <pc:sldMkLst>
          <pc:docMk/>
          <pc:sldMk cId="1607301836" sldId="307"/>
        </pc:sldMkLst>
        <pc:spChg chg="mod">
          <ac:chgData name="Breuer, Marion" userId="S::breuerm@stud.hfwu.de::8816ae27-3ae9-49f8-ba67-17e6b5a995e3" providerId="AD" clId="Web-{48CD58BD-3274-4053-8B3C-5530638B2A04}" dt="2022-01-05T15:30:02.944" v="228" actId="20577"/>
          <ac:spMkLst>
            <pc:docMk/>
            <pc:sldMk cId="1607301836" sldId="307"/>
            <ac:spMk id="4" creationId="{78753380-7C1E-3841-8EED-8FCDE5878FC6}"/>
          </ac:spMkLst>
        </pc:spChg>
      </pc:sldChg>
      <pc:sldChg chg="modSp">
        <pc:chgData name="Breuer, Marion" userId="S::breuerm@stud.hfwu.de::8816ae27-3ae9-49f8-ba67-17e6b5a995e3" providerId="AD" clId="Web-{48CD58BD-3274-4053-8B3C-5530638B2A04}" dt="2022-01-05T15:30:34.132" v="237" actId="20577"/>
        <pc:sldMkLst>
          <pc:docMk/>
          <pc:sldMk cId="2305532312" sldId="308"/>
        </pc:sldMkLst>
        <pc:spChg chg="mod">
          <ac:chgData name="Breuer, Marion" userId="S::breuerm@stud.hfwu.de::8816ae27-3ae9-49f8-ba67-17e6b5a995e3" providerId="AD" clId="Web-{48CD58BD-3274-4053-8B3C-5530638B2A04}" dt="2022-01-05T15:30:26.882" v="235" actId="20577"/>
          <ac:spMkLst>
            <pc:docMk/>
            <pc:sldMk cId="2305532312" sldId="308"/>
            <ac:spMk id="4" creationId="{78753380-7C1E-3841-8EED-8FCDE5878FC6}"/>
          </ac:spMkLst>
        </pc:spChg>
        <pc:spChg chg="mod">
          <ac:chgData name="Breuer, Marion" userId="S::breuerm@stud.hfwu.de::8816ae27-3ae9-49f8-ba67-17e6b5a995e3" providerId="AD" clId="Web-{48CD58BD-3274-4053-8B3C-5530638B2A04}" dt="2022-01-05T15:30:34.132" v="237" actId="20577"/>
          <ac:spMkLst>
            <pc:docMk/>
            <pc:sldMk cId="2305532312" sldId="308"/>
            <ac:spMk id="10" creationId="{921AA4FB-95B7-1443-B710-7CCE66533EE6}"/>
          </ac:spMkLst>
        </pc:spChg>
      </pc:sldChg>
      <pc:sldChg chg="modSp">
        <pc:chgData name="Breuer, Marion" userId="S::breuerm@stud.hfwu.de::8816ae27-3ae9-49f8-ba67-17e6b5a995e3" providerId="AD" clId="Web-{48CD58BD-3274-4053-8B3C-5530638B2A04}" dt="2022-01-05T15:30:54.617" v="246" actId="20577"/>
        <pc:sldMkLst>
          <pc:docMk/>
          <pc:sldMk cId="3856878911" sldId="312"/>
        </pc:sldMkLst>
        <pc:spChg chg="mod">
          <ac:chgData name="Breuer, Marion" userId="S::breuerm@stud.hfwu.de::8816ae27-3ae9-49f8-ba67-17e6b5a995e3" providerId="AD" clId="Web-{48CD58BD-3274-4053-8B3C-5530638B2A04}" dt="2022-01-05T15:30:54.617" v="246" actId="20577"/>
          <ac:spMkLst>
            <pc:docMk/>
            <pc:sldMk cId="3856878911" sldId="312"/>
            <ac:spMk id="4" creationId="{78753380-7C1E-3841-8EED-8FCDE5878FC6}"/>
          </ac:spMkLst>
        </pc:spChg>
      </pc:sldChg>
      <pc:sldChg chg="modSp">
        <pc:chgData name="Breuer, Marion" userId="S::breuerm@stud.hfwu.de::8816ae27-3ae9-49f8-ba67-17e6b5a995e3" providerId="AD" clId="Web-{48CD58BD-3274-4053-8B3C-5530638B2A04}" dt="2022-01-05T15:31:25.071" v="258" actId="20577"/>
        <pc:sldMkLst>
          <pc:docMk/>
          <pc:sldMk cId="1330750287" sldId="313"/>
        </pc:sldMkLst>
        <pc:spChg chg="mod">
          <ac:chgData name="Breuer, Marion" userId="S::breuerm@stud.hfwu.de::8816ae27-3ae9-49f8-ba67-17e6b5a995e3" providerId="AD" clId="Web-{48CD58BD-3274-4053-8B3C-5530638B2A04}" dt="2022-01-05T15:31:25.071" v="258" actId="20577"/>
          <ac:spMkLst>
            <pc:docMk/>
            <pc:sldMk cId="1330750287" sldId="313"/>
            <ac:spMk id="4" creationId="{78753380-7C1E-3841-8EED-8FCDE5878FC6}"/>
          </ac:spMkLst>
        </pc:spChg>
        <pc:spChg chg="mod">
          <ac:chgData name="Breuer, Marion" userId="S::breuerm@stud.hfwu.de::8816ae27-3ae9-49f8-ba67-17e6b5a995e3" providerId="AD" clId="Web-{48CD58BD-3274-4053-8B3C-5530638B2A04}" dt="2022-01-05T15:31:08.148" v="250" actId="20577"/>
          <ac:spMkLst>
            <pc:docMk/>
            <pc:sldMk cId="1330750287" sldId="313"/>
            <ac:spMk id="10" creationId="{921AA4FB-95B7-1443-B710-7CCE66533EE6}"/>
          </ac:spMkLst>
        </pc:spChg>
      </pc:sldChg>
      <pc:sldChg chg="modSp">
        <pc:chgData name="Breuer, Marion" userId="S::breuerm@stud.hfwu.de::8816ae27-3ae9-49f8-ba67-17e6b5a995e3" providerId="AD" clId="Web-{48CD58BD-3274-4053-8B3C-5530638B2A04}" dt="2022-01-05T15:31:56.525" v="274" actId="20577"/>
        <pc:sldMkLst>
          <pc:docMk/>
          <pc:sldMk cId="2831068162" sldId="314"/>
        </pc:sldMkLst>
        <pc:spChg chg="mod">
          <ac:chgData name="Breuer, Marion" userId="S::breuerm@stud.hfwu.de::8816ae27-3ae9-49f8-ba67-17e6b5a995e3" providerId="AD" clId="Web-{48CD58BD-3274-4053-8B3C-5530638B2A04}" dt="2022-01-05T15:31:56.525" v="274" actId="20577"/>
          <ac:spMkLst>
            <pc:docMk/>
            <pc:sldMk cId="2831068162" sldId="314"/>
            <ac:spMk id="4" creationId="{78753380-7C1E-3841-8EED-8FCDE5878FC6}"/>
          </ac:spMkLst>
        </pc:spChg>
      </pc:sldChg>
      <pc:sldChg chg="modSp">
        <pc:chgData name="Breuer, Marion" userId="S::breuerm@stud.hfwu.de::8816ae27-3ae9-49f8-ba67-17e6b5a995e3" providerId="AD" clId="Web-{48CD58BD-3274-4053-8B3C-5530638B2A04}" dt="2022-01-05T15:32:16.244" v="281" actId="20577"/>
        <pc:sldMkLst>
          <pc:docMk/>
          <pc:sldMk cId="2087455449" sldId="316"/>
        </pc:sldMkLst>
        <pc:spChg chg="mod">
          <ac:chgData name="Breuer, Marion" userId="S::breuerm@stud.hfwu.de::8816ae27-3ae9-49f8-ba67-17e6b5a995e3" providerId="AD" clId="Web-{48CD58BD-3274-4053-8B3C-5530638B2A04}" dt="2022-01-05T15:32:16.244" v="281" actId="20577"/>
          <ac:spMkLst>
            <pc:docMk/>
            <pc:sldMk cId="2087455449" sldId="316"/>
            <ac:spMk id="4" creationId="{78753380-7C1E-3841-8EED-8FCDE5878FC6}"/>
          </ac:spMkLst>
        </pc:spChg>
        <pc:spChg chg="mod">
          <ac:chgData name="Breuer, Marion" userId="S::breuerm@stud.hfwu.de::8816ae27-3ae9-49f8-ba67-17e6b5a995e3" providerId="AD" clId="Web-{48CD58BD-3274-4053-8B3C-5530638B2A04}" dt="2022-01-05T15:32:04.384" v="276" actId="20577"/>
          <ac:spMkLst>
            <pc:docMk/>
            <pc:sldMk cId="2087455449" sldId="316"/>
            <ac:spMk id="10" creationId="{921AA4FB-95B7-1443-B710-7CCE66533EE6}"/>
          </ac:spMkLst>
        </pc:spChg>
      </pc:sldChg>
      <pc:sldChg chg="modSp">
        <pc:chgData name="Breuer, Marion" userId="S::breuerm@stud.hfwu.de::8816ae27-3ae9-49f8-ba67-17e6b5a995e3" providerId="AD" clId="Web-{48CD58BD-3274-4053-8B3C-5530638B2A04}" dt="2022-01-05T15:33:07.120" v="298" actId="20577"/>
        <pc:sldMkLst>
          <pc:docMk/>
          <pc:sldMk cId="616075288" sldId="317"/>
        </pc:sldMkLst>
        <pc:spChg chg="mod">
          <ac:chgData name="Breuer, Marion" userId="S::breuerm@stud.hfwu.de::8816ae27-3ae9-49f8-ba67-17e6b5a995e3" providerId="AD" clId="Web-{48CD58BD-3274-4053-8B3C-5530638B2A04}" dt="2022-01-05T15:33:07.120" v="298" actId="20577"/>
          <ac:spMkLst>
            <pc:docMk/>
            <pc:sldMk cId="616075288" sldId="317"/>
            <ac:spMk id="4" creationId="{78753380-7C1E-3841-8EED-8FCDE5878FC6}"/>
          </ac:spMkLst>
        </pc:spChg>
        <pc:spChg chg="mod">
          <ac:chgData name="Breuer, Marion" userId="S::breuerm@stud.hfwu.de::8816ae27-3ae9-49f8-ba67-17e6b5a995e3" providerId="AD" clId="Web-{48CD58BD-3274-4053-8B3C-5530638B2A04}" dt="2022-01-05T15:32:29.525" v="283" actId="20577"/>
          <ac:spMkLst>
            <pc:docMk/>
            <pc:sldMk cId="616075288" sldId="317"/>
            <ac:spMk id="10" creationId="{921AA4FB-95B7-1443-B710-7CCE66533EE6}"/>
          </ac:spMkLst>
        </pc:spChg>
      </pc:sldChg>
      <pc:sldChg chg="modSp">
        <pc:chgData name="Breuer, Marion" userId="S::breuerm@stud.hfwu.de::8816ae27-3ae9-49f8-ba67-17e6b5a995e3" providerId="AD" clId="Web-{48CD58BD-3274-4053-8B3C-5530638B2A04}" dt="2022-01-05T15:34:09.184" v="314" actId="20577"/>
        <pc:sldMkLst>
          <pc:docMk/>
          <pc:sldMk cId="1112393046" sldId="321"/>
        </pc:sldMkLst>
        <pc:spChg chg="mod">
          <ac:chgData name="Breuer, Marion" userId="S::breuerm@stud.hfwu.de::8816ae27-3ae9-49f8-ba67-17e6b5a995e3" providerId="AD" clId="Web-{48CD58BD-3274-4053-8B3C-5530638B2A04}" dt="2022-01-05T15:34:09.184" v="314" actId="20577"/>
          <ac:spMkLst>
            <pc:docMk/>
            <pc:sldMk cId="1112393046" sldId="321"/>
            <ac:spMk id="4" creationId="{78753380-7C1E-3841-8EED-8FCDE5878FC6}"/>
          </ac:spMkLst>
        </pc:spChg>
      </pc:sldChg>
      <pc:sldChg chg="modSp">
        <pc:chgData name="Breuer, Marion" userId="S::breuerm@stud.hfwu.de::8816ae27-3ae9-49f8-ba67-17e6b5a995e3" providerId="AD" clId="Web-{48CD58BD-3274-4053-8B3C-5530638B2A04}" dt="2022-01-05T15:33:28.542" v="305" actId="20577"/>
        <pc:sldMkLst>
          <pc:docMk/>
          <pc:sldMk cId="2267495314" sldId="322"/>
        </pc:sldMkLst>
        <pc:spChg chg="mod">
          <ac:chgData name="Breuer, Marion" userId="S::breuerm@stud.hfwu.de::8816ae27-3ae9-49f8-ba67-17e6b5a995e3" providerId="AD" clId="Web-{48CD58BD-3274-4053-8B3C-5530638B2A04}" dt="2022-01-05T15:33:28.542" v="305" actId="20577"/>
          <ac:spMkLst>
            <pc:docMk/>
            <pc:sldMk cId="2267495314" sldId="322"/>
            <ac:spMk id="19" creationId="{1880D880-E751-DD40-BC43-1CE967558BB3}"/>
          </ac:spMkLst>
        </pc:spChg>
      </pc:sldChg>
      <pc:sldChg chg="modSp">
        <pc:chgData name="Breuer, Marion" userId="S::breuerm@stud.hfwu.de::8816ae27-3ae9-49f8-ba67-17e6b5a995e3" providerId="AD" clId="Web-{48CD58BD-3274-4053-8B3C-5530638B2A04}" dt="2022-01-05T15:34:34.435" v="323" actId="20577"/>
        <pc:sldMkLst>
          <pc:docMk/>
          <pc:sldMk cId="3776179022" sldId="323"/>
        </pc:sldMkLst>
        <pc:spChg chg="mod">
          <ac:chgData name="Breuer, Marion" userId="S::breuerm@stud.hfwu.de::8816ae27-3ae9-49f8-ba67-17e6b5a995e3" providerId="AD" clId="Web-{48CD58BD-3274-4053-8B3C-5530638B2A04}" dt="2022-01-05T15:34:34.435" v="323" actId="20577"/>
          <ac:spMkLst>
            <pc:docMk/>
            <pc:sldMk cId="3776179022" sldId="323"/>
            <ac:spMk id="4" creationId="{78753380-7C1E-3841-8EED-8FCDE5878FC6}"/>
          </ac:spMkLst>
        </pc:spChg>
      </pc:sldChg>
      <pc:sldChg chg="modSp">
        <pc:chgData name="Breuer, Marion" userId="S::breuerm@stud.hfwu.de::8816ae27-3ae9-49f8-ba67-17e6b5a995e3" providerId="AD" clId="Web-{48CD58BD-3274-4053-8B3C-5530638B2A04}" dt="2022-01-05T15:35:01.217" v="332" actId="20577"/>
        <pc:sldMkLst>
          <pc:docMk/>
          <pc:sldMk cId="1938287562" sldId="325"/>
        </pc:sldMkLst>
        <pc:spChg chg="mod">
          <ac:chgData name="Breuer, Marion" userId="S::breuerm@stud.hfwu.de::8816ae27-3ae9-49f8-ba67-17e6b5a995e3" providerId="AD" clId="Web-{48CD58BD-3274-4053-8B3C-5530638B2A04}" dt="2022-01-05T15:35:01.217" v="332" actId="20577"/>
          <ac:spMkLst>
            <pc:docMk/>
            <pc:sldMk cId="1938287562" sldId="325"/>
            <ac:spMk id="4" creationId="{78753380-7C1E-3841-8EED-8FCDE5878FC6}"/>
          </ac:spMkLst>
        </pc:spChg>
      </pc:sldChg>
      <pc:sldChg chg="modSp">
        <pc:chgData name="Breuer, Marion" userId="S::breuerm@stud.hfwu.de::8816ae27-3ae9-49f8-ba67-17e6b5a995e3" providerId="AD" clId="Web-{48CD58BD-3274-4053-8B3C-5530638B2A04}" dt="2022-01-05T15:36:05.187" v="355" actId="20577"/>
        <pc:sldMkLst>
          <pc:docMk/>
          <pc:sldMk cId="3422123625" sldId="328"/>
        </pc:sldMkLst>
        <pc:spChg chg="mod">
          <ac:chgData name="Breuer, Marion" userId="S::breuerm@stud.hfwu.de::8816ae27-3ae9-49f8-ba67-17e6b5a995e3" providerId="AD" clId="Web-{48CD58BD-3274-4053-8B3C-5530638B2A04}" dt="2022-01-05T15:36:05.187" v="355" actId="20577"/>
          <ac:spMkLst>
            <pc:docMk/>
            <pc:sldMk cId="3422123625" sldId="328"/>
            <ac:spMk id="4" creationId="{78753380-7C1E-3841-8EED-8FCDE5878FC6}"/>
          </ac:spMkLst>
        </pc:spChg>
        <pc:spChg chg="mod">
          <ac:chgData name="Breuer, Marion" userId="S::breuerm@stud.hfwu.de::8816ae27-3ae9-49f8-ba67-17e6b5a995e3" providerId="AD" clId="Web-{48CD58BD-3274-4053-8B3C-5530638B2A04}" dt="2022-01-05T15:35:52.140" v="349" actId="20577"/>
          <ac:spMkLst>
            <pc:docMk/>
            <pc:sldMk cId="3422123625" sldId="328"/>
            <ac:spMk id="10" creationId="{921AA4FB-95B7-1443-B710-7CCE66533EE6}"/>
          </ac:spMkLst>
        </pc:spChg>
      </pc:sldChg>
      <pc:sldChg chg="modSp">
        <pc:chgData name="Breuer, Marion" userId="S::breuerm@stud.hfwu.de::8816ae27-3ae9-49f8-ba67-17e6b5a995e3" providerId="AD" clId="Web-{48CD58BD-3274-4053-8B3C-5530638B2A04}" dt="2022-01-05T15:36:48.344" v="369" actId="20577"/>
        <pc:sldMkLst>
          <pc:docMk/>
          <pc:sldMk cId="45377733" sldId="329"/>
        </pc:sldMkLst>
        <pc:spChg chg="mod">
          <ac:chgData name="Breuer, Marion" userId="S::breuerm@stud.hfwu.de::8816ae27-3ae9-49f8-ba67-17e6b5a995e3" providerId="AD" clId="Web-{48CD58BD-3274-4053-8B3C-5530638B2A04}" dt="2022-01-05T15:36:48.344" v="369" actId="20577"/>
          <ac:spMkLst>
            <pc:docMk/>
            <pc:sldMk cId="45377733" sldId="329"/>
            <ac:spMk id="4" creationId="{78753380-7C1E-3841-8EED-8FCDE5878FC6}"/>
          </ac:spMkLst>
        </pc:spChg>
        <pc:spChg chg="mod">
          <ac:chgData name="Breuer, Marion" userId="S::breuerm@stud.hfwu.de::8816ae27-3ae9-49f8-ba67-17e6b5a995e3" providerId="AD" clId="Web-{48CD58BD-3274-4053-8B3C-5530638B2A04}" dt="2022-01-05T15:36:40.954" v="366" actId="20577"/>
          <ac:spMkLst>
            <pc:docMk/>
            <pc:sldMk cId="45377733" sldId="329"/>
            <ac:spMk id="10" creationId="{921AA4FB-95B7-1443-B710-7CCE66533EE6}"/>
          </ac:spMkLst>
        </pc:spChg>
      </pc:sldChg>
      <pc:sldChg chg="modSp">
        <pc:chgData name="Breuer, Marion" userId="S::breuerm@stud.hfwu.de::8816ae27-3ae9-49f8-ba67-17e6b5a995e3" providerId="AD" clId="Web-{48CD58BD-3274-4053-8B3C-5530638B2A04}" dt="2022-01-05T15:35:39.530" v="347" actId="20577"/>
        <pc:sldMkLst>
          <pc:docMk/>
          <pc:sldMk cId="4152505652" sldId="331"/>
        </pc:sldMkLst>
        <pc:spChg chg="mod">
          <ac:chgData name="Breuer, Marion" userId="S::breuerm@stud.hfwu.de::8816ae27-3ae9-49f8-ba67-17e6b5a995e3" providerId="AD" clId="Web-{48CD58BD-3274-4053-8B3C-5530638B2A04}" dt="2022-01-05T15:35:35.436" v="346" actId="20577"/>
          <ac:spMkLst>
            <pc:docMk/>
            <pc:sldMk cId="4152505652" sldId="331"/>
            <ac:spMk id="4" creationId="{78753380-7C1E-3841-8EED-8FCDE5878FC6}"/>
          </ac:spMkLst>
        </pc:spChg>
        <pc:spChg chg="mod">
          <ac:chgData name="Breuer, Marion" userId="S::breuerm@stud.hfwu.de::8816ae27-3ae9-49f8-ba67-17e6b5a995e3" providerId="AD" clId="Web-{48CD58BD-3274-4053-8B3C-5530638B2A04}" dt="2022-01-05T15:35:39.530" v="347" actId="20577"/>
          <ac:spMkLst>
            <pc:docMk/>
            <pc:sldMk cId="4152505652" sldId="331"/>
            <ac:spMk id="5" creationId="{E1818A48-E362-1345-ABB6-5835DE3AB433}"/>
          </ac:spMkLst>
        </pc:spChg>
      </pc:sldChg>
      <pc:sldChg chg="modSp">
        <pc:chgData name="Breuer, Marion" userId="S::breuerm@stud.hfwu.de::8816ae27-3ae9-49f8-ba67-17e6b5a995e3" providerId="AD" clId="Web-{48CD58BD-3274-4053-8B3C-5530638B2A04}" dt="2022-01-05T15:36:29.953" v="364" actId="20577"/>
        <pc:sldMkLst>
          <pc:docMk/>
          <pc:sldMk cId="2775793967" sldId="336"/>
        </pc:sldMkLst>
        <pc:spChg chg="mod">
          <ac:chgData name="Breuer, Marion" userId="S::breuerm@stud.hfwu.de::8816ae27-3ae9-49f8-ba67-17e6b5a995e3" providerId="AD" clId="Web-{48CD58BD-3274-4053-8B3C-5530638B2A04}" dt="2022-01-05T15:36:29.953" v="364" actId="20577"/>
          <ac:spMkLst>
            <pc:docMk/>
            <pc:sldMk cId="2775793967" sldId="336"/>
            <ac:spMk id="4" creationId="{78753380-7C1E-3841-8EED-8FCDE5878FC6}"/>
          </ac:spMkLst>
        </pc:spChg>
        <pc:spChg chg="mod">
          <ac:chgData name="Breuer, Marion" userId="S::breuerm@stud.hfwu.de::8816ae27-3ae9-49f8-ba67-17e6b5a995e3" providerId="AD" clId="Web-{48CD58BD-3274-4053-8B3C-5530638B2A04}" dt="2022-01-05T15:36:16.390" v="357" actId="20577"/>
          <ac:spMkLst>
            <pc:docMk/>
            <pc:sldMk cId="2775793967" sldId="336"/>
            <ac:spMk id="10" creationId="{921AA4FB-95B7-1443-B710-7CCE66533EE6}"/>
          </ac:spMkLst>
        </pc:spChg>
      </pc:sldChg>
      <pc:sldChg chg="modSp">
        <pc:chgData name="Breuer, Marion" userId="S::breuerm@stud.hfwu.de::8816ae27-3ae9-49f8-ba67-17e6b5a995e3" providerId="AD" clId="Web-{48CD58BD-3274-4053-8B3C-5530638B2A04}" dt="2022-01-05T15:37:02.548" v="376" actId="20577"/>
        <pc:sldMkLst>
          <pc:docMk/>
          <pc:sldMk cId="1932538863" sldId="338"/>
        </pc:sldMkLst>
        <pc:spChg chg="mod">
          <ac:chgData name="Breuer, Marion" userId="S::breuerm@stud.hfwu.de::8816ae27-3ae9-49f8-ba67-17e6b5a995e3" providerId="AD" clId="Web-{48CD58BD-3274-4053-8B3C-5530638B2A04}" dt="2022-01-05T15:37:02.548" v="376" actId="20577"/>
          <ac:spMkLst>
            <pc:docMk/>
            <pc:sldMk cId="1932538863" sldId="338"/>
            <ac:spMk id="4" creationId="{78753380-7C1E-3841-8EED-8FCDE5878FC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8B45CF-1509-469B-B473-930E74B2293E}" type="datetimeFigureOut">
              <a:rPr lang="de-DE" smtClean="0"/>
              <a:t>23.01.2022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5D495-8684-4392-BFC7-2B4B96D6F8E9}" type="slidenum">
              <a:rPr lang="de-DE" smtClean="0"/>
              <a:t>‹#›</a:t>
            </a:fld>
            <a:endParaRPr lang="de-DE"/>
          </a:p>
        </p:txBody>
      </p:sp>
    </p:spTree>
    <p:extLst>
      <p:ext uri="{BB962C8B-B14F-4D97-AF65-F5344CB8AC3E}">
        <p14:creationId xmlns:p14="http://schemas.microsoft.com/office/powerpoint/2010/main" val="3313183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4</a:t>
            </a:fld>
            <a:endParaRPr lang="de-DE"/>
          </a:p>
        </p:txBody>
      </p:sp>
    </p:spTree>
    <p:extLst>
      <p:ext uri="{BB962C8B-B14F-4D97-AF65-F5344CB8AC3E}">
        <p14:creationId xmlns:p14="http://schemas.microsoft.com/office/powerpoint/2010/main" val="3954542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12</a:t>
            </a:fld>
            <a:endParaRPr lang="de-DE"/>
          </a:p>
        </p:txBody>
      </p:sp>
    </p:spTree>
    <p:extLst>
      <p:ext uri="{BB962C8B-B14F-4D97-AF65-F5344CB8AC3E}">
        <p14:creationId xmlns:p14="http://schemas.microsoft.com/office/powerpoint/2010/main" val="788643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19</a:t>
            </a:fld>
            <a:endParaRPr lang="de-DE"/>
          </a:p>
        </p:txBody>
      </p:sp>
    </p:spTree>
    <p:extLst>
      <p:ext uri="{BB962C8B-B14F-4D97-AF65-F5344CB8AC3E}">
        <p14:creationId xmlns:p14="http://schemas.microsoft.com/office/powerpoint/2010/main" val="421582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21</a:t>
            </a:fld>
            <a:endParaRPr lang="de-DE"/>
          </a:p>
        </p:txBody>
      </p:sp>
    </p:spTree>
    <p:extLst>
      <p:ext uri="{BB962C8B-B14F-4D97-AF65-F5344CB8AC3E}">
        <p14:creationId xmlns:p14="http://schemas.microsoft.com/office/powerpoint/2010/main" val="116030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31</a:t>
            </a:fld>
            <a:endParaRPr lang="de-DE"/>
          </a:p>
        </p:txBody>
      </p:sp>
    </p:spTree>
    <p:extLst>
      <p:ext uri="{BB962C8B-B14F-4D97-AF65-F5344CB8AC3E}">
        <p14:creationId xmlns:p14="http://schemas.microsoft.com/office/powerpoint/2010/main" val="2232531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38</a:t>
            </a:fld>
            <a:endParaRPr lang="de-DE"/>
          </a:p>
        </p:txBody>
      </p:sp>
    </p:spTree>
    <p:extLst>
      <p:ext uri="{BB962C8B-B14F-4D97-AF65-F5344CB8AC3E}">
        <p14:creationId xmlns:p14="http://schemas.microsoft.com/office/powerpoint/2010/main" val="3556758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50</a:t>
            </a:fld>
            <a:endParaRPr lang="de-DE"/>
          </a:p>
        </p:txBody>
      </p:sp>
    </p:spTree>
    <p:extLst>
      <p:ext uri="{BB962C8B-B14F-4D97-AF65-F5344CB8AC3E}">
        <p14:creationId xmlns:p14="http://schemas.microsoft.com/office/powerpoint/2010/main" val="918661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55</a:t>
            </a:fld>
            <a:endParaRPr lang="de-DE"/>
          </a:p>
        </p:txBody>
      </p:sp>
    </p:spTree>
    <p:extLst>
      <p:ext uri="{BB962C8B-B14F-4D97-AF65-F5344CB8AC3E}">
        <p14:creationId xmlns:p14="http://schemas.microsoft.com/office/powerpoint/2010/main" val="814002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C44357-CBE2-6440-9D49-13E481FD56E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6CCFBAF-990F-A448-B441-CC7D82A224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C8F24BA-7F60-D04B-A43F-4CDCF1B8256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76D567A2-6780-FA49-9E02-73E5E86E563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34C8654-0A27-E54F-BA9A-32625713EB3A}"/>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328817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9E5F61-66FF-B942-AFF6-8E2B73A2949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81045D7-B57C-9142-80ED-80DC8A4A32B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F39F26F-1AE3-3047-A4DF-9D28C4C00720}"/>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EB26A93C-7416-B44B-B500-B7A80634FE9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03374B-42C4-9C4B-AD96-27270ACDAEA6}"/>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909643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107B30C-40FF-3C4F-B23B-6155D0C1D2D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FC67BDB-A3AC-B84D-B193-0A020A6B0054}"/>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95B813E-841A-344D-A3BC-858C3602B917}"/>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38D339BD-6E68-CC4C-92F9-0215DE703F0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80F0D57-BE03-CA42-803D-8161ED13065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841310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FA6E5-0BC6-7F45-A00B-419B452504D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181D968-9F57-1F45-89BF-4C4F9A0FD5A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95F738B-0C76-4948-977B-A49E074B8221}"/>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0373C8EB-0D26-D347-BF9F-148D72803A8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CFEC6B3-DE52-3D48-89CC-C8C8A623D524}"/>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14276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E646B-CB5E-A448-A38C-8798354CC53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FAF83197-3257-664E-88BA-B503614E63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9F495D0-B96C-1742-A706-F7B4CCD83395}"/>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2A3D3041-8C97-1B47-A34B-6C5DC81990B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C202E1B-3D7E-694F-A199-E6402B34A919}"/>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59894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1FAA9-20EB-E24A-B8F2-743EAA1D433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4C584D9-4B50-CD4C-A531-48F72BCC07F5}"/>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8E37C73-CB89-434E-BA95-8569EC6CF1F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A9515B8-D43D-6047-9DA0-2284D1DEDAE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1DA0421C-3253-464B-9AD4-D833CA9E8D7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36ED14C-B8B7-B648-B368-B13E72F78316}"/>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557785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91DBA1-0110-0046-B9E1-562BC6DA7E2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DB3C8E9-B60F-924D-BC1A-0BCC5953E6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9DBC3AA-5030-8249-807A-4062BFDBC9D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E3C0A7E-1D8B-5444-81C3-B9CA825792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B196095-AAC8-EB41-B0A9-884B7F07124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284F7181-1475-9F49-8C35-D5A3055ADC17}"/>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8" name="Fußzeilenplatzhalter 7">
            <a:extLst>
              <a:ext uri="{FF2B5EF4-FFF2-40B4-BE49-F238E27FC236}">
                <a16:creationId xmlns:a16="http://schemas.microsoft.com/office/drawing/2014/main" id="{4F2DDA8F-94F7-AF41-B807-4CD8B24ECCF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5461640-C700-284A-8953-9967A865661D}"/>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51579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CB95A3-4166-BF4C-81FB-B97B9F86816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C664BDC-D5E0-164A-892C-ECEEAABB5AD3}"/>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4" name="Fußzeilenplatzhalter 3">
            <a:extLst>
              <a:ext uri="{FF2B5EF4-FFF2-40B4-BE49-F238E27FC236}">
                <a16:creationId xmlns:a16="http://schemas.microsoft.com/office/drawing/2014/main" id="{E17B4FA6-4D51-F34D-A1A5-20D0737042C3}"/>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36E61C36-8439-C447-997A-134B85003F5B}"/>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743255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4258A39-106F-2949-8326-C109CA62F48C}"/>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3" name="Fußzeilenplatzhalter 2">
            <a:extLst>
              <a:ext uri="{FF2B5EF4-FFF2-40B4-BE49-F238E27FC236}">
                <a16:creationId xmlns:a16="http://schemas.microsoft.com/office/drawing/2014/main" id="{504698EC-BCF5-7146-89C8-25BF7CBFAF6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AB1CC7A-D599-B94C-951A-85A65F83504E}"/>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431331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F4B57E-40F8-E046-9C2F-86B38D7F4C5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495B0EF2-0C56-344A-A55D-37AE3CFD8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E5E4FA4-62C6-144F-9671-7F5084C307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A174C43-5B46-AF43-AB43-852FDCE895C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313624BA-CD43-F144-AA1C-693FC364060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E35ECC1-4C64-4548-88FB-213F2815543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828429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F2849A-9D05-414A-86C6-B3E798734BD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02DC6FDE-2519-5942-8C9B-2109ABC6C4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00C67FD5-682B-5348-8C78-03A335294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3B8272C-D6CB-284E-8C6F-0DCF60397CCA}"/>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5CC220A5-DAD2-5248-B84F-1146066309A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838AA3F-1DEF-FA45-A0E2-844EFBC86D5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386215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4DBA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17F7054-C952-DF46-820A-F72513B3A4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7B88916-0989-2C44-B004-028F2DB905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ECCE93F-BEA4-AB47-AFAA-CBF28F7CA1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059834AA-DDEA-D641-BD57-DF292E5AE5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7DD8CCBB-60F1-C240-BABB-98B35D9ACC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B5DA36-26E5-6640-8968-2F08CE70E4B7}" type="slidenum">
              <a:rPr lang="de-DE" smtClean="0"/>
              <a:t>‹#›</a:t>
            </a:fld>
            <a:endParaRPr lang="de-DE"/>
          </a:p>
        </p:txBody>
      </p:sp>
    </p:spTree>
    <p:extLst>
      <p:ext uri="{BB962C8B-B14F-4D97-AF65-F5344CB8AC3E}">
        <p14:creationId xmlns:p14="http://schemas.microsoft.com/office/powerpoint/2010/main" val="715781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5.svg"/><Relationship Id="rId5" Type="http://schemas.openxmlformats.org/officeDocument/2006/relationships/image" Target="../media/image18.sv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svg"/><Relationship Id="rId7" Type="http://schemas.openxmlformats.org/officeDocument/2006/relationships/image" Target="../media/image31.sv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2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3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5.svg"/></Relationships>
</file>

<file path=ppt/slides/_rels/slide3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4.svg"/><Relationship Id="rId7"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hyperlink" Target="https://www.bzfe.de/nachhaltiger-konsum/orientierung-beim-einkauf/der-saisonkalender/" TargetMode="External"/><Relationship Id="rId9"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7.svg"/><Relationship Id="rId3" Type="http://schemas.openxmlformats.org/officeDocument/2006/relationships/image" Target="../media/image3.png"/><Relationship Id="rId7" Type="http://schemas.openxmlformats.org/officeDocument/2006/relationships/hyperlink" Target="https://vegan-fifty.blog/die-vegane-ernaehrungspyramide-einfach-praktisch/" TargetMode="External"/><Relationship Id="rId12"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22.sv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4.svg"/><Relationship Id="rId9" Type="http://schemas.openxmlformats.org/officeDocument/2006/relationships/image" Target="../media/image20.svg"/></Relationships>
</file>

<file path=ppt/slides/_rels/slide3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svg"/></Relationships>
</file>

<file path=ppt/slides/_rels/slide4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4.svg"/><Relationship Id="rId7"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uba.co2-rechner.de/de_DE/mobility" TargetMode="External"/><Relationship Id="rId5" Type="http://schemas.openxmlformats.org/officeDocument/2006/relationships/image" Target="../media/image18.svg"/><Relationship Id="rId10" Type="http://schemas.openxmlformats.org/officeDocument/2006/relationships/image" Target="../media/image22.svg"/><Relationship Id="rId4" Type="http://schemas.openxmlformats.org/officeDocument/2006/relationships/image" Target="../media/image17.png"/><Relationship Id="rId9"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12" Type="http://schemas.openxmlformats.org/officeDocument/2006/relationships/image" Target="../media/image49.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48.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s>
</file>

<file path=ppt/slides/_rels/slide5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7.svg"/></Relationships>
</file>

<file path=ppt/slides/_rels/slide5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image" Target="../media/image18.svg"/><Relationship Id="rId12"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hyperlink" Target="https://uba.co2-rechner.de/de_DE/" TargetMode="External"/><Relationship Id="rId10" Type="http://schemas.openxmlformats.org/officeDocument/2006/relationships/image" Target="../media/image21.png"/><Relationship Id="rId4" Type="http://schemas.openxmlformats.org/officeDocument/2006/relationships/image" Target="../media/image4.svg"/><Relationship Id="rId9" Type="http://schemas.openxmlformats.org/officeDocument/2006/relationships/image" Target="../media/image20.svg"/></Relationships>
</file>

<file path=ppt/slides/_rels/slide5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49.svg"/></Relationships>
</file>

<file path=ppt/slides/_rels/slide5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svg"/><Relationship Id="rId7" Type="http://schemas.openxmlformats.org/officeDocument/2006/relationships/image" Target="../media/image37.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9.svg"/><Relationship Id="rId4" Type="http://schemas.openxmlformats.org/officeDocument/2006/relationships/image" Target="../media/image48.png"/><Relationship Id="rId9" Type="http://schemas.openxmlformats.org/officeDocument/2006/relationships/image" Target="../media/image25.sv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s>
</file>

<file path=ppt/slides/_rels/slide6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2.sv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2.sv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7" name="Grafik 6" descr="Erdkugel: Amerika mit einfarbiger Füllung">
            <a:extLst>
              <a:ext uri="{FF2B5EF4-FFF2-40B4-BE49-F238E27FC236}">
                <a16:creationId xmlns:a16="http://schemas.microsoft.com/office/drawing/2014/main" id="{056C3D95-25CE-4945-A846-2AA3DDF15D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8464" y="1156495"/>
            <a:ext cx="3952746" cy="3952746"/>
          </a:xfrm>
          <a:prstGeom prst="rect">
            <a:avLst/>
          </a:prstGeom>
        </p:spPr>
      </p:pic>
      <p:pic>
        <p:nvPicPr>
          <p:cNvPr id="9" name="Grafik 8" descr="Cloud mit einfarbiger Füllung">
            <a:extLst>
              <a:ext uri="{FF2B5EF4-FFF2-40B4-BE49-F238E27FC236}">
                <a16:creationId xmlns:a16="http://schemas.microsoft.com/office/drawing/2014/main" id="{70BF0C34-E519-EA4C-9970-47F7DDC238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52725" y="-397272"/>
            <a:ext cx="914400" cy="914400"/>
          </a:xfrm>
          <a:prstGeom prst="rect">
            <a:avLst/>
          </a:prstGeom>
        </p:spPr>
      </p:pic>
      <p:pic>
        <p:nvPicPr>
          <p:cNvPr id="10" name="Grafik 9" descr="Cloud mit einfarbiger Füllung">
            <a:extLst>
              <a:ext uri="{FF2B5EF4-FFF2-40B4-BE49-F238E27FC236}">
                <a16:creationId xmlns:a16="http://schemas.microsoft.com/office/drawing/2014/main" id="{107F61D0-2759-A045-B5E1-705B2AB5EE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62174" y="5426472"/>
            <a:ext cx="914400" cy="914400"/>
          </a:xfrm>
          <a:prstGeom prst="rect">
            <a:avLst/>
          </a:prstGeom>
        </p:spPr>
      </p:pic>
      <p:pic>
        <p:nvPicPr>
          <p:cNvPr id="11" name="Grafik 10" descr="Cloud mit einfarbiger Füllung">
            <a:extLst>
              <a:ext uri="{FF2B5EF4-FFF2-40B4-BE49-F238E27FC236}">
                <a16:creationId xmlns:a16="http://schemas.microsoft.com/office/drawing/2014/main" id="{2D115CFC-A67C-4146-8939-4D8EDD05AF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22501" y="1606214"/>
            <a:ext cx="914400" cy="914400"/>
          </a:xfrm>
          <a:prstGeom prst="rect">
            <a:avLst/>
          </a:prstGeom>
        </p:spPr>
      </p:pic>
      <p:pic>
        <p:nvPicPr>
          <p:cNvPr id="12" name="Grafik 11" descr="Cloud mit einfarbiger Füllung">
            <a:extLst>
              <a:ext uri="{FF2B5EF4-FFF2-40B4-BE49-F238E27FC236}">
                <a16:creationId xmlns:a16="http://schemas.microsoft.com/office/drawing/2014/main" id="{68E50048-932D-6344-8D0B-F47066D81D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663237" y="242095"/>
            <a:ext cx="914400" cy="914400"/>
          </a:xfrm>
          <a:prstGeom prst="rect">
            <a:avLst/>
          </a:prstGeom>
        </p:spPr>
      </p:pic>
      <p:pic>
        <p:nvPicPr>
          <p:cNvPr id="13" name="Grafik 12" descr="Cloud mit einfarbiger Füllung">
            <a:extLst>
              <a:ext uri="{FF2B5EF4-FFF2-40B4-BE49-F238E27FC236}">
                <a16:creationId xmlns:a16="http://schemas.microsoft.com/office/drawing/2014/main" id="{25D9BF59-BE82-0D41-9B30-98C3536159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5165" y="5743179"/>
            <a:ext cx="914400" cy="914400"/>
          </a:xfrm>
          <a:prstGeom prst="rect">
            <a:avLst/>
          </a:prstGeom>
        </p:spPr>
      </p:pic>
      <p:pic>
        <p:nvPicPr>
          <p:cNvPr id="14" name="Grafik 13" descr="Cloud mit einfarbiger Füllung">
            <a:extLst>
              <a:ext uri="{FF2B5EF4-FFF2-40B4-BE49-F238E27FC236}">
                <a16:creationId xmlns:a16="http://schemas.microsoft.com/office/drawing/2014/main" id="{13BC3B13-794B-7349-BD44-A041AEC048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77637" y="5883672"/>
            <a:ext cx="914400" cy="914400"/>
          </a:xfrm>
          <a:prstGeom prst="rect">
            <a:avLst/>
          </a:prstGeom>
        </p:spPr>
      </p:pic>
      <p:sp>
        <p:nvSpPr>
          <p:cNvPr id="15" name="Textfeld 14">
            <a:extLst>
              <a:ext uri="{FF2B5EF4-FFF2-40B4-BE49-F238E27FC236}">
                <a16:creationId xmlns:a16="http://schemas.microsoft.com/office/drawing/2014/main" id="{D121AC8A-13CB-B14A-842A-B8704B9C7008}"/>
              </a:ext>
            </a:extLst>
          </p:cNvPr>
          <p:cNvSpPr txBox="1"/>
          <p:nvPr/>
        </p:nvSpPr>
        <p:spPr>
          <a:xfrm>
            <a:off x="6348412" y="801679"/>
            <a:ext cx="4400550" cy="1754326"/>
          </a:xfrm>
          <a:prstGeom prst="rect">
            <a:avLst/>
          </a:prstGeom>
          <a:noFill/>
        </p:spPr>
        <p:txBody>
          <a:bodyPr wrap="square" lIns="91440" tIns="45720" rIns="91440" bIns="45720" rtlCol="0" anchor="t">
            <a:spAutoFit/>
          </a:bodyPr>
          <a:lstStyle/>
          <a:p>
            <a:r>
              <a:rPr lang="de-DE" sz="5400">
                <a:solidFill>
                  <a:srgbClr val="033F32"/>
                </a:solidFill>
                <a:latin typeface="Comic Sans MS"/>
              </a:rPr>
              <a:t>Klima Challenges</a:t>
            </a:r>
          </a:p>
        </p:txBody>
      </p:sp>
      <p:sp>
        <p:nvSpPr>
          <p:cNvPr id="17" name="Wolke 16">
            <a:extLst>
              <a:ext uri="{FF2B5EF4-FFF2-40B4-BE49-F238E27FC236}">
                <a16:creationId xmlns:a16="http://schemas.microsoft.com/office/drawing/2014/main" id="{54ECA982-42D9-9041-A233-3BDFB51E462D}"/>
              </a:ext>
            </a:extLst>
          </p:cNvPr>
          <p:cNvSpPr/>
          <p:nvPr/>
        </p:nvSpPr>
        <p:spPr>
          <a:xfrm>
            <a:off x="620314" y="4697314"/>
            <a:ext cx="914400" cy="591939"/>
          </a:xfrm>
          <a:prstGeom prst="clou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Alternativer Prozess 18">
            <a:extLst>
              <a:ext uri="{FF2B5EF4-FFF2-40B4-BE49-F238E27FC236}">
                <a16:creationId xmlns:a16="http://schemas.microsoft.com/office/drawing/2014/main" id="{7F9F9EF3-37D2-7243-914D-B7959999EBB7}"/>
              </a:ext>
            </a:extLst>
          </p:cNvPr>
          <p:cNvSpPr/>
          <p:nvPr/>
        </p:nvSpPr>
        <p:spPr>
          <a:xfrm>
            <a:off x="6796217" y="4046835"/>
            <a:ext cx="3952745" cy="1300957"/>
          </a:xfrm>
          <a:prstGeom prst="flowChartAlternateProcess">
            <a:avLst/>
          </a:prstGeom>
          <a:solidFill>
            <a:srgbClr val="005A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chemeClr val="bg1"/>
                </a:solidFill>
                <a:latin typeface="Comic Sans MS" panose="030F0902030302020204" pitchFamily="66" charset="0"/>
              </a:rPr>
              <a:t>Lets play!</a:t>
            </a:r>
          </a:p>
        </p:txBody>
      </p:sp>
      <p:sp>
        <p:nvSpPr>
          <p:cNvPr id="24" name="Textfeld 23">
            <a:extLst>
              <a:ext uri="{FF2B5EF4-FFF2-40B4-BE49-F238E27FC236}">
                <a16:creationId xmlns:a16="http://schemas.microsoft.com/office/drawing/2014/main" id="{4F641800-BCB0-3B4A-A61F-F7AEE53410C8}"/>
              </a:ext>
            </a:extLst>
          </p:cNvPr>
          <p:cNvSpPr txBox="1"/>
          <p:nvPr/>
        </p:nvSpPr>
        <p:spPr>
          <a:xfrm>
            <a:off x="5233990" y="2906956"/>
            <a:ext cx="6250780" cy="646331"/>
          </a:xfrm>
          <a:prstGeom prst="rect">
            <a:avLst/>
          </a:prstGeom>
          <a:noFill/>
        </p:spPr>
        <p:txBody>
          <a:bodyPr wrap="square">
            <a:spAutoFit/>
          </a:bodyPr>
          <a:lstStyle/>
          <a:p>
            <a:pPr algn="ctr"/>
            <a:r>
              <a:rPr lang="de-DE" sz="3600">
                <a:solidFill>
                  <a:schemeClr val="bg1"/>
                </a:solidFill>
                <a:latin typeface="Comic Sans MS" panose="030F0902030302020204" pitchFamily="66" charset="0"/>
              </a:rPr>
              <a:t>Tipps &amp; Tricks</a:t>
            </a:r>
          </a:p>
        </p:txBody>
      </p:sp>
      <p:pic>
        <p:nvPicPr>
          <p:cNvPr id="16" name="Grafik 15">
            <a:extLst>
              <a:ext uri="{FF2B5EF4-FFF2-40B4-BE49-F238E27FC236}">
                <a16:creationId xmlns:a16="http://schemas.microsoft.com/office/drawing/2014/main" id="{970522E7-1CFB-4CB6-89AF-ED2B31527EBF}"/>
              </a:ext>
            </a:extLst>
          </p:cNvPr>
          <p:cNvPicPr>
            <a:picLocks noChangeAspect="1"/>
          </p:cNvPicPr>
          <p:nvPr/>
        </p:nvPicPr>
        <p:blipFill>
          <a:blip r:embed="rId6"/>
          <a:stretch>
            <a:fillRect/>
          </a:stretch>
        </p:blipFill>
        <p:spPr>
          <a:xfrm>
            <a:off x="426644" y="365125"/>
            <a:ext cx="1737511" cy="725487"/>
          </a:xfrm>
          <a:prstGeom prst="rect">
            <a:avLst/>
          </a:prstGeom>
        </p:spPr>
      </p:pic>
      <p:pic>
        <p:nvPicPr>
          <p:cNvPr id="18" name="Picture 2">
            <a:extLst>
              <a:ext uri="{FF2B5EF4-FFF2-40B4-BE49-F238E27FC236}">
                <a16:creationId xmlns:a16="http://schemas.microsoft.com/office/drawing/2014/main" id="{D0D59A9F-BD59-C64C-BD47-8EE733BA49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95842" y="6200379"/>
            <a:ext cx="1688928" cy="560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837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6000" b="1">
                <a:solidFill>
                  <a:srgbClr val="005A4C"/>
                </a:solidFill>
                <a:latin typeface="Comic Sans MS"/>
                <a:cs typeface="Calibri"/>
              </a:rPr>
              <a:t>Notizen Tag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extLst>
              <p:ext uri="{D42A27DB-BD31-4B8C-83A1-F6EECF244321}">
                <p14:modId xmlns:p14="http://schemas.microsoft.com/office/powerpoint/2010/main" val="2411194049"/>
              </p:ext>
            </p:extLst>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998719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endParaRPr lang="de-DE">
              <a:solidFill>
                <a:schemeClr val="tx1"/>
              </a:solidFill>
              <a:latin typeface="Comic Sans MS"/>
            </a:endParaRPr>
          </a:p>
          <a:p>
            <a:pPr fontAlgn="base"/>
            <a:endParaRPr lang="de-DE">
              <a:solidFill>
                <a:schemeClr val="tx1"/>
              </a:solidFill>
              <a:latin typeface="Comic Sans MS"/>
            </a:endParaRPr>
          </a:p>
          <a:p>
            <a:pPr fontAlgn="base"/>
            <a:endParaRPr lang="de-DE">
              <a:solidFill>
                <a:schemeClr val="tx1"/>
              </a:solidFill>
              <a:latin typeface="Comic Sans MS"/>
            </a:endParaRPr>
          </a:p>
          <a:p>
            <a:pPr fontAlgn="base"/>
            <a:r>
              <a:rPr lang="de-DE">
                <a:solidFill>
                  <a:schemeClr val="tx1"/>
                </a:solidFill>
                <a:latin typeface="Comic Sans MS"/>
              </a:rPr>
              <a:t>Du benötigst: Einen Kühlschrank, ein Thermometer</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p>
          <a:p>
            <a:pPr marL="342900" indent="-342900">
              <a:buFont typeface="+mj-lt"/>
              <a:buAutoNum type="arabicPeriod"/>
            </a:pPr>
            <a:r>
              <a:rPr lang="de-DE">
                <a:solidFill>
                  <a:schemeClr val="tx1"/>
                </a:solidFill>
                <a:latin typeface="Comic Sans MS"/>
                <a:cs typeface="Calibri" panose="020F0502020204030204"/>
              </a:rPr>
              <a:t>Lege das Thermometer in den Kühlschrank und miss die Temperatur des Innenraums</a:t>
            </a:r>
          </a:p>
          <a:p>
            <a:pPr marL="342900" indent="-342900">
              <a:buFont typeface="+mj-lt"/>
              <a:buAutoNum type="arabicPeriod"/>
            </a:pPr>
            <a:r>
              <a:rPr lang="de-DE">
                <a:solidFill>
                  <a:schemeClr val="tx1"/>
                </a:solidFill>
                <a:latin typeface="Comic Sans MS"/>
                <a:cs typeface="Calibri" panose="020F0502020204030204"/>
              </a:rPr>
              <a:t>Im Kühlschrank reicht eine Temperatur von 7 Grad, das wäre Stufe 1-2 </a:t>
            </a:r>
          </a:p>
          <a:p>
            <a:pPr marL="342900" indent="-342900">
              <a:buFont typeface="+mj-lt"/>
              <a:buAutoNum type="arabicPeriod"/>
            </a:pPr>
            <a:r>
              <a:rPr lang="de-DE">
                <a:solidFill>
                  <a:schemeClr val="tx1"/>
                </a:solidFill>
                <a:latin typeface="Comic Sans MS"/>
                <a:cs typeface="Calibri" panose="020F0502020204030204"/>
              </a:rPr>
              <a:t>Stelle den Kühlschrank auf eine Temperatur von 7 Grad </a:t>
            </a:r>
          </a:p>
          <a:p>
            <a:pPr marL="342900" indent="-342900">
              <a:buFont typeface="+mj-lt"/>
              <a:buAutoNum type="arabicPeriod"/>
            </a:pPr>
            <a:r>
              <a:rPr lang="de-DE">
                <a:solidFill>
                  <a:schemeClr val="tx1"/>
                </a:solidFill>
                <a:latin typeface="Comic Sans MS"/>
                <a:cs typeface="Calibri" panose="020F0502020204030204"/>
              </a:rPr>
              <a:t>Bravo! Wenn Dein Kühlschrank bereits richtig eingestellt ist, bekommst Du automatisch die volle Punktzahl </a:t>
            </a:r>
          </a:p>
          <a:p>
            <a:pPr marL="342900" indent="-342900">
              <a:buFont typeface="+mj-lt"/>
              <a:buAutoNum type="arabicPeriod"/>
            </a:pPr>
            <a:endParaRPr lang="de-DE">
              <a:solidFill>
                <a:schemeClr val="tx1"/>
              </a:solidFill>
              <a:latin typeface="Comic Sans MS" panose="030F0702030302020204" pitchFamily="66" charset="0"/>
              <a:cs typeface="Calibri" panose="020F0502020204030204"/>
            </a:endParaRPr>
          </a:p>
          <a:p>
            <a:endParaRPr lang="de-DE">
              <a:solidFill>
                <a:schemeClr val="tx1"/>
              </a:solidFill>
              <a:latin typeface="Comic Sans MS" panose="030F0702030302020204" pitchFamily="66" charset="0"/>
              <a:cs typeface="Calibri" panose="020F0502020204030204"/>
            </a:endParaRPr>
          </a:p>
          <a:p>
            <a:pPr fontAlgn="base"/>
            <a:endParaRPr lang="de-DE" baseline="-25000">
              <a:solidFill>
                <a:srgbClr val="FFFFFF"/>
              </a:solidFill>
              <a:latin typeface="Comic Sans MS" panose="030F0702030302020204" pitchFamily="66" charset="0"/>
              <a:cs typeface="Calibri"/>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Drehe die Kühlschranktemperatur runter</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78510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a:r>
              <a:rPr lang="de-DE" sz="1600">
                <a:solidFill>
                  <a:srgbClr val="005C4E"/>
                </a:solidFill>
                <a:latin typeface="Comic Sans MS" panose="030F0902030302020204" pitchFamily="66" charset="0"/>
              </a:rPr>
              <a:t>Durch die richtige Einstellung </a:t>
            </a:r>
            <a:br>
              <a:rPr lang="de-DE" sz="1600">
                <a:solidFill>
                  <a:srgbClr val="005C4E"/>
                </a:solidFill>
                <a:latin typeface="Comic Sans MS" panose="030F0902030302020204" pitchFamily="66" charset="0"/>
              </a:rPr>
            </a:br>
            <a:r>
              <a:rPr lang="de-DE" sz="1600">
                <a:solidFill>
                  <a:srgbClr val="005C4E"/>
                </a:solidFill>
                <a:latin typeface="Comic Sans MS" panose="030F0902030302020204" pitchFamily="66" charset="0"/>
              </a:rPr>
              <a:t>der Temperatur ergibt sich ein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r>
              <a:rPr lang="de-DE" sz="1600">
                <a:solidFill>
                  <a:srgbClr val="005C4E"/>
                </a:solidFill>
                <a:latin typeface="Comic Sans MS" panose="030F0902030302020204" pitchFamily="66" charset="0"/>
              </a:rPr>
              <a:t>-Sparpotenzial von 6,4 kg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r>
              <a:rPr lang="de-DE" sz="1600">
                <a:solidFill>
                  <a:srgbClr val="005C4E"/>
                </a:solidFill>
                <a:latin typeface="Comic Sans MS" panose="030F0902030302020204" pitchFamily="66" charset="0"/>
              </a:rPr>
              <a:t> pro Jahr</a:t>
            </a:r>
          </a:p>
          <a:p>
            <a:pPr algn="ctr"/>
            <a:r>
              <a:rPr lang="de-DE" sz="1000">
                <a:solidFill>
                  <a:srgbClr val="005C4E"/>
                </a:solidFill>
                <a:latin typeface="Comic Sans MS" panose="030F0902030302020204" pitchFamily="66" charset="0"/>
              </a:rPr>
              <a:t>(Klima-</a:t>
            </a:r>
            <a:r>
              <a:rPr lang="de-DE" sz="1000" err="1">
                <a:solidFill>
                  <a:srgbClr val="005C4E"/>
                </a:solidFill>
                <a:latin typeface="Comic Sans MS" panose="030F0902030302020204" pitchFamily="66" charset="0"/>
              </a:rPr>
              <a:t>Sparbüchle</a:t>
            </a:r>
            <a:r>
              <a:rPr lang="de-DE" sz="1000">
                <a:solidFill>
                  <a:srgbClr val="005C4E"/>
                </a:solidFill>
                <a:latin typeface="Comic Sans MS" panose="030F0902030302020204" pitchFamily="66" charset="0"/>
              </a:rPr>
              <a:t>, 2020)</a:t>
            </a:r>
          </a:p>
          <a:p>
            <a:pPr algn="ctr"/>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056271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chorCtr="0"/>
          <a:lstStyle/>
          <a:p>
            <a:pPr fontAlgn="base"/>
            <a:r>
              <a:rPr lang="de-DE">
                <a:solidFill>
                  <a:schemeClr val="tx1"/>
                </a:solidFill>
                <a:latin typeface="Comic Sans MS"/>
              </a:rPr>
              <a:t>Du benötigst im Winter: Eine Heizung, ein Thermometer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p>
          <a:p>
            <a:pPr marL="342900" indent="-342900">
              <a:buFont typeface="+mj-lt"/>
              <a:buAutoNum type="arabicPeriod"/>
            </a:pPr>
            <a:r>
              <a:rPr lang="de-DE">
                <a:solidFill>
                  <a:schemeClr val="tx1"/>
                </a:solidFill>
                <a:latin typeface="Comic Sans MS"/>
              </a:rPr>
              <a:t>Bestimme die Temperatur in den Räumen Deiner Wohnung mithilfe des Thermometers</a:t>
            </a:r>
          </a:p>
          <a:p>
            <a:pPr marL="342900" indent="-342900">
              <a:buFont typeface="+mj-lt"/>
              <a:buAutoNum type="arabicPeriod"/>
            </a:pPr>
            <a:r>
              <a:rPr lang="de-DE">
                <a:solidFill>
                  <a:schemeClr val="tx1"/>
                </a:solidFill>
                <a:latin typeface="Comic Sans MS"/>
              </a:rPr>
              <a:t>Lese Dir unseren Tipp durch und passe die Temperatur an</a:t>
            </a:r>
          </a:p>
          <a:p>
            <a:endParaRPr lang="de-DE">
              <a:solidFill>
                <a:schemeClr val="tx1"/>
              </a:solidFill>
              <a:latin typeface="Comic Sans MS"/>
            </a:endParaRPr>
          </a:p>
          <a:p>
            <a:r>
              <a:rPr lang="de-DE">
                <a:solidFill>
                  <a:schemeClr val="tx1"/>
                </a:solidFill>
                <a:latin typeface="Comic Sans MS"/>
              </a:rPr>
              <a:t>Du benötigst im Sommer: Rollläden/ Vorhänge</a:t>
            </a:r>
          </a:p>
          <a:p>
            <a:pPr marL="342900" indent="-342900">
              <a:buFont typeface="+mj-lt"/>
              <a:buAutoNum type="arabicPeriod"/>
            </a:pPr>
            <a:r>
              <a:rPr lang="de-DE">
                <a:solidFill>
                  <a:schemeClr val="tx1"/>
                </a:solidFill>
                <a:latin typeface="Comic Sans MS"/>
              </a:rPr>
              <a:t>Stoßlüfte morgens, wenn es noch kühler ist</a:t>
            </a:r>
          </a:p>
          <a:p>
            <a:pPr marL="342900" indent="-342900">
              <a:buFont typeface="+mj-lt"/>
              <a:buAutoNum type="arabicPeriod"/>
            </a:pPr>
            <a:r>
              <a:rPr lang="de-DE">
                <a:solidFill>
                  <a:schemeClr val="tx1"/>
                </a:solidFill>
                <a:latin typeface="Comic Sans MS"/>
              </a:rPr>
              <a:t>Schließe die Rollläden/ Vorhänge, damit es tagsüber kühl bleibt und Du die Klimaanlage vermeiden kannst</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Passe die Temperatur in Deinem Zuhause an</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277547"/>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a:r>
              <a:rPr lang="de-DE" sz="1600">
                <a:solidFill>
                  <a:srgbClr val="005C4E"/>
                </a:solidFill>
                <a:latin typeface="Comic Sans MS"/>
              </a:rPr>
              <a:t>Die Heiztemperaturen um ein Grad zu senken, spart 350 kg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r>
              <a:rPr lang="de-DE" sz="1600" baseline="-25000">
                <a:solidFill>
                  <a:srgbClr val="005C4E"/>
                </a:solidFill>
                <a:latin typeface="Comic Sans MS"/>
                <a:ea typeface="+mn-lt"/>
                <a:cs typeface="+mn-lt"/>
              </a:rPr>
              <a:t> </a:t>
            </a:r>
            <a:r>
              <a:rPr lang="de-DE" sz="1600">
                <a:solidFill>
                  <a:srgbClr val="005C4E"/>
                </a:solidFill>
                <a:latin typeface="Comic Sans MS"/>
              </a:rPr>
              <a:t>pro Jahr. Im Wohnzimmer reicht beispielsweise eine Temperatur von 20 Grad, in der Küche reichen 18 Grad</a:t>
            </a:r>
          </a:p>
          <a:p>
            <a:pPr algn="ctr"/>
            <a:r>
              <a:rPr lang="de-DE" sz="1000">
                <a:solidFill>
                  <a:srgbClr val="005C4E"/>
                </a:solidFill>
                <a:latin typeface="Comic Sans MS"/>
              </a:rPr>
              <a:t>(Klima-</a:t>
            </a:r>
            <a:r>
              <a:rPr lang="de-DE" sz="1000" err="1">
                <a:solidFill>
                  <a:srgbClr val="005C4E"/>
                </a:solidFill>
                <a:latin typeface="Comic Sans MS"/>
              </a:rPr>
              <a:t>Sparbüchle</a:t>
            </a:r>
            <a:r>
              <a:rPr lang="de-DE" sz="1000">
                <a:solidFill>
                  <a:srgbClr val="005C4E"/>
                </a:solidFill>
                <a:latin typeface="Comic Sans MS"/>
              </a:rPr>
              <a:t>, 2020)</a:t>
            </a:r>
          </a:p>
          <a:p>
            <a:pPr algn="ctr"/>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988005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6000" b="1">
                <a:solidFill>
                  <a:srgbClr val="005A4C"/>
                </a:solidFill>
                <a:latin typeface="Comic Sans MS"/>
                <a:cs typeface="Calibri"/>
              </a:rPr>
              <a:t>Notizen Tag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809388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Schmutzige Wäsche, eine Waschmaschine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Fülle die Waschmaschine mit Deiner schmutzigen Wäsche</a:t>
            </a:r>
          </a:p>
          <a:p>
            <a:pPr marL="342900" indent="-342900" fontAlgn="base">
              <a:buAutoNum type="arabicPeriod"/>
            </a:pPr>
            <a:r>
              <a:rPr lang="de-DE">
                <a:solidFill>
                  <a:schemeClr val="tx1"/>
                </a:solidFill>
                <a:latin typeface="Comic Sans MS"/>
              </a:rPr>
              <a:t>Stelle Deine Waschmaschine auf 30 Grad Celsius</a:t>
            </a:r>
          </a:p>
          <a:p>
            <a:pPr marL="342900" indent="-342900" fontAlgn="base">
              <a:buAutoNum type="arabicPeriod"/>
            </a:pPr>
            <a:r>
              <a:rPr lang="de-DE">
                <a:solidFill>
                  <a:schemeClr val="tx1"/>
                </a:solidFill>
                <a:latin typeface="Comic Sans MS"/>
              </a:rPr>
              <a:t>Starte das Programm</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Wäsche waschen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78510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p>
          <a:p>
            <a:pPr algn="ctr" fontAlgn="base"/>
            <a:r>
              <a:rPr lang="de-DE" sz="1600">
                <a:solidFill>
                  <a:srgbClr val="005A4C"/>
                </a:solidFill>
                <a:latin typeface="Comic Sans MS" panose="030F0702030302020204" pitchFamily="66" charset="0"/>
              </a:rPr>
              <a:t>Wer seine Wäsche bereits nur mit 40 statt 60 Grad wäscht, spart bis zu 33 Kilogramm CO</a:t>
            </a:r>
            <a:r>
              <a:rPr lang="de-DE" sz="1600" baseline="-25000">
                <a:solidFill>
                  <a:srgbClr val="005A4C"/>
                </a:solidFill>
                <a:latin typeface="Comic Sans MS" panose="030F0702030302020204" pitchFamily="66" charset="0"/>
              </a:rPr>
              <a:t>2</a:t>
            </a:r>
            <a:r>
              <a:rPr lang="de-DE" sz="1600">
                <a:solidFill>
                  <a:srgbClr val="005A4C"/>
                </a:solidFill>
                <a:latin typeface="Comic Sans MS" panose="030F0702030302020204" pitchFamily="66" charset="0"/>
              </a:rPr>
              <a:t> pro Jahr</a:t>
            </a:r>
          </a:p>
          <a:p>
            <a:pPr algn="ctr" fontAlgn="base"/>
            <a:r>
              <a:rPr lang="de-DE" sz="1000">
                <a:solidFill>
                  <a:srgbClr val="005A4C"/>
                </a:solidFill>
                <a:latin typeface="Comic Sans MS" panose="030F0702030302020204" pitchFamily="66" charset="0"/>
              </a:rPr>
              <a:t>(Klima-</a:t>
            </a:r>
            <a:r>
              <a:rPr lang="de-DE" sz="1000" err="1">
                <a:solidFill>
                  <a:srgbClr val="005A4C"/>
                </a:solidFill>
                <a:latin typeface="Comic Sans MS" panose="030F0702030302020204" pitchFamily="66" charset="0"/>
              </a:rPr>
              <a:t>Sparbüchle</a:t>
            </a:r>
            <a:r>
              <a:rPr lang="de-DE" sz="1000">
                <a:solidFill>
                  <a:srgbClr val="005A4C"/>
                </a:solidFill>
                <a:latin typeface="Comic Sans MS" panose="030F0702030302020204" pitchFamily="66" charset="0"/>
              </a:rPr>
              <a:t>, 2020)</a:t>
            </a:r>
          </a:p>
          <a:p>
            <a:pPr algn="ctr" fontAlgn="base"/>
            <a:endParaRPr lang="de-DE">
              <a:latin typeface="Comic Sans MS"/>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834732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Einen Backofen, einen Zettel, einen Stift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Schreibe Dir eine Erinnerung, sodass Du beim nächsten Backen statt “Ober- und Unterhitze“ “Umluft“ wählst</a:t>
            </a:r>
          </a:p>
          <a:p>
            <a:pPr marL="342900" indent="-342900" fontAlgn="base">
              <a:buAutoNum type="arabicPeriod"/>
            </a:pPr>
            <a:r>
              <a:rPr lang="de-DE">
                <a:solidFill>
                  <a:schemeClr val="tx1"/>
                </a:solidFill>
                <a:latin typeface="Comic Sans MS"/>
              </a:rPr>
              <a:t>Klebe den Zettel gut sichtbar zur Erinnerung an Deinen Backofen</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Erinnerung für energiesparendes Backen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Tag 3</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6" name="Textfeld 15">
            <a:extLst>
              <a:ext uri="{FF2B5EF4-FFF2-40B4-BE49-F238E27FC236}">
                <a16:creationId xmlns:a16="http://schemas.microsoft.com/office/drawing/2014/main" id="{12ABB4BD-DFC8-4E7F-ABD4-F7987ECAA18F}"/>
              </a:ext>
            </a:extLst>
          </p:cNvPr>
          <p:cNvSpPr txBox="1"/>
          <p:nvPr/>
        </p:nvSpPr>
        <p:spPr>
          <a:xfrm>
            <a:off x="8884445" y="629846"/>
            <a:ext cx="3314700" cy="2769989"/>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p>
          <a:p>
            <a:pPr algn="ctr" fontAlgn="base"/>
            <a:r>
              <a:rPr lang="en-US" sz="1600">
                <a:solidFill>
                  <a:srgbClr val="005C4E"/>
                </a:solidFill>
                <a:latin typeface="Comic Sans MS"/>
              </a:rPr>
              <a:t>“Umluft” ist etwa 20 % sparsamer als “Ober- und Unterhitze”, da mit geringeren Temperaturen gebacken werden kann. So kann die Temperatur bei “Umluft” etwa 20 % niedriger eingestellt werden</a:t>
            </a:r>
          </a:p>
          <a:p>
            <a:pPr algn="ctr" fontAlgn="base"/>
            <a:r>
              <a:rPr lang="en-US" sz="1000">
                <a:solidFill>
                  <a:srgbClr val="005C4E"/>
                </a:solidFill>
                <a:latin typeface="Comic Sans MS"/>
              </a:rPr>
              <a:t>    (Beim Backen den Stromverbrauch im Blick haben, 2022)  </a:t>
            </a:r>
            <a:endParaRPr lang="de-DE" sz="1000">
              <a:solidFill>
                <a:srgbClr val="005A4C"/>
              </a:solidFill>
              <a:latin typeface="Comic Sans MS" panose="030F0702030302020204" pitchFamily="66" charset="0"/>
            </a:endParaRPr>
          </a:p>
          <a:p>
            <a:pPr algn="ctr" fontAlgn="base"/>
            <a:endParaRPr lang="de-DE">
              <a:latin typeface="Comic Sans MS"/>
            </a:endParaRPr>
          </a:p>
        </p:txBody>
      </p:sp>
    </p:spTree>
    <p:extLst>
      <p:ext uri="{BB962C8B-B14F-4D97-AF65-F5344CB8AC3E}">
        <p14:creationId xmlns:p14="http://schemas.microsoft.com/office/powerpoint/2010/main" val="3415232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14038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Standby-fähige Geräte, Mehrfachsteckdosen mit </a:t>
            </a:r>
          </a:p>
          <a:p>
            <a:pPr fontAlgn="base"/>
            <a:r>
              <a:rPr lang="de-DE">
                <a:solidFill>
                  <a:schemeClr val="tx1"/>
                </a:solidFill>
                <a:latin typeface="Comic Sans MS"/>
              </a:rPr>
              <a:t>Aus-/Anschalter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p>
          <a:p>
            <a:pPr marL="342900" indent="-342900">
              <a:buFont typeface="+mj-lt"/>
              <a:buAutoNum type="arabicPeriod"/>
            </a:pPr>
            <a:r>
              <a:rPr lang="en-US" err="1">
                <a:solidFill>
                  <a:schemeClr val="tx1"/>
                </a:solidFill>
                <a:latin typeface="Comic Sans MS"/>
                <a:cs typeface="Calibri" panose="020F0502020204030204"/>
              </a:rPr>
              <a:t>Achte</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nach</a:t>
            </a:r>
            <a:r>
              <a:rPr lang="en-US">
                <a:solidFill>
                  <a:schemeClr val="tx1"/>
                </a:solidFill>
                <a:latin typeface="Comic Sans MS"/>
                <a:cs typeface="Calibri" panose="020F0502020204030204"/>
              </a:rPr>
              <a:t> der </a:t>
            </a:r>
            <a:r>
              <a:rPr lang="en-US" err="1">
                <a:solidFill>
                  <a:schemeClr val="tx1"/>
                </a:solidFill>
                <a:latin typeface="Comic Sans MS"/>
                <a:cs typeface="Calibri" panose="020F0502020204030204"/>
              </a:rPr>
              <a:t>Nutzung</a:t>
            </a:r>
            <a:r>
              <a:rPr lang="en-US">
                <a:solidFill>
                  <a:schemeClr val="tx1"/>
                </a:solidFill>
                <a:latin typeface="Comic Sans MS"/>
                <a:cs typeface="Calibri" panose="020F0502020204030204"/>
              </a:rPr>
              <a:t> Deiner </a:t>
            </a:r>
            <a:r>
              <a:rPr lang="en-US" err="1">
                <a:solidFill>
                  <a:schemeClr val="tx1"/>
                </a:solidFill>
                <a:latin typeface="Comic Sans MS"/>
                <a:cs typeface="Calibri" panose="020F0502020204030204"/>
              </a:rPr>
              <a:t>Endgeräte</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darauf</a:t>
            </a:r>
            <a:r>
              <a:rPr lang="en-US">
                <a:solidFill>
                  <a:schemeClr val="tx1"/>
                </a:solidFill>
                <a:latin typeface="Comic Sans MS"/>
                <a:cs typeface="Calibri" panose="020F0502020204030204"/>
              </a:rPr>
              <a:t>, sie </a:t>
            </a:r>
            <a:r>
              <a:rPr lang="en-US" err="1">
                <a:solidFill>
                  <a:schemeClr val="tx1"/>
                </a:solidFill>
                <a:latin typeface="Comic Sans MS"/>
                <a:cs typeface="Calibri" panose="020F0502020204030204"/>
              </a:rPr>
              <a:t>herunterzufahren</a:t>
            </a:r>
            <a:r>
              <a:rPr lang="en-US">
                <a:solidFill>
                  <a:schemeClr val="tx1"/>
                </a:solidFill>
                <a:latin typeface="Comic Sans MS"/>
                <a:cs typeface="Calibri" panose="020F0502020204030204"/>
              </a:rPr>
              <a:t> und </a:t>
            </a:r>
            <a:r>
              <a:rPr lang="en-US" err="1">
                <a:solidFill>
                  <a:schemeClr val="tx1"/>
                </a:solidFill>
                <a:latin typeface="Comic Sans MS"/>
                <a:cs typeface="Calibri" panose="020F0502020204030204"/>
              </a:rPr>
              <a:t>nicht</a:t>
            </a:r>
            <a:r>
              <a:rPr lang="en-US">
                <a:solidFill>
                  <a:schemeClr val="tx1"/>
                </a:solidFill>
                <a:latin typeface="Comic Sans MS"/>
                <a:cs typeface="Calibri" panose="020F0502020204030204"/>
              </a:rPr>
              <a:t> in den Standby-Modus zu </a:t>
            </a:r>
            <a:r>
              <a:rPr lang="en-US" err="1">
                <a:solidFill>
                  <a:schemeClr val="tx1"/>
                </a:solidFill>
                <a:latin typeface="Comic Sans MS"/>
                <a:cs typeface="Calibri" panose="020F0502020204030204"/>
              </a:rPr>
              <a:t>stellen</a:t>
            </a:r>
            <a:endParaRPr lang="en-US">
              <a:solidFill>
                <a:schemeClr val="tx1"/>
              </a:solidFill>
              <a:latin typeface="Comic Sans MS"/>
              <a:cs typeface="Calibri" panose="020F0502020204030204"/>
            </a:endParaRPr>
          </a:p>
          <a:p>
            <a:pPr marL="342900" indent="-342900">
              <a:buFont typeface="+mj-lt"/>
              <a:buAutoNum type="arabicPeriod"/>
            </a:pPr>
            <a:r>
              <a:rPr lang="en-US" err="1">
                <a:solidFill>
                  <a:schemeClr val="tx1"/>
                </a:solidFill>
                <a:latin typeface="Comic Sans MS"/>
                <a:cs typeface="Calibri" panose="020F0502020204030204"/>
              </a:rPr>
              <a:t>Beispiele</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Beim</a:t>
            </a:r>
            <a:r>
              <a:rPr lang="en-US">
                <a:solidFill>
                  <a:schemeClr val="tx1"/>
                </a:solidFill>
                <a:latin typeface="Comic Sans MS"/>
                <a:cs typeface="Calibri" panose="020F0502020204030204"/>
              </a:rPr>
              <a:t> Laptop </a:t>
            </a:r>
            <a:r>
              <a:rPr lang="en-US" err="1">
                <a:solidFill>
                  <a:schemeClr val="tx1"/>
                </a:solidFill>
                <a:latin typeface="Comic Sans MS"/>
                <a:cs typeface="Calibri" panose="020F0502020204030204"/>
              </a:rPr>
              <a:t>nicht</a:t>
            </a:r>
            <a:r>
              <a:rPr lang="en-US">
                <a:solidFill>
                  <a:schemeClr val="tx1"/>
                </a:solidFill>
                <a:latin typeface="Comic Sans MS"/>
                <a:cs typeface="Calibri" panose="020F0502020204030204"/>
              </a:rPr>
              <a:t> den </a:t>
            </a:r>
            <a:r>
              <a:rPr lang="en-US" err="1">
                <a:solidFill>
                  <a:schemeClr val="tx1"/>
                </a:solidFill>
                <a:latin typeface="Comic Sans MS"/>
                <a:cs typeface="Calibri" panose="020F0502020204030204"/>
              </a:rPr>
              <a:t>Energiesparmodus</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verwenden</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sondern</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herunterfahren</a:t>
            </a:r>
            <a:r>
              <a:rPr lang="en-US">
                <a:solidFill>
                  <a:schemeClr val="tx1"/>
                </a:solidFill>
                <a:latin typeface="Comic Sans MS"/>
                <a:cs typeface="Calibri" panose="020F0502020204030204"/>
              </a:rPr>
              <a:t>. An der </a:t>
            </a:r>
            <a:r>
              <a:rPr lang="en-US" err="1">
                <a:solidFill>
                  <a:schemeClr val="tx1"/>
                </a:solidFill>
                <a:latin typeface="Comic Sans MS"/>
                <a:cs typeface="Calibri" panose="020F0502020204030204"/>
              </a:rPr>
              <a:t>Mehrfachsteckdose</a:t>
            </a:r>
            <a:r>
              <a:rPr lang="en-US">
                <a:solidFill>
                  <a:schemeClr val="tx1"/>
                </a:solidFill>
                <a:latin typeface="Comic Sans MS"/>
                <a:cs typeface="Calibri" panose="020F0502020204030204"/>
              </a:rPr>
              <a:t> den </a:t>
            </a:r>
            <a:r>
              <a:rPr lang="en-US" err="1">
                <a:solidFill>
                  <a:schemeClr val="tx1"/>
                </a:solidFill>
                <a:latin typeface="Comic Sans MS"/>
                <a:cs typeface="Calibri" panose="020F0502020204030204"/>
              </a:rPr>
              <a:t>Hauptschalter</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ausschalten</a:t>
            </a:r>
            <a:r>
              <a:rPr lang="en-US">
                <a:solidFill>
                  <a:schemeClr val="tx1"/>
                </a:solidFill>
                <a:latin typeface="Comic Sans MS"/>
                <a:cs typeface="Calibri" panose="020F0502020204030204"/>
              </a:rPr>
              <a:t>, um alle </a:t>
            </a:r>
            <a:r>
              <a:rPr lang="en-US" err="1">
                <a:solidFill>
                  <a:schemeClr val="tx1"/>
                </a:solidFill>
                <a:latin typeface="Comic Sans MS"/>
                <a:cs typeface="Calibri" panose="020F0502020204030204"/>
              </a:rPr>
              <a:t>daran</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gebundene</a:t>
            </a:r>
            <a:r>
              <a:rPr lang="en-US">
                <a:solidFill>
                  <a:schemeClr val="tx1"/>
                </a:solidFill>
                <a:latin typeface="Comic Sans MS"/>
                <a:cs typeface="Calibri" panose="020F0502020204030204"/>
              </a:rPr>
              <a:t> </a:t>
            </a:r>
            <a:r>
              <a:rPr lang="en-US" err="1">
                <a:solidFill>
                  <a:schemeClr val="tx1"/>
                </a:solidFill>
                <a:latin typeface="Comic Sans MS"/>
                <a:cs typeface="Calibri" panose="020F0502020204030204"/>
              </a:rPr>
              <a:t>Endgeräte</a:t>
            </a:r>
            <a:r>
              <a:rPr lang="en-US">
                <a:solidFill>
                  <a:schemeClr val="tx1"/>
                </a:solidFill>
                <a:latin typeface="Comic Sans MS"/>
                <a:cs typeface="Calibri" panose="020F0502020204030204"/>
              </a:rPr>
              <a:t> zu </a:t>
            </a:r>
            <a:r>
              <a:rPr lang="en-US" err="1">
                <a:solidFill>
                  <a:schemeClr val="tx1"/>
                </a:solidFill>
                <a:latin typeface="Comic Sans MS"/>
                <a:cs typeface="Calibri" panose="020F0502020204030204"/>
              </a:rPr>
              <a:t>deaktivieren</a:t>
            </a:r>
            <a:endParaRPr lang="de-DE">
              <a:solidFill>
                <a:schemeClr val="tx1"/>
              </a:solidFill>
              <a:latin typeface="Calibri" panose="020F0502020204030204"/>
              <a:cs typeface="Calibri" panose="020F0502020204030204"/>
            </a:endParaRPr>
          </a:p>
          <a:p>
            <a:pPr marL="342900" indent="-342900" fontAlgn="base">
              <a:buAutoNum type="arabicPeriod"/>
            </a:pPr>
            <a:endParaRPr lang="de-DE">
              <a:solidFill>
                <a:schemeClr val="tx1"/>
              </a:solidFill>
              <a:latin typeface="Comic Sans MS"/>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Vermeide den Standby-Modus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Tag 4</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590188" y="3750168"/>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590188" y="2754293"/>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F773F700-6DC3-4CF2-98C9-564F0596C9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41794" y="3292968"/>
            <a:ext cx="1569242" cy="1569242"/>
          </a:xfrm>
          <a:prstGeom prst="rect">
            <a:avLst/>
          </a:prstGeom>
        </p:spPr>
      </p:pic>
      <p:sp>
        <p:nvSpPr>
          <p:cNvPr id="17" name="Textfeld 16">
            <a:extLst>
              <a:ext uri="{FF2B5EF4-FFF2-40B4-BE49-F238E27FC236}">
                <a16:creationId xmlns:a16="http://schemas.microsoft.com/office/drawing/2014/main" id="{6D868917-D6E7-4E47-AB39-2E347A2F6A3D}"/>
              </a:ext>
            </a:extLst>
          </p:cNvPr>
          <p:cNvSpPr txBox="1"/>
          <p:nvPr/>
        </p:nvSpPr>
        <p:spPr>
          <a:xfrm>
            <a:off x="10822819" y="3743707"/>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8" name="Textfeld 7">
            <a:extLst>
              <a:ext uri="{FF2B5EF4-FFF2-40B4-BE49-F238E27FC236}">
                <a16:creationId xmlns:a16="http://schemas.microsoft.com/office/drawing/2014/main" id="{496DB0F3-7744-40CA-8E23-5E1240CC1265}"/>
              </a:ext>
            </a:extLst>
          </p:cNvPr>
          <p:cNvSpPr txBox="1"/>
          <p:nvPr/>
        </p:nvSpPr>
        <p:spPr>
          <a:xfrm>
            <a:off x="9399578" y="5690862"/>
            <a:ext cx="2711458" cy="646331"/>
          </a:xfrm>
          <a:prstGeom prst="rect">
            <a:avLst/>
          </a:prstGeom>
          <a:noFill/>
        </p:spPr>
        <p:txBody>
          <a:bodyPr wrap="square" rtlCol="0">
            <a:spAutoFit/>
          </a:bodyPr>
          <a:lstStyle/>
          <a:p>
            <a:r>
              <a:rPr lang="de-DE" sz="1200">
                <a:solidFill>
                  <a:schemeClr val="bg1"/>
                </a:solidFill>
                <a:latin typeface="Comic Sans MS" panose="030F0702030302020204" pitchFamily="66" charset="0"/>
              </a:rPr>
              <a:t>Behalte dies bis Woche 2 Tag 5 bei und erhalte einen Patch (10P für den </a:t>
            </a:r>
            <a:r>
              <a:rPr lang="de-DE" sz="1200">
                <a:solidFill>
                  <a:schemeClr val="accent4">
                    <a:lumMod val="75000"/>
                  </a:schemeClr>
                </a:solidFill>
                <a:latin typeface="Comic Sans MS" panose="030F0702030302020204" pitchFamily="66" charset="0"/>
              </a:rPr>
              <a:t>goldenen Standby-Modus</a:t>
            </a:r>
            <a:r>
              <a:rPr lang="de-DE" sz="1200">
                <a:solidFill>
                  <a:schemeClr val="bg1"/>
                </a:solidFill>
                <a:latin typeface="Comic Sans MS" panose="030F0702030302020204" pitchFamily="66" charset="0"/>
              </a:rPr>
              <a:t>)</a:t>
            </a:r>
          </a:p>
        </p:txBody>
      </p:sp>
      <p:pic>
        <p:nvPicPr>
          <p:cNvPr id="22" name="Grafik 21" descr="Potenz mit einfarbiger Füllung">
            <a:extLst>
              <a:ext uri="{FF2B5EF4-FFF2-40B4-BE49-F238E27FC236}">
                <a16:creationId xmlns:a16="http://schemas.microsoft.com/office/drawing/2014/main" id="{B280B5D3-21B8-4F2C-8BE0-24E91C150F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08107" y="4617602"/>
            <a:ext cx="1094400" cy="1094400"/>
          </a:xfrm>
          <a:prstGeom prst="rect">
            <a:avLst/>
          </a:prstGeom>
        </p:spPr>
      </p:pic>
      <p:sp>
        <p:nvSpPr>
          <p:cNvPr id="18" name="Textfeld 17">
            <a:extLst>
              <a:ext uri="{FF2B5EF4-FFF2-40B4-BE49-F238E27FC236}">
                <a16:creationId xmlns:a16="http://schemas.microsoft.com/office/drawing/2014/main" id="{5CF556D5-C770-491D-BFBD-24520ED389A3}"/>
              </a:ext>
            </a:extLst>
          </p:cNvPr>
          <p:cNvSpPr txBox="1"/>
          <p:nvPr/>
        </p:nvSpPr>
        <p:spPr>
          <a:xfrm>
            <a:off x="8884445" y="629846"/>
            <a:ext cx="3314700" cy="1631216"/>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p>
          <a:p>
            <a:pPr algn="ctr" fontAlgn="base"/>
            <a:r>
              <a:rPr lang="de-DE" sz="1600">
                <a:solidFill>
                  <a:srgbClr val="005A4C"/>
                </a:solidFill>
                <a:latin typeface="Comic Sans MS" panose="030F0702030302020204" pitchFamily="66" charset="0"/>
              </a:rPr>
              <a:t>Vereinfache das Verwenden von Standy-Modi mit einer Zeitschaltuhr, zum Beispiel bei Deinem WLAN-Router</a:t>
            </a:r>
          </a:p>
          <a:p>
            <a:pPr algn="ctr" fontAlgn="base"/>
            <a:endParaRPr lang="de-DE">
              <a:latin typeface="Comic Sans MS"/>
            </a:endParaRPr>
          </a:p>
        </p:txBody>
      </p:sp>
    </p:spTree>
    <p:extLst>
      <p:ext uri="{BB962C8B-B14F-4D97-AF65-F5344CB8AC3E}">
        <p14:creationId xmlns:p14="http://schemas.microsoft.com/office/powerpoint/2010/main" val="2769784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a:t>
            </a:r>
            <a:r>
              <a:rPr lang="de-DE" sz="6000" b="1">
                <a:solidFill>
                  <a:srgbClr val="005A4C"/>
                </a:solidFill>
                <a:latin typeface="Comic Sans MS"/>
                <a:cs typeface="Calibri"/>
              </a:rPr>
              <a:t>4</a:t>
            </a:r>
            <a:endParaRPr kumimoji="0" lang="de-DE" sz="6000" b="1" i="0" u="none" strike="noStrike" kern="1200" cap="none" spc="0" normalizeH="0" baseline="0" noProof="0">
              <a:ln>
                <a:noFill/>
              </a:ln>
              <a:solidFill>
                <a:srgbClr val="005A4C"/>
              </a:solidFill>
              <a:effectLst/>
              <a:uLnTx/>
              <a:uFillTx/>
              <a:latin typeface="Comic Sans MS"/>
              <a:ea typeface="+mn-ea"/>
              <a:cs typeface="Calibri"/>
            </a:endParaRP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795022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r>
              <a:rPr lang="de-DE">
                <a:solidFill>
                  <a:schemeClr val="tx1"/>
                </a:solidFill>
                <a:latin typeface="Comic Sans MS"/>
              </a:rPr>
              <a:t>Du benötigst: Müll, Internet, verschiedene Behälter oder Trennmöglichkeiten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p>
          <a:p>
            <a:pPr marL="342900" indent="-342900">
              <a:buFont typeface="+mj-lt"/>
              <a:buAutoNum type="arabicPeriod"/>
            </a:pPr>
            <a:r>
              <a:rPr lang="de-DE">
                <a:solidFill>
                  <a:schemeClr val="tx1"/>
                </a:solidFill>
                <a:latin typeface="Comic Sans MS"/>
                <a:cs typeface="Calibri" panose="020F0502020204030204"/>
              </a:rPr>
              <a:t>Informiere Dich über die Mülltrennung in Deinem Wohnort</a:t>
            </a:r>
          </a:p>
          <a:p>
            <a:pPr marL="342900" indent="-342900">
              <a:buFont typeface="+mj-lt"/>
              <a:buAutoNum type="arabicPeriod"/>
            </a:pPr>
            <a:r>
              <a:rPr lang="de-DE">
                <a:solidFill>
                  <a:schemeClr val="tx1"/>
                </a:solidFill>
                <a:latin typeface="Comic Sans MS"/>
                <a:cs typeface="Calibri" panose="020F0502020204030204"/>
              </a:rPr>
              <a:t>Besorge die richtigen Behältnisse für verscheiden Müllarten. Beispielsweise Tüten für den gelben Sack, Papiertüten oder einen Kompostbehälter für den Biomüll</a:t>
            </a:r>
          </a:p>
          <a:p>
            <a:pPr marL="342900" indent="-342900">
              <a:buFont typeface="+mj-lt"/>
              <a:buAutoNum type="arabicPeriod"/>
            </a:pPr>
            <a:r>
              <a:rPr lang="de-DE">
                <a:solidFill>
                  <a:schemeClr val="tx1"/>
                </a:solidFill>
                <a:latin typeface="Comic Sans MS"/>
                <a:cs typeface="Calibri" panose="020F0502020204030204"/>
              </a:rPr>
              <a:t>Trenne Deinen Müll richtig</a:t>
            </a:r>
          </a:p>
          <a:p>
            <a:pPr marL="342900" indent="-342900">
              <a:buFont typeface="+mj-lt"/>
              <a:buAutoNum type="arabicPeriod"/>
            </a:pPr>
            <a:r>
              <a:rPr lang="de-DE">
                <a:solidFill>
                  <a:schemeClr val="tx1"/>
                </a:solidFill>
                <a:latin typeface="Comic Sans MS"/>
                <a:cs typeface="Calibri" panose="020F0502020204030204"/>
              </a:rPr>
              <a:t>Du erhältst 1 Punkt für ausreichendes Informieren und einen für das richtige Trennen</a:t>
            </a:r>
            <a:endParaRPr lang="de-DE">
              <a:solidFill>
                <a:schemeClr val="tx1"/>
              </a:solidFill>
              <a:latin typeface="Calibri" panose="020F0502020204030204"/>
              <a:cs typeface="Calibri" panose="020F0502020204030204"/>
            </a:endParaRPr>
          </a:p>
          <a:p>
            <a:pPr marL="342900" indent="-342900" fontAlgn="base">
              <a:buAutoNum type="arabicPeriod"/>
            </a:pPr>
            <a:endParaRPr lang="de-DE">
              <a:solidFill>
                <a:schemeClr val="tx1"/>
              </a:solidFill>
              <a:latin typeface="Comic Sans MS"/>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Achte auf die richtige Mülltrennung</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Tag 5</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631216"/>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Durch das richtige Trennen kann der Müll recycelt werden. Somit können Ressourcen gespart und CO</a:t>
            </a:r>
            <a:r>
              <a:rPr lang="de-DE" sz="1600" baseline="-25000">
                <a:solidFill>
                  <a:srgbClr val="005A4C"/>
                </a:solidFill>
                <a:latin typeface="Comic Sans MS"/>
              </a:rPr>
              <a:t>2</a:t>
            </a:r>
            <a:r>
              <a:rPr lang="de-DE" sz="1600">
                <a:solidFill>
                  <a:srgbClr val="005A4C"/>
                </a:solidFill>
                <a:latin typeface="Comic Sans MS"/>
              </a:rPr>
              <a:t> reduziert werden</a:t>
            </a:r>
            <a:endParaRPr lang="en-US" sz="16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69438" y="359210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20076" y="4023774"/>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408319" y="402592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32590" y="308235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BB732B89-F813-4663-8CB8-E26E0E29BA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69438" y="5029015"/>
            <a:ext cx="1569242" cy="1569242"/>
          </a:xfrm>
          <a:prstGeom prst="rect">
            <a:avLst/>
          </a:prstGeom>
        </p:spPr>
      </p:pic>
      <p:sp>
        <p:nvSpPr>
          <p:cNvPr id="17" name="Textfeld 16">
            <a:extLst>
              <a:ext uri="{FF2B5EF4-FFF2-40B4-BE49-F238E27FC236}">
                <a16:creationId xmlns:a16="http://schemas.microsoft.com/office/drawing/2014/main" id="{A2DFA6AC-3AD1-4F81-83E8-244A2366BA2E}"/>
              </a:ext>
            </a:extLst>
          </p:cNvPr>
          <p:cNvSpPr txBox="1"/>
          <p:nvPr/>
        </p:nvSpPr>
        <p:spPr>
          <a:xfrm>
            <a:off x="10820076" y="5460688"/>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19" name="Rechteck 18">
            <a:extLst>
              <a:ext uri="{FF2B5EF4-FFF2-40B4-BE49-F238E27FC236}">
                <a16:creationId xmlns:a16="http://schemas.microsoft.com/office/drawing/2014/main" id="{A28600BF-DBD0-4E34-86EA-1DF85342D2EC}"/>
              </a:ext>
            </a:extLst>
          </p:cNvPr>
          <p:cNvSpPr/>
          <p:nvPr/>
        </p:nvSpPr>
        <p:spPr>
          <a:xfrm>
            <a:off x="9412718" y="552655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C8E55A74-692E-445C-90A8-71B41FD41ADC}"/>
              </a:ext>
            </a:extLst>
          </p:cNvPr>
          <p:cNvSpPr/>
          <p:nvPr/>
        </p:nvSpPr>
        <p:spPr>
          <a:xfrm>
            <a:off x="10541795" y="4603254"/>
            <a:ext cx="1293891" cy="564543"/>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informieren</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
        <p:nvSpPr>
          <p:cNvPr id="22" name="Rechteck 21">
            <a:extLst>
              <a:ext uri="{FF2B5EF4-FFF2-40B4-BE49-F238E27FC236}">
                <a16:creationId xmlns:a16="http://schemas.microsoft.com/office/drawing/2014/main" id="{D7596BDF-A9F7-4D58-A7D3-BDF203F6196E}"/>
              </a:ext>
            </a:extLst>
          </p:cNvPr>
          <p:cNvSpPr/>
          <p:nvPr/>
        </p:nvSpPr>
        <p:spPr>
          <a:xfrm>
            <a:off x="10549691" y="5982990"/>
            <a:ext cx="1293891" cy="564543"/>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trennen</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3147193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rPr>
              <a:t>Herzlich willkommen...</a:t>
            </a:r>
            <a:endParaRPr lang="de-DE">
              <a:solidFill>
                <a:srgbClr val="005C4E"/>
              </a:solidFill>
              <a:latin typeface="Comic Sans MS"/>
            </a:endParaRP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a:latin typeface="Comic Sans MS"/>
                <a:ea typeface="+mn-lt"/>
                <a:cs typeface="+mn-lt"/>
              </a:rPr>
              <a:t>...zur Klimachallenge der </a:t>
            </a:r>
            <a:r>
              <a:rPr lang="de-DE" err="1">
                <a:latin typeface="Comic Sans MS"/>
                <a:ea typeface="+mn-lt"/>
                <a:cs typeface="+mn-lt"/>
              </a:rPr>
              <a:t>HfWU</a:t>
            </a:r>
            <a:r>
              <a:rPr lang="de-DE">
                <a:latin typeface="Comic Sans MS"/>
                <a:ea typeface="+mn-lt"/>
                <a:cs typeface="+mn-lt"/>
              </a:rPr>
              <a:t>!  </a:t>
            </a:r>
            <a:endParaRPr lang="de-DE">
              <a:latin typeface="Comic Sans MS"/>
            </a:endParaRPr>
          </a:p>
          <a:p>
            <a:pPr algn="ctr">
              <a:buNone/>
            </a:pPr>
            <a:r>
              <a:rPr lang="de-DE">
                <a:latin typeface="Comic Sans MS"/>
                <a:ea typeface="+mn-lt"/>
                <a:cs typeface="+mn-lt"/>
              </a:rPr>
              <a:t>Zusammen werden wir verschiedene Challenges durchleben und bestehen, um so unseren Beitrag zum Klimaschutz zu erhöhen.   </a:t>
            </a:r>
            <a:endParaRPr lang="de-DE">
              <a:latin typeface="Comic Sans MS"/>
            </a:endParaRPr>
          </a:p>
          <a:p>
            <a:pPr marL="0" indent="0" algn="ctr">
              <a:buNone/>
            </a:pPr>
            <a:r>
              <a:rPr lang="de-DE">
                <a:latin typeface="Comic Sans MS"/>
                <a:ea typeface="+mn-lt"/>
                <a:cs typeface="+mn-lt"/>
              </a:rPr>
              <a:t>Dieses Buch dient Dir in den nächsten Wochen als Wegweiser und enthält alle Details zu den Challenges. Darüber hinaus kannst Du Erfahrungen, Herausforderungen und Erfolge dokumentieren und festhalten. </a:t>
            </a:r>
            <a:endParaRPr lang="de-DE">
              <a:latin typeface="Comic Sans MS"/>
              <a:cs typeface="Calibri" panose="020F0502020204030204"/>
            </a:endParaRP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Tree>
    <p:extLst>
      <p:ext uri="{BB962C8B-B14F-4D97-AF65-F5344CB8AC3E}">
        <p14:creationId xmlns:p14="http://schemas.microsoft.com/office/powerpoint/2010/main" val="4040127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13834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Notizzettel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Notiere täglich Deinen produzierten Müll bis zur Woche 2, Ende Tag 2</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Achte auf Deinen Müllverbrauch</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749471"/>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r>
              <a:rPr lang="en-US">
                <a:solidFill>
                  <a:srgbClr val="005A4C"/>
                </a:solidFill>
                <a:latin typeface="Comic Sans MS"/>
              </a:rPr>
              <a:t>​</a:t>
            </a:r>
            <a:endParaRPr lang="de-DE">
              <a:solidFill>
                <a:srgbClr val="005A4C"/>
              </a:solidFill>
              <a:latin typeface="Comic Sans MS"/>
            </a:endParaRPr>
          </a:p>
          <a:p>
            <a:pPr algn="ctr" fontAlgn="base"/>
            <a:r>
              <a:rPr lang="de-DE" sz="1600">
                <a:solidFill>
                  <a:srgbClr val="005A4C"/>
                </a:solidFill>
                <a:latin typeface="Comic Sans MS"/>
              </a:rPr>
              <a:t>Verwende Nachfüllpacks zum Beispiel bei der Seife. Reduziere auch Deine Post, indem Du einen Aufkleber mit "Bitte keine </a:t>
            </a:r>
          </a:p>
          <a:p>
            <a:pPr algn="ctr" fontAlgn="base"/>
            <a:r>
              <a:rPr lang="de-DE" sz="1600">
                <a:solidFill>
                  <a:srgbClr val="005A4C"/>
                </a:solidFill>
                <a:latin typeface="Comic Sans MS"/>
              </a:rPr>
              <a:t>Werbung" an Deinen Briefkasten anheftest. Verkaufe alte Produkte auf dem Flohmarkt, statt sie wegzuwerfen</a:t>
            </a:r>
          </a:p>
          <a:p>
            <a:pPr algn="ctr" fontAlgn="base"/>
            <a:endParaRPr lang="en-US" sz="1600" baseline="-25000">
              <a:solidFill>
                <a:srgbClr val="005A4C"/>
              </a:solidFill>
              <a:latin typeface="Comic Sans MS" panose="030F0702030302020204" pitchFamily="66" charset="0"/>
              <a:ea typeface="+mn-lt"/>
              <a:cs typeface="+mn-lt"/>
            </a:endParaRPr>
          </a:p>
          <a:p>
            <a:endParaRPr lang="de-DE" sz="1600">
              <a:solidFill>
                <a:srgbClr val="005A4C"/>
              </a:solidFill>
              <a:latin typeface="Comic Sans MS" panose="030F07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63990"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922729" y="4641189"/>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9106" y="507501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
        <p:nvSpPr>
          <p:cNvPr id="16" name="Rechteck 15">
            <a:extLst>
              <a:ext uri="{FF2B5EF4-FFF2-40B4-BE49-F238E27FC236}">
                <a16:creationId xmlns:a16="http://schemas.microsoft.com/office/drawing/2014/main" id="{8E126BE2-6A4B-4B65-96D9-C16B7413482E}"/>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Deine Punkte erhältst Du am Ende der Challenge!</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808928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252526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Deine Notizen der Woche 1, Notizfolie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Sammle Deine Erkenntnisse der Woche und der Challenges</a:t>
            </a:r>
          </a:p>
          <a:p>
            <a:pPr marL="342900" indent="-342900" fontAlgn="base">
              <a:buAutoNum type="arabicPeriod"/>
            </a:pPr>
            <a:r>
              <a:rPr lang="de-DE">
                <a:solidFill>
                  <a:schemeClr val="tx1"/>
                </a:solidFill>
                <a:latin typeface="Comic Sans MS"/>
              </a:rPr>
              <a:t>Nutze die Gelegenheit in der nächsten Veranstaltung, um Dich mit Deinen Kommilitonen auszutauschen</a:t>
            </a:r>
          </a:p>
          <a:p>
            <a:pPr marL="342900" indent="-342900" fontAlgn="base">
              <a:buAutoNum type="arabicPeriod"/>
            </a:pPr>
            <a:r>
              <a:rPr lang="de-DE">
                <a:solidFill>
                  <a:schemeClr val="tx1"/>
                </a:solidFill>
                <a:latin typeface="Comic Sans MS"/>
              </a:rPr>
              <a:t>Bereite Dich wie in Woche 1 auf die kommende Woche vor</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Dokumentiere Deine Erkenntnisse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Durch das dokumentieren kannst Du nochmals alle Challenges reflektieren. </a:t>
            </a:r>
            <a:endParaRPr lang="de-DE" sz="1600">
              <a:solidFill>
                <a:srgbClr val="005A4C"/>
              </a:solidFill>
              <a:latin typeface="Comic Sans MS" panose="030F0702030302020204" pitchFamily="66" charset="0"/>
            </a:endParaRPr>
          </a:p>
          <a:p>
            <a:pPr algn="ctr" fontAlgn="base"/>
            <a:r>
              <a:rPr lang="de-DE" sz="1600">
                <a:solidFill>
                  <a:srgbClr val="005A4C"/>
                </a:solidFill>
                <a:latin typeface="Comic Sans MS"/>
              </a:rPr>
              <a:t>Sei dabei ehrlich zu Dir selbst, gibt es Verbesserungspotenzial?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728317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125267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285531"/>
            <a:ext cx="10201275" cy="5334396"/>
          </a:xfrm>
          <a:prstGeom prst="roundRect">
            <a:avLst/>
          </a:prstGeom>
          <a:solidFill>
            <a:srgbClr val="BADDA7"/>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0" y="-149578"/>
            <a:ext cx="12192000" cy="107693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a:rPr>
              <a:t>Themenwoche 2 – Ernährung/Konsum</a:t>
            </a:r>
            <a:endParaRPr lang="de-DE" sz="4400" b="1">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154984"/>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en-US" sz="2400">
                <a:latin typeface="Comic Sans MS"/>
              </a:rPr>
              <a:t>Themenwoche </a:t>
            </a:r>
            <a:r>
              <a:rPr lang="en-US" sz="2400" err="1">
                <a:latin typeface="Comic Sans MS"/>
              </a:rPr>
              <a:t>Ernährung</a:t>
            </a:r>
            <a:r>
              <a:rPr lang="en-US" sz="2400">
                <a:latin typeface="Comic Sans MS"/>
              </a:rPr>
              <a:t> beinhaltet Challenges rund um die </a:t>
            </a:r>
            <a:r>
              <a:rPr lang="en-US" sz="2400" err="1">
                <a:latin typeface="Comic Sans MS"/>
              </a:rPr>
              <a:t>Ernährung</a:t>
            </a:r>
            <a:r>
              <a:rPr lang="en-US" sz="2400">
                <a:latin typeface="Comic Sans MS"/>
              </a:rPr>
              <a:t> und den Konsum</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a:latin typeface="Comic Sans MS"/>
              </a:rPr>
              <a:t>Für den Anfang </a:t>
            </a:r>
            <a:r>
              <a:rPr lang="en-US" sz="2400" err="1">
                <a:latin typeface="Comic Sans MS"/>
              </a:rPr>
              <a:t>haben</a:t>
            </a:r>
            <a:r>
              <a:rPr lang="en-US" sz="2400">
                <a:latin typeface="Comic Sans MS"/>
              </a:rPr>
              <a:t> </a:t>
            </a:r>
            <a:r>
              <a:rPr lang="en-US" sz="2400" err="1">
                <a:latin typeface="Comic Sans MS"/>
              </a:rPr>
              <a:t>wir</a:t>
            </a:r>
            <a:r>
              <a:rPr lang="en-US" sz="2400">
                <a:latin typeface="Comic Sans MS"/>
              </a:rPr>
              <a:t> für Dich </a:t>
            </a:r>
            <a:r>
              <a:rPr lang="en-US" sz="2400" err="1">
                <a:latin typeface="Comic Sans MS"/>
              </a:rPr>
              <a:t>einfachere</a:t>
            </a:r>
            <a:r>
              <a:rPr lang="en-US" sz="2400">
                <a:latin typeface="Comic Sans MS"/>
              </a:rPr>
              <a:t> Challenges </a:t>
            </a:r>
            <a:r>
              <a:rPr lang="en-US" sz="2400" err="1">
                <a:latin typeface="Comic Sans MS"/>
              </a:rPr>
              <a:t>ausgewählt</a:t>
            </a:r>
            <a:r>
              <a:rPr lang="en-US" sz="2400">
                <a:latin typeface="Comic Sans MS"/>
              </a:rPr>
              <a:t>. Das wird sich aber im Laufe der nächsten Woche noch steigern, also aufgepasst!</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a:latin typeface="Comic Sans MS"/>
              </a:rPr>
              <a:t>Mache Dich </a:t>
            </a:r>
            <a:r>
              <a:rPr lang="en-US" sz="2400" err="1">
                <a:latin typeface="Comic Sans MS"/>
              </a:rPr>
              <a:t>mit</a:t>
            </a:r>
            <a:r>
              <a:rPr lang="en-US" sz="2400">
                <a:latin typeface="Comic Sans MS"/>
              </a:rPr>
              <a:t> den Challenges für die </a:t>
            </a:r>
            <a:r>
              <a:rPr lang="en-US" sz="2400" err="1">
                <a:latin typeface="Comic Sans MS"/>
              </a:rPr>
              <a:t>Woche</a:t>
            </a:r>
            <a:r>
              <a:rPr lang="en-US" sz="2400">
                <a:latin typeface="Comic Sans MS"/>
              </a:rPr>
              <a:t> </a:t>
            </a:r>
            <a:r>
              <a:rPr lang="en-US" sz="2400" err="1">
                <a:latin typeface="Comic Sans MS"/>
              </a:rPr>
              <a:t>vertraut</a:t>
            </a:r>
            <a:r>
              <a:rPr lang="en-US" sz="2400">
                <a:latin typeface="Comic Sans MS"/>
              </a:rPr>
              <a:t> und </a:t>
            </a:r>
            <a:r>
              <a:rPr lang="en-US" sz="2400" err="1">
                <a:latin typeface="Comic Sans MS"/>
              </a:rPr>
              <a:t>versuche</a:t>
            </a:r>
            <a:r>
              <a:rPr lang="en-US" sz="2400">
                <a:latin typeface="Comic Sans MS"/>
              </a:rPr>
              <a:t> </a:t>
            </a:r>
            <a:r>
              <a:rPr lang="en-US" sz="2400" err="1">
                <a:latin typeface="Comic Sans MS"/>
              </a:rPr>
              <a:t>sie</a:t>
            </a:r>
            <a:r>
              <a:rPr lang="en-US" sz="2400">
                <a:latin typeface="Comic Sans MS"/>
              </a:rPr>
              <a:t> </a:t>
            </a:r>
            <a:r>
              <a:rPr lang="en-US" sz="2400" err="1">
                <a:latin typeface="Comic Sans MS"/>
              </a:rPr>
              <a:t>bestmöglich</a:t>
            </a:r>
            <a:r>
              <a:rPr lang="en-US" sz="2400">
                <a:latin typeface="Comic Sans MS"/>
              </a:rPr>
              <a:t> in </a:t>
            </a:r>
            <a:r>
              <a:rPr lang="en-US" sz="2400" err="1">
                <a:latin typeface="Comic Sans MS"/>
              </a:rPr>
              <a:t>Deinen</a:t>
            </a:r>
            <a:r>
              <a:rPr lang="en-US" sz="2400">
                <a:latin typeface="Comic Sans MS"/>
              </a:rPr>
              <a:t> </a:t>
            </a:r>
            <a:r>
              <a:rPr lang="en-US" sz="2400" err="1">
                <a:latin typeface="Comic Sans MS"/>
              </a:rPr>
              <a:t>Alltag</a:t>
            </a:r>
            <a:r>
              <a:rPr lang="en-US" sz="2400">
                <a:latin typeface="Comic Sans MS"/>
              </a:rPr>
              <a:t> </a:t>
            </a:r>
            <a:r>
              <a:rPr lang="en-US" sz="2400" err="1">
                <a:latin typeface="Comic Sans MS"/>
              </a:rPr>
              <a:t>zu</a:t>
            </a:r>
            <a:r>
              <a:rPr lang="en-US" sz="2400">
                <a:latin typeface="Comic Sans MS"/>
              </a:rPr>
              <a:t> integrieren</a:t>
            </a:r>
          </a:p>
          <a:p>
            <a:endParaRPr lang="de-DE" sz="2400">
              <a:solidFill>
                <a:schemeClr val="bg1"/>
              </a:solidFill>
              <a:latin typeface="Comic Sans MS" panose="030F0902030302020204" pitchFamily="66" charset="0"/>
            </a:endParaRPr>
          </a:p>
        </p:txBody>
      </p:sp>
      <p:pic>
        <p:nvPicPr>
          <p:cNvPr id="21" name="Grafik 20" descr="Restaurant Silhouette">
            <a:extLst>
              <a:ext uri="{FF2B5EF4-FFF2-40B4-BE49-F238E27FC236}">
                <a16:creationId xmlns:a16="http://schemas.microsoft.com/office/drawing/2014/main" id="{A2F4AF02-FB26-44C7-8F63-7811108FDD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916775">
            <a:off x="11230674" y="828331"/>
            <a:ext cx="914400" cy="914400"/>
          </a:xfrm>
          <a:prstGeom prst="rect">
            <a:avLst/>
          </a:prstGeom>
        </p:spPr>
      </p:pic>
      <p:pic>
        <p:nvPicPr>
          <p:cNvPr id="23" name="Grafik 22" descr="Pizza Silhouette">
            <a:extLst>
              <a:ext uri="{FF2B5EF4-FFF2-40B4-BE49-F238E27FC236}">
                <a16:creationId xmlns:a16="http://schemas.microsoft.com/office/drawing/2014/main" id="{708770C9-96A3-4F64-B029-8FE37BD8A6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69272">
            <a:off x="97981" y="1055703"/>
            <a:ext cx="914400" cy="914400"/>
          </a:xfrm>
          <a:prstGeom prst="rect">
            <a:avLst/>
          </a:prstGeom>
        </p:spPr>
      </p:pic>
      <p:pic>
        <p:nvPicPr>
          <p:cNvPr id="25" name="Grafik 24" descr="Messer und Gabel Silhouette">
            <a:extLst>
              <a:ext uri="{FF2B5EF4-FFF2-40B4-BE49-F238E27FC236}">
                <a16:creationId xmlns:a16="http://schemas.microsoft.com/office/drawing/2014/main" id="{C30B0C09-0F50-490F-A30A-F843DBDF5E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54290" y="5034001"/>
            <a:ext cx="914400" cy="914400"/>
          </a:xfrm>
          <a:prstGeom prst="rect">
            <a:avLst/>
          </a:prstGeom>
        </p:spPr>
      </p:pic>
      <p:pic>
        <p:nvPicPr>
          <p:cNvPr id="27" name="Grafik 26" descr="Avocado mit einfarbiger Füllung">
            <a:extLst>
              <a:ext uri="{FF2B5EF4-FFF2-40B4-BE49-F238E27FC236}">
                <a16:creationId xmlns:a16="http://schemas.microsoft.com/office/drawing/2014/main" id="{7FB92647-4DC8-486C-AFB6-CA099F7497E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6824" y="3147343"/>
            <a:ext cx="914400" cy="914400"/>
          </a:xfrm>
          <a:prstGeom prst="rect">
            <a:avLst/>
          </a:prstGeom>
        </p:spPr>
      </p:pic>
      <p:pic>
        <p:nvPicPr>
          <p:cNvPr id="29" name="Grafik 28" descr="Küchenchef Silhouette">
            <a:extLst>
              <a:ext uri="{FF2B5EF4-FFF2-40B4-BE49-F238E27FC236}">
                <a16:creationId xmlns:a16="http://schemas.microsoft.com/office/drawing/2014/main" id="{2C0B0ECA-CD81-41C4-8909-41B2306FD12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1065741">
            <a:off x="-1861" y="5139141"/>
            <a:ext cx="914400" cy="914400"/>
          </a:xfrm>
          <a:prstGeom prst="rect">
            <a:avLst/>
          </a:prstGeom>
        </p:spPr>
      </p:pic>
    </p:spTree>
    <p:extLst>
      <p:ext uri="{BB962C8B-B14F-4D97-AF65-F5344CB8AC3E}">
        <p14:creationId xmlns:p14="http://schemas.microsoft.com/office/powerpoint/2010/main" val="3572909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Dich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Verschenke Fleisch/Fisch das/den Du noch zu Hause hast an Freunde/Familie</a:t>
            </a:r>
          </a:p>
          <a:p>
            <a:pPr marL="342900" indent="-342900" fontAlgn="base">
              <a:buAutoNum type="arabicPeriod"/>
            </a:pPr>
            <a:r>
              <a:rPr lang="de-DE">
                <a:solidFill>
                  <a:schemeClr val="tx1"/>
                </a:solidFill>
                <a:latin typeface="Comic Sans MS"/>
              </a:rPr>
              <a:t>Informiere Dich über vegetarische Ernährung</a:t>
            </a:r>
          </a:p>
          <a:p>
            <a:pPr marL="342900" indent="-342900" fontAlgn="base">
              <a:buAutoNum type="arabicPeriod"/>
            </a:pPr>
            <a:r>
              <a:rPr lang="de-DE">
                <a:solidFill>
                  <a:schemeClr val="tx1"/>
                </a:solidFill>
                <a:latin typeface="Comic Sans MS"/>
              </a:rPr>
              <a:t>Ernähre Dich für die nächsten 3 Tage vegetarisch</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Ernähre Dich vegetarisch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431435"/>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panose="030F0702030302020204" pitchFamily="66" charset="0"/>
              </a:rPr>
              <a:t>Eine Studie hat ergeben, dass die Treibhausgase um 63 % reduziert werden könnten, wenn sich alle Menschen auf der Erde vegetarisch ernähren würden </a:t>
            </a:r>
          </a:p>
          <a:p>
            <a:pPr algn="ctr" fontAlgn="base"/>
            <a:r>
              <a:rPr lang="de-DE" sz="1000">
                <a:solidFill>
                  <a:srgbClr val="005A4C"/>
                </a:solidFill>
                <a:latin typeface="Comic Sans MS" panose="030F0702030302020204" pitchFamily="66" charset="0"/>
              </a:rPr>
              <a:t>  (Landwirtschaft: Was wäre, wenn alle Menschen vegan wären?, 2021)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21600" y="4640400"/>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8682" y="507501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6" name="Rechteck 15">
            <a:extLst>
              <a:ext uri="{FF2B5EF4-FFF2-40B4-BE49-F238E27FC236}">
                <a16:creationId xmlns:a16="http://schemas.microsoft.com/office/drawing/2014/main" id="{494CC4C5-A6B4-4262-BAEA-09C0C1BBF013}"/>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Deine Punkte erhältst Du am Ende der Challenge!</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942705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123792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Einen Gegenstand den Du wegwerfen möchtest, Bastelutensilien</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Nimm einen Gegenstand zur Hand, den Du wegwerfen möchtest</a:t>
            </a:r>
          </a:p>
          <a:p>
            <a:pPr marL="342900" indent="-342900">
              <a:buFont typeface="+mj-lt"/>
              <a:buAutoNum type="arabicPeriod"/>
            </a:pPr>
            <a:r>
              <a:rPr lang="de-DE">
                <a:solidFill>
                  <a:schemeClr val="tx1"/>
                </a:solidFill>
                <a:latin typeface="Comic Sans MS"/>
              </a:rPr>
              <a:t>Überlege Dir entweder selbst, was Du damit machen möchtest oder mithilfe von kreativen </a:t>
            </a:r>
            <a:r>
              <a:rPr lang="de-DE" err="1">
                <a:solidFill>
                  <a:schemeClr val="tx1"/>
                </a:solidFill>
                <a:latin typeface="Comic Sans MS"/>
              </a:rPr>
              <a:t>Websiten</a:t>
            </a:r>
            <a:endParaRPr lang="de-DE">
              <a:solidFill>
                <a:schemeClr val="tx1"/>
              </a:solidFill>
              <a:latin typeface="Comic Sans MS"/>
            </a:endParaRPr>
          </a:p>
          <a:p>
            <a:pPr marL="342900" indent="-342900">
              <a:buFont typeface="+mj-lt"/>
              <a:buAutoNum type="arabicPeriod"/>
            </a:pPr>
            <a:r>
              <a:rPr lang="de-DE">
                <a:solidFill>
                  <a:schemeClr val="tx1"/>
                </a:solidFill>
                <a:latin typeface="Comic Sans MS"/>
              </a:rPr>
              <a:t>Besorge Dir die dafür benötigten Materialien</a:t>
            </a:r>
          </a:p>
          <a:p>
            <a:pPr marL="342900" indent="-342900">
              <a:buFont typeface="+mj-lt"/>
              <a:buAutoNum type="arabicPeriod"/>
            </a:pPr>
            <a:r>
              <a:rPr lang="de-DE">
                <a:solidFill>
                  <a:schemeClr val="tx1"/>
                </a:solidFill>
                <a:latin typeface="Comic Sans MS"/>
              </a:rPr>
              <a:t>Gib dem Gegenstand einen neuen Sinn</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Do-it-yourself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7" name="Textfeld 16">
            <a:extLst>
              <a:ext uri="{FF2B5EF4-FFF2-40B4-BE49-F238E27FC236}">
                <a16:creationId xmlns:a16="http://schemas.microsoft.com/office/drawing/2014/main" id="{ACB20EBC-AFBB-4288-8F5F-5C21B6E86F49}"/>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panose="030F0702030302020204" pitchFamily="66" charset="0"/>
              </a:rPr>
              <a:t>Setze Deiner Kreativität keine Grenzen. Kommst Du auf keine eigene Idee dann, nutze z.B. Pinterest, YouTube oder https://fraeuleinselbstgemacht.de/do-it-yourself/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405928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Hast Du Deinen Müllverbrauch bis heute dokumentiert? </a:t>
            </a:r>
          </a:p>
          <a:p>
            <a:pPr fontAlgn="base"/>
            <a:r>
              <a:rPr lang="de-DE">
                <a:solidFill>
                  <a:schemeClr val="tx1"/>
                </a:solidFill>
                <a:latin typeface="Comic Sans MS"/>
              </a:rPr>
              <a:t>Super, dann erhältst Du hiermit Deine 3 Punkte</a:t>
            </a:r>
          </a:p>
          <a:p>
            <a:pPr fontAlgn="base"/>
            <a:endParaRPr lang="de-DE">
              <a:solidFill>
                <a:schemeClr val="tx1"/>
              </a:solidFill>
              <a:latin typeface="Comic Sans MS"/>
            </a:endParaRPr>
          </a:p>
          <a:p>
            <a:pPr fontAlgn="base"/>
            <a:r>
              <a:rPr lang="de-DE">
                <a:solidFill>
                  <a:schemeClr val="tx1"/>
                </a:solidFill>
                <a:latin typeface="Comic Sans MS"/>
              </a:rPr>
              <a:t>Du benötigst: Die bisherigen Notizen Deines Müllverbrauchs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Mache Dir mithilfe Deiner Notizen bewusst, wo bei Dir am meisten Müll anfällt</a:t>
            </a:r>
          </a:p>
          <a:p>
            <a:pPr marL="342900" indent="-342900">
              <a:buFont typeface="+mj-lt"/>
              <a:buAutoNum type="arabicPeriod"/>
            </a:pPr>
            <a:r>
              <a:rPr lang="de-DE">
                <a:solidFill>
                  <a:schemeClr val="tx1"/>
                </a:solidFill>
                <a:latin typeface="Comic Sans MS"/>
              </a:rPr>
              <a:t>Überlege Dir, wie Du Dein Müllaufkommen reduzieren kannst</a:t>
            </a:r>
          </a:p>
          <a:p>
            <a:pPr marL="342900" indent="-342900">
              <a:buFont typeface="+mj-lt"/>
              <a:buAutoNum type="arabicPeriod"/>
            </a:pPr>
            <a:r>
              <a:rPr lang="de-DE">
                <a:solidFill>
                  <a:schemeClr val="tx1"/>
                </a:solidFill>
                <a:latin typeface="Comic Sans MS"/>
              </a:rPr>
              <a:t>Versuche bei Woche 2, Tag 7 Dein Müllaufkommen deutlich zu reduzieren</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Reduziere Dein Müllaufkommen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83154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a:r>
              <a:rPr lang="de-DE" sz="1400">
                <a:solidFill>
                  <a:srgbClr val="005A4C"/>
                </a:solidFill>
                <a:latin typeface="Comic Sans MS"/>
              </a:rPr>
              <a:t>Durch die Notizen wurde Dir zunächst klar, wie viel Müll Du durch Dein Konsumverhalten produzierst. Hier ein paar Beispiele, um Dein Müllaufkommen nun zu reduzieren:</a:t>
            </a:r>
          </a:p>
          <a:p>
            <a:pPr marL="285750" indent="-285750" algn="ctr">
              <a:buChar char="•"/>
            </a:pPr>
            <a:r>
              <a:rPr lang="de-DE" sz="1400">
                <a:solidFill>
                  <a:srgbClr val="005A4C"/>
                </a:solidFill>
                <a:latin typeface="Comic Sans MS"/>
              </a:rPr>
              <a:t>Stoffbeutel statt Plastiktüten</a:t>
            </a:r>
          </a:p>
          <a:p>
            <a:pPr marL="285750" indent="-285750" algn="ctr">
              <a:buChar char="•"/>
            </a:pPr>
            <a:r>
              <a:rPr lang="de-DE" sz="1400">
                <a:solidFill>
                  <a:srgbClr val="005A4C"/>
                </a:solidFill>
                <a:latin typeface="Comic Sans MS"/>
              </a:rPr>
              <a:t>Kaufe Obst und Gemüse lose</a:t>
            </a:r>
          </a:p>
          <a:p>
            <a:pPr marL="285750" indent="-285750" algn="ctr">
              <a:buChar char="•"/>
            </a:pPr>
            <a:r>
              <a:rPr lang="de-DE" sz="1400">
                <a:solidFill>
                  <a:srgbClr val="005A4C"/>
                </a:solidFill>
                <a:latin typeface="Comic Sans MS"/>
              </a:rPr>
              <a:t>Mehrwegverpackungen haben Vorfahrt, weg von Einweg</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4250463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Organisatorisches</a:t>
            </a:r>
            <a:endParaRPr lang="de-DE" b="1">
              <a:solidFill>
                <a:srgbClr val="005C4E"/>
              </a:solidFill>
              <a:latin typeface="Aldhabi"/>
              <a:cs typeface="Aldhabi"/>
            </a:endParaRP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marL="0" indent="0" algn="ctr">
              <a:buNone/>
            </a:pPr>
            <a:r>
              <a:rPr lang="de-DE" b="1">
                <a:latin typeface="Comic Sans MS"/>
                <a:ea typeface="+mn-lt"/>
                <a:cs typeface="+mn-lt"/>
              </a:rPr>
              <a:t>Veranstaltungen</a:t>
            </a:r>
            <a:r>
              <a:rPr lang="de-DE">
                <a:latin typeface="Comic Sans MS"/>
                <a:ea typeface="+mn-lt"/>
                <a:cs typeface="+mn-lt"/>
              </a:rPr>
              <a:t>  </a:t>
            </a:r>
            <a:endParaRPr lang="de-DE">
              <a:latin typeface="Comic Sans MS"/>
              <a:cs typeface="Calibri" panose="020F0502020204030204"/>
            </a:endParaRPr>
          </a:p>
          <a:p>
            <a:pPr marL="0" indent="0" algn="ctr">
              <a:buNone/>
            </a:pPr>
            <a:r>
              <a:rPr lang="de-DE">
                <a:latin typeface="Comic Sans MS"/>
                <a:ea typeface="+mn-lt"/>
                <a:cs typeface="+mn-lt"/>
              </a:rPr>
              <a:t>  </a:t>
            </a:r>
            <a:endParaRPr lang="de-DE">
              <a:latin typeface="Comic Sans MS"/>
            </a:endParaRPr>
          </a:p>
          <a:p>
            <a:pPr marL="0" indent="0" algn="ctr">
              <a:buNone/>
            </a:pPr>
            <a:r>
              <a:rPr lang="de-DE">
                <a:latin typeface="Comic Sans MS"/>
                <a:ea typeface="+mn-lt"/>
                <a:cs typeface="+mn-lt"/>
              </a:rPr>
              <a:t>Die Challenge-Wochen werden von vier Veranstaltungen begleitet, die Dir den Einstieg/Ablauf erklären und den Austausch ermöglichen. In den Terminen bekommst Du nähere Informationen und Hintergründe zu den Challenges.   </a:t>
            </a:r>
            <a:endParaRPr lang="de-DE">
              <a:latin typeface="Comic Sans MS"/>
            </a:endParaRPr>
          </a:p>
          <a:p>
            <a:pPr marL="0" indent="0" algn="ctr">
              <a:buNone/>
            </a:pPr>
            <a:r>
              <a:rPr lang="de-DE">
                <a:latin typeface="Comic Sans MS"/>
                <a:ea typeface="+mn-lt"/>
                <a:cs typeface="+mn-lt"/>
              </a:rPr>
              <a:t>Nach der ersten Veranstaltung beginnt die erste Woche der Klima-Challenges, in der Du erste Aufgaben bestreiten darfst. An den nachfolgenden Terminen kannst Du Erfahrungen teilen und bekommst neuen Input für noch kommende Challenges. </a:t>
            </a:r>
            <a:endParaRPr lang="de-DE">
              <a:latin typeface="Comic Sans MS"/>
            </a:endParaRP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39076120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541012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Na, hast Du Dich bis heute vegetarisch ernährt? Falls ja, erhältst Du jetzt Deine Punkte! Gehe doch noch einen Schritt weiter und versuche Dich vegan zu ernähren!</a:t>
            </a:r>
          </a:p>
          <a:p>
            <a:pPr fontAlgn="base"/>
            <a:endParaRPr lang="de-DE">
              <a:solidFill>
                <a:schemeClr val="tx1"/>
              </a:solidFill>
              <a:latin typeface="Comic Sans MS"/>
            </a:endParaRPr>
          </a:p>
          <a:p>
            <a:pPr fontAlgn="base"/>
            <a:r>
              <a:rPr lang="de-DE">
                <a:solidFill>
                  <a:schemeClr val="tx1"/>
                </a:solidFill>
                <a:latin typeface="Comic Sans MS"/>
              </a:rPr>
              <a:t>Du benötigst: Dich</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Informiere Dich über die vegane Ernährungsweise</a:t>
            </a:r>
          </a:p>
          <a:p>
            <a:pPr marL="342900" indent="-342900">
              <a:buFont typeface="+mj-lt"/>
              <a:buAutoNum type="arabicPeriod"/>
            </a:pPr>
            <a:r>
              <a:rPr lang="de-DE">
                <a:solidFill>
                  <a:schemeClr val="tx1"/>
                </a:solidFill>
                <a:latin typeface="Comic Sans MS"/>
              </a:rPr>
              <a:t>Suche im Internet oder in Kochbüchern nach veganen Gerichten</a:t>
            </a:r>
          </a:p>
          <a:p>
            <a:pPr marL="342900" indent="-342900">
              <a:buFont typeface="+mj-lt"/>
              <a:buAutoNum type="arabicPeriod"/>
            </a:pPr>
            <a:r>
              <a:rPr lang="de-DE">
                <a:solidFill>
                  <a:schemeClr val="tx1"/>
                </a:solidFill>
                <a:latin typeface="Comic Sans MS"/>
              </a:rPr>
              <a:t>Ernähre Dich bis Woche 2, Tag 6 komplett vegan</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Vegane Ernährung</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3252172"/>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b="1">
              <a:solidFill>
                <a:srgbClr val="005A4C"/>
              </a:solidFill>
              <a:latin typeface="Comic Sans MS" panose="030F0702030302020204" pitchFamily="66" charset="0"/>
            </a:endParaRPr>
          </a:p>
          <a:p>
            <a:pPr algn="ctr"/>
            <a:r>
              <a:rPr lang="de-DE" sz="1400">
                <a:solidFill>
                  <a:srgbClr val="005A4C"/>
                </a:solidFill>
                <a:latin typeface="Comic Sans MS" panose="030F0702030302020204" pitchFamily="66" charset="0"/>
              </a:rPr>
              <a:t>Viehzucht und Tierhaltung produzieren einen großen Teil der Treibhausgas-Emissionen. Eine Studie des „World Wide Fund </a:t>
            </a:r>
            <a:r>
              <a:rPr lang="de-DE" sz="1400" err="1">
                <a:solidFill>
                  <a:srgbClr val="005A4C"/>
                </a:solidFill>
                <a:latin typeface="Comic Sans MS" panose="030F0702030302020204" pitchFamily="66" charset="0"/>
              </a:rPr>
              <a:t>For</a:t>
            </a:r>
            <a:r>
              <a:rPr lang="de-DE" sz="1400">
                <a:solidFill>
                  <a:srgbClr val="005A4C"/>
                </a:solidFill>
                <a:latin typeface="Comic Sans MS" panose="030F0702030302020204" pitchFamily="66" charset="0"/>
              </a:rPr>
              <a:t> Natur“</a:t>
            </a:r>
            <a:r>
              <a:rPr lang="de-DE" sz="1400" b="1">
                <a:solidFill>
                  <a:srgbClr val="005A4C"/>
                </a:solidFill>
                <a:latin typeface="Comic Sans MS" panose="030F0702030302020204" pitchFamily="66" charset="0"/>
              </a:rPr>
              <a:t> </a:t>
            </a:r>
            <a:r>
              <a:rPr lang="de-DE" sz="1400">
                <a:solidFill>
                  <a:srgbClr val="005A4C"/>
                </a:solidFill>
                <a:latin typeface="Comic Sans MS" panose="030F0702030302020204" pitchFamily="66" charset="0"/>
              </a:rPr>
              <a:t>zeigt, dass 69 % der ernährungsbedingten Treibhausgasemissionen in Deutschland auf den Verbrauch von tierischen Lebensmitteln zurückzuführen ist</a:t>
            </a:r>
          </a:p>
          <a:p>
            <a:pPr algn="ctr"/>
            <a:r>
              <a:rPr lang="de-DE" sz="1400">
                <a:solidFill>
                  <a:srgbClr val="005A4C"/>
                </a:solidFill>
                <a:latin typeface="Comic Sans MS" panose="030F0702030302020204" pitchFamily="66" charset="0"/>
              </a:rPr>
              <a:t> </a:t>
            </a:r>
            <a:r>
              <a:rPr lang="de-DE" sz="1000">
                <a:solidFill>
                  <a:srgbClr val="005A4C"/>
                </a:solidFill>
                <a:latin typeface="Comic Sans MS" panose="030F0702030302020204" pitchFamily="66" charset="0"/>
              </a:rPr>
              <a:t>(Wie klimaschädlich sind tierische Lebensmittel, 2021)</a:t>
            </a:r>
          </a:p>
          <a:p>
            <a:pPr algn="ctr" fontAlgn="base"/>
            <a:endParaRPr lang="en-US" sz="1400" baseline="-25000">
              <a:solidFill>
                <a:srgbClr val="005A4C"/>
              </a:solidFill>
              <a:latin typeface="Comic Sans MS" panose="030F0702030302020204" pitchFamily="66" charset="0"/>
              <a:ea typeface="+mn-lt"/>
              <a:cs typeface="+mn-lt"/>
            </a:endParaRPr>
          </a:p>
          <a:p>
            <a:endParaRPr lang="de-DE" sz="1400">
              <a:solidFill>
                <a:srgbClr val="005A4C"/>
              </a:solidFill>
              <a:latin typeface="Comic Sans MS" panose="030F07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36116" y="3997609"/>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86754" y="443143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05047" y="443143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3568321"/>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29" name="Grafik 28" descr="Schildkröte mit einfarbiger Füllung">
            <a:extLst>
              <a:ext uri="{FF2B5EF4-FFF2-40B4-BE49-F238E27FC236}">
                <a16:creationId xmlns:a16="http://schemas.microsoft.com/office/drawing/2014/main" id="{EECDB0E5-A419-434A-884A-22A41186F49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83014" y="4897821"/>
            <a:ext cx="1569242" cy="1569242"/>
          </a:xfrm>
          <a:prstGeom prst="rect">
            <a:avLst/>
          </a:prstGeom>
        </p:spPr>
      </p:pic>
      <p:sp>
        <p:nvSpPr>
          <p:cNvPr id="30" name="Textfeld 29">
            <a:extLst>
              <a:ext uri="{FF2B5EF4-FFF2-40B4-BE49-F238E27FC236}">
                <a16:creationId xmlns:a16="http://schemas.microsoft.com/office/drawing/2014/main" id="{0E624FDB-969E-4275-92F9-9510313BF5FB}"/>
              </a:ext>
            </a:extLst>
          </p:cNvPr>
          <p:cNvSpPr txBox="1"/>
          <p:nvPr/>
        </p:nvSpPr>
        <p:spPr>
          <a:xfrm>
            <a:off x="10750865" y="5370085"/>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31" name="Rechteck 30">
            <a:extLst>
              <a:ext uri="{FF2B5EF4-FFF2-40B4-BE49-F238E27FC236}">
                <a16:creationId xmlns:a16="http://schemas.microsoft.com/office/drawing/2014/main" id="{E314BBFB-0B69-44C0-9512-1E5075339E8A}"/>
              </a:ext>
            </a:extLst>
          </p:cNvPr>
          <p:cNvSpPr/>
          <p:nvPr/>
        </p:nvSpPr>
        <p:spPr>
          <a:xfrm>
            <a:off x="10274976" y="6099524"/>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200" b="0" i="0" u="none" strike="noStrike" kern="0" cap="none" spc="0" normalizeH="0" baseline="0" noProof="0">
                <a:ln>
                  <a:noFill/>
                </a:ln>
                <a:solidFill>
                  <a:srgbClr val="FFFFFF"/>
                </a:solidFill>
                <a:effectLst/>
                <a:uLnTx/>
                <a:uFillTx/>
                <a:latin typeface="Comic Sans MS" panose="030F0702030302020204" pitchFamily="66" charset="0"/>
                <a:sym typeface="Arial"/>
              </a:rPr>
              <a:t>Deine Punkte für vegane Ernährung erhältst Du am Ende der Challenge!</a:t>
            </a:r>
            <a:endParaRPr kumimoji="0" lang="fr-FR" sz="12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16073018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143805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Kaufwunsch</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Suche nach Second-Hand Läden in Deiner Nähe oder schaue im Internet nach Shops, die Second-Hand Ware anbieten</a:t>
            </a:r>
          </a:p>
          <a:p>
            <a:pPr marL="342900" indent="-342900">
              <a:buFont typeface="+mj-lt"/>
              <a:buAutoNum type="arabicPeriod"/>
            </a:pPr>
            <a:r>
              <a:rPr lang="de-DE">
                <a:solidFill>
                  <a:schemeClr val="tx1"/>
                </a:solidFill>
                <a:latin typeface="Comic Sans MS"/>
              </a:rPr>
              <a:t>Falls Du etwas dringend benötigst, kaufe es Dir doch mal gebraucht</a:t>
            </a:r>
          </a:p>
          <a:p>
            <a:pPr marL="342900" indent="-342900">
              <a:buFont typeface="+mj-lt"/>
              <a:buAutoNum type="arabicPeriod"/>
            </a:pPr>
            <a:r>
              <a:rPr lang="de-DE">
                <a:solidFill>
                  <a:schemeClr val="tx1"/>
                </a:solidFill>
                <a:latin typeface="Comic Sans MS"/>
              </a:rPr>
              <a:t>Dafür gibt es auch Unmengen an Websites wie z. B. </a:t>
            </a:r>
            <a:r>
              <a:rPr lang="de-DE" err="1">
                <a:solidFill>
                  <a:schemeClr val="tx1"/>
                </a:solidFill>
                <a:latin typeface="Comic Sans MS"/>
              </a:rPr>
              <a:t>Vinted</a:t>
            </a:r>
            <a:r>
              <a:rPr lang="de-DE">
                <a:solidFill>
                  <a:schemeClr val="tx1"/>
                </a:solidFill>
                <a:latin typeface="Comic Sans MS"/>
              </a:rPr>
              <a:t>, </a:t>
            </a:r>
            <a:r>
              <a:rPr lang="de-DE" err="1">
                <a:solidFill>
                  <a:schemeClr val="tx1"/>
                </a:solidFill>
                <a:latin typeface="Comic Sans MS"/>
              </a:rPr>
              <a:t>ebay</a:t>
            </a:r>
            <a:r>
              <a:rPr lang="de-DE">
                <a:solidFill>
                  <a:schemeClr val="tx1"/>
                </a:solidFill>
                <a:latin typeface="Comic Sans MS"/>
              </a:rPr>
              <a:t>, </a:t>
            </a:r>
            <a:r>
              <a:rPr lang="de-DE" err="1">
                <a:solidFill>
                  <a:schemeClr val="tx1"/>
                </a:solidFill>
                <a:latin typeface="Comic Sans MS"/>
              </a:rPr>
              <a:t>Rebuy</a:t>
            </a:r>
            <a:r>
              <a:rPr lang="de-DE">
                <a:solidFill>
                  <a:schemeClr val="tx1"/>
                </a:solidFill>
                <a:latin typeface="Comic Sans MS"/>
              </a:rPr>
              <a:t>, </a:t>
            </a:r>
            <a:r>
              <a:rPr lang="de-DE" err="1">
                <a:solidFill>
                  <a:schemeClr val="tx1"/>
                </a:solidFill>
                <a:latin typeface="Comic Sans MS"/>
              </a:rPr>
              <a:t>Refurbed</a:t>
            </a:r>
            <a:r>
              <a:rPr lang="de-DE">
                <a:solidFill>
                  <a:schemeClr val="tx1"/>
                </a:solidFill>
                <a:latin typeface="Comic Sans MS"/>
              </a:rPr>
              <a:t> oder </a:t>
            </a:r>
            <a:r>
              <a:rPr lang="de-DE" err="1">
                <a:solidFill>
                  <a:schemeClr val="tx1"/>
                </a:solidFill>
                <a:latin typeface="Comic Sans MS"/>
              </a:rPr>
              <a:t>momox</a:t>
            </a:r>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Second-Hand Shopping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4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616101"/>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Second-Hand Produkte schonen nicht nur Deinen Geldbeutel, sondern sparen auch eine Menge an natürlichen Ressourcen ein. Außerdem sind Second-Hand Kleidungsstücke oft echte Unikate!</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305532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4</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681356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cs typeface="Calibri" panose="020F0502020204030204"/>
              </a:rPr>
              <a:t>Hast Du es geschafft, seit Woche 1, Tag 4 Deine Geräte nicht in den Standby-Modus zu schalten?</a:t>
            </a:r>
          </a:p>
          <a:p>
            <a:pPr fontAlgn="base"/>
            <a:r>
              <a:rPr lang="de-DE">
                <a:solidFill>
                  <a:schemeClr val="tx1"/>
                </a:solidFill>
                <a:latin typeface="Comic Sans MS"/>
                <a:cs typeface="Calibri" panose="020F0502020204030204"/>
              </a:rPr>
              <a:t>Herzlichen Glückwunsch! Du erhältst Deinen ersten Patch!</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Nr. 1: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6" name="Grafik 15" descr="Potenz mit einfarbiger Füllung">
            <a:extLst>
              <a:ext uri="{FF2B5EF4-FFF2-40B4-BE49-F238E27FC236}">
                <a16:creationId xmlns:a16="http://schemas.microsoft.com/office/drawing/2014/main" id="{2FD777F1-CB59-425E-BD14-2C77FEADE20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5638" y="5133754"/>
            <a:ext cx="1094400" cy="1094400"/>
          </a:xfrm>
          <a:prstGeom prst="rect">
            <a:avLst/>
          </a:prstGeom>
        </p:spPr>
      </p:pic>
      <p:sp>
        <p:nvSpPr>
          <p:cNvPr id="15" name="Textfeld 14">
            <a:extLst>
              <a:ext uri="{FF2B5EF4-FFF2-40B4-BE49-F238E27FC236}">
                <a16:creationId xmlns:a16="http://schemas.microsoft.com/office/drawing/2014/main" id="{FCE9F6C4-CFF7-4357-93CA-0AFC2736CEEB}"/>
              </a:ext>
            </a:extLst>
          </p:cNvPr>
          <p:cNvSpPr txBox="1"/>
          <p:nvPr/>
        </p:nvSpPr>
        <p:spPr>
          <a:xfrm>
            <a:off x="8884445" y="629846"/>
            <a:ext cx="3314700" cy="1138773"/>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Weiter so!</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38568789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Internet, Kaufwunsch</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Informiere Dich über folgenden Link: </a:t>
            </a:r>
            <a:r>
              <a:rPr lang="de-DE">
                <a:solidFill>
                  <a:schemeClr val="tx1"/>
                </a:solidFill>
                <a:latin typeface="Comic Sans MS"/>
                <a:hlinkClick r:id="rId4">
                  <a:extLst>
                    <a:ext uri="{A12FA001-AC4F-418D-AE19-62706E023703}">
                      <ahyp:hlinkClr xmlns:ahyp="http://schemas.microsoft.com/office/drawing/2018/hyperlinkcolor" val="tx"/>
                    </a:ext>
                  </a:extLst>
                </a:hlinkClick>
              </a:rPr>
              <a:t>https://www.bzfe.de/nachhaltiger-konsum/orientierung-beim-einkauf/der-saisonkalender/</a:t>
            </a:r>
            <a:r>
              <a:rPr lang="de-DE">
                <a:solidFill>
                  <a:schemeClr val="tx1"/>
                </a:solidFill>
                <a:latin typeface="Comic Sans MS"/>
              </a:rPr>
              <a:t> oder gerne mit eigenen Quellen</a:t>
            </a:r>
          </a:p>
          <a:p>
            <a:pPr marL="342900" indent="-342900">
              <a:buFont typeface="+mj-lt"/>
              <a:buAutoNum type="arabicPeriod"/>
            </a:pPr>
            <a:r>
              <a:rPr lang="de-DE">
                <a:solidFill>
                  <a:schemeClr val="tx1"/>
                </a:solidFill>
                <a:latin typeface="Comic Sans MS"/>
              </a:rPr>
              <a:t>Bei Deinem Einkauf kannst Du nun gelerntes anwenden und saisonal einkaufen</a:t>
            </a:r>
          </a:p>
          <a:p>
            <a:pPr marL="342900" indent="-342900">
              <a:buFont typeface="+mj-lt"/>
              <a:buAutoNum type="arabicPeriod"/>
            </a:pPr>
            <a:r>
              <a:rPr lang="de-DE">
                <a:solidFill>
                  <a:schemeClr val="tx1"/>
                </a:solidFill>
                <a:latin typeface="Comic Sans MS"/>
              </a:rPr>
              <a:t>Wenn Du zusätzlich noch auf die Regionalität achtest, gibt es sogar Extrapunkte</a:t>
            </a:r>
          </a:p>
          <a:p>
            <a:pPr marL="342900" indent="-342900">
              <a:buFont typeface="+mj-lt"/>
              <a:buAutoNum type="arabicPeriod"/>
            </a:pPr>
            <a:r>
              <a:rPr lang="de-DE">
                <a:solidFill>
                  <a:schemeClr val="tx1"/>
                </a:solidFill>
                <a:latin typeface="Comic Sans MS"/>
              </a:rPr>
              <a:t>Es bietet sich also an, sich über Einkaufsmöglichkeiten in Deiner Umgebung zu informieren</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Kaufe möglichst regional/saisonal</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062103"/>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a:r>
              <a:rPr lang="de-DE" sz="1200">
                <a:solidFill>
                  <a:srgbClr val="005A4C"/>
                </a:solidFill>
                <a:latin typeface="Comic Sans MS"/>
              </a:rPr>
              <a:t>Durch den Einkauf saisonaler Produkte kannst Du zum einen Geld sparen und zum anderen schmecken saisonale Produkte sehr gut. </a:t>
            </a:r>
          </a:p>
          <a:p>
            <a:pPr algn="ctr"/>
            <a:r>
              <a:rPr lang="de-DE" sz="1200">
                <a:solidFill>
                  <a:srgbClr val="005A4C"/>
                </a:solidFill>
                <a:latin typeface="Comic Sans MS"/>
              </a:rPr>
              <a:t>Kaufst Du zudem auf regionaler Ebene ein, leistest Du der Umwelt einen Gefallen. Ein Großteil der Transportwege entfällt dabei</a:t>
            </a:r>
          </a:p>
          <a:p>
            <a:pPr algn="ctr" fontAlgn="base"/>
            <a:endParaRPr lang="en-US" sz="1200" baseline="-25000">
              <a:solidFill>
                <a:srgbClr val="005A4C"/>
              </a:solidFill>
              <a:latin typeface="Comic Sans MS" panose="030F0702030302020204" pitchFamily="66" charset="0"/>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5102" y="3089223"/>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675740" y="3523045"/>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394033" y="352304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590188" y="2607605"/>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98976B49-BF19-4D27-8FF8-490B7226BC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5102" y="4185529"/>
            <a:ext cx="1569242" cy="1569242"/>
          </a:xfrm>
          <a:prstGeom prst="rect">
            <a:avLst/>
          </a:prstGeom>
        </p:spPr>
      </p:pic>
      <p:sp>
        <p:nvSpPr>
          <p:cNvPr id="17" name="Textfeld 16">
            <a:extLst>
              <a:ext uri="{FF2B5EF4-FFF2-40B4-BE49-F238E27FC236}">
                <a16:creationId xmlns:a16="http://schemas.microsoft.com/office/drawing/2014/main" id="{640715A5-4276-49A6-B025-91CBF5BFFB36}"/>
              </a:ext>
            </a:extLst>
          </p:cNvPr>
          <p:cNvSpPr txBox="1"/>
          <p:nvPr/>
        </p:nvSpPr>
        <p:spPr>
          <a:xfrm>
            <a:off x="10675740" y="461935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19" name="Rechteck 18">
            <a:extLst>
              <a:ext uri="{FF2B5EF4-FFF2-40B4-BE49-F238E27FC236}">
                <a16:creationId xmlns:a16="http://schemas.microsoft.com/office/drawing/2014/main" id="{ED733BE0-AC38-4088-89B1-156782D4FC6C}"/>
              </a:ext>
            </a:extLst>
          </p:cNvPr>
          <p:cNvSpPr/>
          <p:nvPr/>
        </p:nvSpPr>
        <p:spPr>
          <a:xfrm>
            <a:off x="9394033" y="461935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Schildkröte mit einfarbiger Füllung">
            <a:extLst>
              <a:ext uri="{FF2B5EF4-FFF2-40B4-BE49-F238E27FC236}">
                <a16:creationId xmlns:a16="http://schemas.microsoft.com/office/drawing/2014/main" id="{5A038240-6E69-428C-9479-97632BEB1B7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8665" y="5276250"/>
            <a:ext cx="1569242" cy="1569242"/>
          </a:xfrm>
          <a:prstGeom prst="rect">
            <a:avLst/>
          </a:prstGeom>
        </p:spPr>
      </p:pic>
      <p:sp>
        <p:nvSpPr>
          <p:cNvPr id="37" name="Textfeld 36">
            <a:extLst>
              <a:ext uri="{FF2B5EF4-FFF2-40B4-BE49-F238E27FC236}">
                <a16:creationId xmlns:a16="http://schemas.microsoft.com/office/drawing/2014/main" id="{394A5495-B521-4C61-B4C2-0F8EC1D2D42F}"/>
              </a:ext>
            </a:extLst>
          </p:cNvPr>
          <p:cNvSpPr txBox="1"/>
          <p:nvPr/>
        </p:nvSpPr>
        <p:spPr>
          <a:xfrm>
            <a:off x="10679303" y="5710072"/>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38" name="Rechteck 37">
            <a:extLst>
              <a:ext uri="{FF2B5EF4-FFF2-40B4-BE49-F238E27FC236}">
                <a16:creationId xmlns:a16="http://schemas.microsoft.com/office/drawing/2014/main" id="{D5898967-AF8E-4BD9-986E-EE2C644023D4}"/>
              </a:ext>
            </a:extLst>
          </p:cNvPr>
          <p:cNvSpPr/>
          <p:nvPr/>
        </p:nvSpPr>
        <p:spPr>
          <a:xfrm>
            <a:off x="9397596" y="5710072"/>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1476B87A-A8AF-4F60-A79F-11AB345ADAD6}"/>
              </a:ext>
            </a:extLst>
          </p:cNvPr>
          <p:cNvSpPr txBox="1"/>
          <p:nvPr/>
        </p:nvSpPr>
        <p:spPr>
          <a:xfrm>
            <a:off x="10642534" y="4233439"/>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saisonal</a:t>
            </a:r>
          </a:p>
        </p:txBody>
      </p:sp>
      <p:sp>
        <p:nvSpPr>
          <p:cNvPr id="39" name="Textfeld 38">
            <a:extLst>
              <a:ext uri="{FF2B5EF4-FFF2-40B4-BE49-F238E27FC236}">
                <a16:creationId xmlns:a16="http://schemas.microsoft.com/office/drawing/2014/main" id="{EB8B34B4-D88C-4830-967D-BE1E04E8429F}"/>
              </a:ext>
            </a:extLst>
          </p:cNvPr>
          <p:cNvSpPr txBox="1"/>
          <p:nvPr/>
        </p:nvSpPr>
        <p:spPr>
          <a:xfrm>
            <a:off x="10642534" y="5354662"/>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regional</a:t>
            </a:r>
          </a:p>
        </p:txBody>
      </p:sp>
      <p:sp>
        <p:nvSpPr>
          <p:cNvPr id="40" name="Textfeld 39">
            <a:extLst>
              <a:ext uri="{FF2B5EF4-FFF2-40B4-BE49-F238E27FC236}">
                <a16:creationId xmlns:a16="http://schemas.microsoft.com/office/drawing/2014/main" id="{36544209-AFB9-45E1-9D83-EE2563BC98F4}"/>
              </a:ext>
            </a:extLst>
          </p:cNvPr>
          <p:cNvSpPr txBox="1"/>
          <p:nvPr/>
        </p:nvSpPr>
        <p:spPr>
          <a:xfrm>
            <a:off x="10642534" y="6407073"/>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informieren</a:t>
            </a:r>
          </a:p>
        </p:txBody>
      </p:sp>
    </p:spTree>
    <p:extLst>
      <p:ext uri="{BB962C8B-B14F-4D97-AF65-F5344CB8AC3E}">
        <p14:creationId xmlns:p14="http://schemas.microsoft.com/office/powerpoint/2010/main" val="1330750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4674407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Super, wenn Du es geschafft hast Dich bis heute vegan zu ernähren!</a:t>
            </a:r>
          </a:p>
          <a:p>
            <a:pPr fontAlgn="base"/>
            <a:r>
              <a:rPr lang="de-DE">
                <a:solidFill>
                  <a:schemeClr val="tx1"/>
                </a:solidFill>
                <a:latin typeface="Comic Sans MS"/>
              </a:rPr>
              <a:t>Dafür erhältst Du Deine wohlverdienten 5 Punkte.</a:t>
            </a:r>
          </a:p>
          <a:p>
            <a:pPr fontAlgn="base"/>
            <a:r>
              <a:rPr lang="de-DE">
                <a:solidFill>
                  <a:schemeClr val="tx1"/>
                </a:solidFill>
                <a:latin typeface="Comic Sans MS"/>
              </a:rPr>
              <a:t>Hältst Du noch länger durch und hast vielleicht sogar Spaß daran, Dich vegan zu ernähren?</a:t>
            </a:r>
          </a:p>
          <a:p>
            <a:pPr fontAlgn="base"/>
            <a:r>
              <a:rPr lang="de-DE">
                <a:solidFill>
                  <a:schemeClr val="tx1"/>
                </a:solidFill>
                <a:latin typeface="Comic Sans MS"/>
              </a:rPr>
              <a:t>Verdiene Dir den Patch der Woche und ernähre Dich hierfür bis Woche 3 Tag 6 weiterhin vegan!</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Vegane Ernährung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18521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400">
                <a:solidFill>
                  <a:srgbClr val="005A4C"/>
                </a:solidFill>
                <a:latin typeface="Comic Sans MS" panose="030F0702030302020204" pitchFamily="66" charset="0"/>
              </a:rPr>
              <a:t>Stay vegan! Für eine weitere ausgewogene vegane Ernährung schaue Dir die Ernährungspyramide an: </a:t>
            </a:r>
            <a:r>
              <a:rPr lang="de-DE" sz="1400">
                <a:solidFill>
                  <a:srgbClr val="005A4C"/>
                </a:solidFill>
                <a:latin typeface="Comic Sans MS" panose="030F0702030302020204" pitchFamily="66" charset="0"/>
                <a:hlinkClick r:id="rId7">
                  <a:extLst>
                    <a:ext uri="{A12FA001-AC4F-418D-AE19-62706E023703}">
                      <ahyp:hlinkClr xmlns:ahyp="http://schemas.microsoft.com/office/drawing/2018/hyperlinkcolor" val="tx"/>
                    </a:ext>
                  </a:extLst>
                </a:hlinkClick>
              </a:rPr>
              <a:t>https://vegan-fifty.blog/die-vegane-ernaehrungspyramide-einfach-praktisch/</a:t>
            </a:r>
            <a:endParaRPr lang="de-DE" sz="1400">
              <a:solidFill>
                <a:srgbClr val="005A4C"/>
              </a:solidFill>
              <a:latin typeface="Comic Sans MS" panose="030F0702030302020204" pitchFamily="66" charset="0"/>
            </a:endParaRPr>
          </a:p>
          <a:p>
            <a:pPr algn="ctr" fontAlgn="base"/>
            <a:endParaRPr lang="en-US" sz="2400" baseline="-25000">
              <a:solidFill>
                <a:srgbClr val="005A4C"/>
              </a:solidFill>
              <a:latin typeface="Comic Sans MS" panose="030F0702030302020204" pitchFamily="66" charset="0"/>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78108" y="3292968"/>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926510" y="3726790"/>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24" name="Rechteck 23">
            <a:extLst>
              <a:ext uri="{FF2B5EF4-FFF2-40B4-BE49-F238E27FC236}">
                <a16:creationId xmlns:a16="http://schemas.microsoft.com/office/drawing/2014/main" id="{45EB3302-D60E-DC46-B61B-C391B4333147}"/>
              </a:ext>
            </a:extLst>
          </p:cNvPr>
          <p:cNvSpPr/>
          <p:nvPr/>
        </p:nvSpPr>
        <p:spPr>
          <a:xfrm>
            <a:off x="9644803" y="372679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2766951"/>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120" y="0"/>
            <a:ext cx="1246755" cy="1246755"/>
          </a:xfrm>
          <a:prstGeom prst="rect">
            <a:avLst/>
          </a:prstGeom>
        </p:spPr>
      </p:pic>
      <p:pic>
        <p:nvPicPr>
          <p:cNvPr id="3" name="Grafik 2" descr="Apfel mit einfarbiger Füllung">
            <a:extLst>
              <a:ext uri="{FF2B5EF4-FFF2-40B4-BE49-F238E27FC236}">
                <a16:creationId xmlns:a16="http://schemas.microsoft.com/office/drawing/2014/main" id="{6C60D189-89C3-4471-9636-DD346F076F0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299599" y="4701599"/>
            <a:ext cx="1094400" cy="1094400"/>
          </a:xfrm>
          <a:prstGeom prst="rect">
            <a:avLst/>
          </a:prstGeom>
        </p:spPr>
      </p:pic>
      <p:sp>
        <p:nvSpPr>
          <p:cNvPr id="7" name="Textfeld 6">
            <a:extLst>
              <a:ext uri="{FF2B5EF4-FFF2-40B4-BE49-F238E27FC236}">
                <a16:creationId xmlns:a16="http://schemas.microsoft.com/office/drawing/2014/main" id="{877DB635-FFD2-4451-953D-FE2EF8DC3786}"/>
              </a:ext>
            </a:extLst>
          </p:cNvPr>
          <p:cNvSpPr txBox="1"/>
          <p:nvPr/>
        </p:nvSpPr>
        <p:spPr>
          <a:xfrm>
            <a:off x="9608865" y="5907608"/>
            <a:ext cx="2635289" cy="461665"/>
          </a:xfrm>
          <a:prstGeom prst="rect">
            <a:avLst/>
          </a:prstGeom>
          <a:noFill/>
        </p:spPr>
        <p:txBody>
          <a:bodyPr wrap="square" rtlCol="0">
            <a:spAutoFit/>
          </a:bodyPr>
          <a:lstStyle/>
          <a:p>
            <a:r>
              <a:rPr lang="de-DE" sz="1200">
                <a:solidFill>
                  <a:schemeClr val="bg1"/>
                </a:solidFill>
                <a:latin typeface="Comic Sans MS" panose="030F0702030302020204" pitchFamily="66" charset="0"/>
              </a:rPr>
              <a:t>Behalte Deine vegane Ernährung bei (10 P für den </a:t>
            </a:r>
            <a:r>
              <a:rPr lang="de-DE" sz="1200">
                <a:solidFill>
                  <a:schemeClr val="accent4">
                    <a:lumMod val="75000"/>
                  </a:schemeClr>
                </a:solidFill>
                <a:latin typeface="Comic Sans MS" panose="030F0702030302020204" pitchFamily="66" charset="0"/>
              </a:rPr>
              <a:t>goldenen Apfel</a:t>
            </a:r>
            <a:r>
              <a:rPr lang="de-DE" sz="1200">
                <a:solidFill>
                  <a:schemeClr val="bg1"/>
                </a:solidFill>
                <a:latin typeface="Comic Sans MS" panose="030F0702030302020204" pitchFamily="66" charset="0"/>
              </a:rPr>
              <a:t>)</a:t>
            </a:r>
          </a:p>
        </p:txBody>
      </p:sp>
    </p:spTree>
    <p:extLst>
      <p:ext uri="{BB962C8B-B14F-4D97-AF65-F5344CB8AC3E}">
        <p14:creationId xmlns:p14="http://schemas.microsoft.com/office/powerpoint/2010/main" val="28310681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Altkleider, Kontakte von Freunden/ Familie/ Bekannten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Toll, jetzt kannst Du ganz ohne lästige Rechnungen und Ausgaben shoppen gehen. Organisiere eine Kleidertauschparty mit Freunden, Bekannten, Deiner Familie, oder natürlich gleich mit allen</a:t>
            </a:r>
          </a:p>
          <a:p>
            <a:pPr marL="342900" indent="-342900">
              <a:buFont typeface="+mj-lt"/>
              <a:buAutoNum type="arabicPeriod"/>
            </a:pPr>
            <a:r>
              <a:rPr lang="de-DE">
                <a:solidFill>
                  <a:schemeClr val="tx1"/>
                </a:solidFill>
                <a:latin typeface="Comic Sans MS"/>
              </a:rPr>
              <a:t>Legt zusammen ein Datum fest, an dem diese Veranstaltung stattfinden soll. Eurem gemeinsamen Shoppingerlebnis steht nichts mehr im Weg</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Organisiere eine Kleidertauschparty</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123658"/>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Auch öffentliche Kleidertauschpartys finden regelmäßig statt. Informiere Dich zum Beispiel auf Kleidertausch.de!</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08745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Challenges</a:t>
            </a: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33876" y="2068513"/>
            <a:ext cx="914400" cy="914400"/>
          </a:xfrm>
          <a:prstGeom prst="rect">
            <a:avLst/>
          </a:prstGeom>
        </p:spPr>
      </p:pic>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sz="2400">
                <a:latin typeface="Comic Sans MS"/>
                <a:ea typeface="+mn-lt"/>
                <a:cs typeface="+mn-lt"/>
              </a:rPr>
              <a:t>Jede Woche erwarten Dich neue Herausforderungen, die sogenannten Challenges. Diese sind in Themenwochen gegliedert. Da jede/r ein eigenes Empfinden hat, werden die Challenges sicherlich nicht für alle die gleiche Schwierigkeit haben. Doch das Wichtigste ist, nicht aufzugeben und dranzubleiben! </a:t>
            </a:r>
            <a:endParaRPr lang="de-DE" sz="2400">
              <a:latin typeface="Comic Sans MS"/>
            </a:endParaRPr>
          </a:p>
          <a:p>
            <a:pPr algn="ctr">
              <a:buNone/>
            </a:pPr>
            <a:r>
              <a:rPr lang="de-DE" sz="2400">
                <a:latin typeface="Comic Sans MS"/>
                <a:ea typeface="+mn-lt"/>
                <a:cs typeface="+mn-lt"/>
              </a:rPr>
              <a:t>Die Challenges beziehen sich auf verschiedene Bereiche des Alltags wie Mobilität, Konsum, Ernährung und Haushalt.</a:t>
            </a:r>
            <a:endParaRPr lang="de-DE" sz="2400">
              <a:latin typeface="Comic Sans MS"/>
            </a:endParaRPr>
          </a:p>
          <a:p>
            <a:pPr algn="ctr">
              <a:buNone/>
            </a:pPr>
            <a:r>
              <a:rPr lang="de-DE" sz="2400">
                <a:latin typeface="Comic Sans MS"/>
                <a:ea typeface="+mn-lt"/>
                <a:cs typeface="+mn-lt"/>
              </a:rPr>
              <a:t>Es gibt Challenges, die Du an einem Tag erledigen kannst und es gibt Challenges, die sich über mehrere Tage ziehen. Jeweils bei Beendigung der Challenge bekommst Du einen/mehrere Punkt(e). Diese(n) kannst Du in dem vorgesehenen Kasten eintragen. Pro Woche gibt es zusätzlich einen Patch für besondere Leistungen zu ergattern. </a:t>
            </a:r>
            <a:r>
              <a:rPr lang="de-DE">
                <a:latin typeface="Comic Sans MS"/>
                <a:ea typeface="+mn-lt"/>
                <a:cs typeface="+mn-lt"/>
              </a:rPr>
              <a:t> </a:t>
            </a:r>
            <a:r>
              <a:rPr lang="de-DE">
                <a:ea typeface="+mn-lt"/>
                <a:cs typeface="+mn-lt"/>
              </a:rPr>
              <a:t>   </a:t>
            </a:r>
            <a:endParaRPr lang="de-DE"/>
          </a:p>
          <a:p>
            <a:pPr marL="0" indent="0" algn="ctr">
              <a:buNone/>
            </a:pPr>
            <a:endParaRPr lang="de-DE">
              <a:latin typeface="Comic Sans MS"/>
              <a:cs typeface="Calibri"/>
            </a:endParaRPr>
          </a:p>
          <a:p>
            <a:pPr marL="0" indent="0" algn="ctr">
              <a:buNone/>
            </a:pPr>
            <a:endParaRPr lang="de-DE">
              <a:latin typeface="Comic Sans MS"/>
              <a:cs typeface="Calibri"/>
            </a:endParaRP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54823" y="907031"/>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1922353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845494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r>
              <a:rPr lang="de-DE">
                <a:solidFill>
                  <a:schemeClr val="tx1"/>
                </a:solidFill>
                <a:latin typeface="Comic Sans MS"/>
              </a:rPr>
              <a:t>Bis heute hast Du Dein Müllaufkommen hoffentlich erfolgreich </a:t>
            </a:r>
          </a:p>
          <a:p>
            <a:pPr fontAlgn="base"/>
            <a:r>
              <a:rPr lang="de-DE">
                <a:solidFill>
                  <a:schemeClr val="tx1"/>
                </a:solidFill>
                <a:latin typeface="Comic Sans MS"/>
              </a:rPr>
              <a:t>verringert. Nun geht es an die Selbsteinschätzung…</a:t>
            </a:r>
          </a:p>
          <a:p>
            <a:pPr fontAlgn="base"/>
            <a:endParaRPr lang="de-DE">
              <a:solidFill>
                <a:schemeClr val="tx1"/>
              </a:solidFill>
              <a:latin typeface="Comic Sans MS"/>
            </a:endParaRPr>
          </a:p>
          <a:p>
            <a:pPr fontAlgn="base"/>
            <a:r>
              <a:rPr lang="de-DE">
                <a:solidFill>
                  <a:schemeClr val="tx1"/>
                </a:solidFill>
                <a:latin typeface="Comic Sans MS"/>
              </a:rPr>
              <a:t>Du benötigst: Aufschriebe über Dein Müllaufkommen, Notizfolie</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Wie schätzt Du die Reduzierung Deines Müllaufkommens der letzten 5 Tage ein?</a:t>
            </a:r>
          </a:p>
          <a:p>
            <a:pPr marL="342900" indent="-342900">
              <a:buFont typeface="+mj-lt"/>
              <a:buAutoNum type="arabicPeriod"/>
            </a:pPr>
            <a:r>
              <a:rPr lang="de-DE">
                <a:solidFill>
                  <a:schemeClr val="tx1"/>
                </a:solidFill>
                <a:latin typeface="Comic Sans MS"/>
              </a:rPr>
              <a:t>Du erhältst 1 Punkt, wenn Deine Verbesserung gering war, 2 Punkte bei einer deutlichen Verbesserung und 3 Punkte, wenn Deine Verbesserung hervorragend war</a:t>
            </a:r>
          </a:p>
          <a:p>
            <a:pPr marL="342900" indent="-342900">
              <a:buFont typeface="+mj-lt"/>
              <a:buAutoNum type="arabicPeriod"/>
            </a:pPr>
            <a:r>
              <a:rPr lang="de-DE">
                <a:solidFill>
                  <a:schemeClr val="tx1"/>
                </a:solidFill>
                <a:latin typeface="Comic Sans MS"/>
              </a:rPr>
              <a:t>Nutze die Gelegenheit und tausche Dich mit anderen Mitspielern aus</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Müllaufkommen reduziert?</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877437"/>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A4C"/>
                </a:solidFill>
                <a:latin typeface="Comic Sans MS"/>
              </a:rPr>
              <a:t>Möchtest Du Dich noch weiter steigern? Dann informiere Dich beispielsweise über Mikroplastik in Drogerieartikeln</a:t>
            </a:r>
            <a:r>
              <a:rPr lang="de-DE" sz="1600" b="1">
                <a:solidFill>
                  <a:srgbClr val="005A4C"/>
                </a:solidFill>
                <a:latin typeface="Comic Sans MS"/>
              </a:rPr>
              <a:t>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766226" y="5409268"/>
            <a:ext cx="1425774" cy="369332"/>
          </a:xfrm>
          <a:prstGeom prst="rect">
            <a:avLst/>
          </a:prstGeom>
          <a:noFill/>
        </p:spPr>
        <p:txBody>
          <a:bodyPr wrap="square" rtlCol="0">
            <a:spAutoFit/>
          </a:bodyPr>
          <a:lstStyle/>
          <a:p>
            <a:r>
              <a:rPr lang="de-DE">
                <a:solidFill>
                  <a:schemeClr val="bg1"/>
                </a:solidFill>
                <a:latin typeface="Comic Sans MS" panose="030F0902030302020204" pitchFamily="66" charset="0"/>
              </a:rPr>
              <a:t>1/2/3P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616075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627312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184558"/>
            <a:ext cx="10201275" cy="5334396"/>
          </a:xfrm>
          <a:prstGeom prst="roundRect">
            <a:avLst/>
          </a:prstGeom>
          <a:solidFill>
            <a:srgbClr val="FF7C80"/>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5A4C"/>
              </a:solidFill>
            </a:endParaRPr>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897895" y="-186436"/>
            <a:ext cx="9863138" cy="135164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panose="03050602040202020205" pitchFamily="66" charset="77"/>
              </a:rPr>
              <a:t>Themenwoche 3 - Mobilität</a:t>
            </a:r>
            <a:endParaRPr lang="de-DE" sz="4400">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524315"/>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en-US" sz="2400" err="1">
                <a:latin typeface="Comic Sans MS"/>
              </a:rPr>
              <a:t>Themenwoche</a:t>
            </a:r>
            <a:r>
              <a:rPr lang="en-US" sz="2400">
                <a:latin typeface="Comic Sans MS"/>
              </a:rPr>
              <a:t> </a:t>
            </a:r>
            <a:r>
              <a:rPr lang="en-US" sz="2400" err="1">
                <a:latin typeface="Comic Sans MS"/>
              </a:rPr>
              <a:t>Mobilität</a:t>
            </a:r>
            <a:r>
              <a:rPr lang="en-US" sz="2400">
                <a:latin typeface="Comic Sans MS"/>
              </a:rPr>
              <a:t> </a:t>
            </a:r>
            <a:r>
              <a:rPr lang="en-US" sz="2400" err="1">
                <a:latin typeface="Comic Sans MS"/>
              </a:rPr>
              <a:t>beinhaltet</a:t>
            </a:r>
            <a:r>
              <a:rPr lang="en-US" sz="2400">
                <a:latin typeface="Comic Sans MS"/>
              </a:rPr>
              <a:t> Challenges </a:t>
            </a:r>
            <a:r>
              <a:rPr lang="en-US" sz="2400" err="1">
                <a:latin typeface="Comic Sans MS"/>
              </a:rPr>
              <a:t>rund</a:t>
            </a:r>
            <a:r>
              <a:rPr lang="en-US" sz="2400">
                <a:latin typeface="Comic Sans MS"/>
              </a:rPr>
              <a:t> um den </a:t>
            </a:r>
            <a:r>
              <a:rPr lang="en-US" sz="2400" err="1">
                <a:latin typeface="Comic Sans MS"/>
              </a:rPr>
              <a:t>Alltag</a:t>
            </a:r>
            <a:r>
              <a:rPr lang="en-US" sz="2400">
                <a:latin typeface="Comic Sans MS"/>
              </a:rPr>
              <a:t> </a:t>
            </a:r>
            <a:r>
              <a:rPr lang="en-US" sz="2400" err="1">
                <a:latin typeface="Comic Sans MS"/>
              </a:rPr>
              <a:t>mit</a:t>
            </a:r>
            <a:r>
              <a:rPr lang="en-US" sz="2400">
                <a:latin typeface="Comic Sans MS"/>
              </a:rPr>
              <a:t> Auto, Bus und Bahn</a:t>
            </a:r>
          </a:p>
          <a:p>
            <a:pPr fontAlgn="base"/>
            <a:endParaRPr lang="en-US" sz="2400">
              <a:latin typeface="Comic Sans MS"/>
            </a:endParaRPr>
          </a:p>
          <a:p>
            <a:pPr marL="342900" indent="-342900" fontAlgn="base">
              <a:buFont typeface="Arial" panose="020B0604020202020204" pitchFamily="34" charset="0"/>
              <a:buChar char="•"/>
            </a:pPr>
            <a:r>
              <a:rPr lang="en-US" sz="2400" err="1">
                <a:latin typeface="Comic Sans MS"/>
              </a:rPr>
              <a:t>Für</a:t>
            </a:r>
            <a:r>
              <a:rPr lang="en-US" sz="2400">
                <a:latin typeface="Comic Sans MS"/>
              </a:rPr>
              <a:t> den </a:t>
            </a:r>
            <a:r>
              <a:rPr lang="en-US" sz="2400" err="1">
                <a:latin typeface="Comic Sans MS"/>
              </a:rPr>
              <a:t>Anfang</a:t>
            </a:r>
            <a:r>
              <a:rPr lang="en-US" sz="2400">
                <a:latin typeface="Comic Sans MS"/>
              </a:rPr>
              <a:t> </a:t>
            </a:r>
            <a:r>
              <a:rPr lang="en-US" sz="2400" err="1">
                <a:latin typeface="Comic Sans MS"/>
              </a:rPr>
              <a:t>haben</a:t>
            </a:r>
            <a:r>
              <a:rPr lang="en-US" sz="2400">
                <a:latin typeface="Comic Sans MS"/>
              </a:rPr>
              <a:t> </a:t>
            </a:r>
            <a:r>
              <a:rPr lang="en-US" sz="2400" err="1">
                <a:latin typeface="Comic Sans MS"/>
              </a:rPr>
              <a:t>wir</a:t>
            </a:r>
            <a:r>
              <a:rPr lang="en-US" sz="2400">
                <a:latin typeface="Comic Sans MS"/>
              </a:rPr>
              <a:t> </a:t>
            </a:r>
            <a:r>
              <a:rPr lang="en-US" sz="2400" err="1">
                <a:latin typeface="Comic Sans MS"/>
              </a:rPr>
              <a:t>für</a:t>
            </a:r>
            <a:r>
              <a:rPr lang="en-US" sz="2400">
                <a:latin typeface="Comic Sans MS"/>
              </a:rPr>
              <a:t> Dich </a:t>
            </a:r>
            <a:r>
              <a:rPr lang="en-US" sz="2400" err="1">
                <a:latin typeface="Comic Sans MS"/>
              </a:rPr>
              <a:t>einfachere</a:t>
            </a:r>
            <a:r>
              <a:rPr lang="en-US" sz="2400">
                <a:latin typeface="Comic Sans MS"/>
              </a:rPr>
              <a:t> Challenges </a:t>
            </a:r>
            <a:r>
              <a:rPr lang="en-US" sz="2400" err="1">
                <a:latin typeface="Comic Sans MS"/>
              </a:rPr>
              <a:t>ausgewählt</a:t>
            </a:r>
            <a:r>
              <a:rPr lang="en-US" sz="2400">
                <a:latin typeface="Comic Sans MS"/>
              </a:rPr>
              <a:t>. Das </a:t>
            </a:r>
            <a:r>
              <a:rPr lang="en-US" sz="2400" err="1">
                <a:latin typeface="Comic Sans MS"/>
              </a:rPr>
              <a:t>wird</a:t>
            </a:r>
            <a:r>
              <a:rPr lang="en-US" sz="2400">
                <a:latin typeface="Comic Sans MS"/>
              </a:rPr>
              <a:t> </a:t>
            </a:r>
            <a:r>
              <a:rPr lang="en-US" sz="2400" err="1">
                <a:latin typeface="Comic Sans MS"/>
              </a:rPr>
              <a:t>sich</a:t>
            </a:r>
            <a:r>
              <a:rPr lang="en-US" sz="2400">
                <a:latin typeface="Comic Sans MS"/>
              </a:rPr>
              <a:t> </a:t>
            </a:r>
            <a:r>
              <a:rPr lang="en-US" sz="2400" err="1">
                <a:latin typeface="Comic Sans MS"/>
              </a:rPr>
              <a:t>aber</a:t>
            </a:r>
            <a:r>
              <a:rPr lang="en-US" sz="2400">
                <a:latin typeface="Comic Sans MS"/>
              </a:rPr>
              <a:t> </a:t>
            </a:r>
            <a:r>
              <a:rPr lang="en-US" sz="2400" err="1">
                <a:latin typeface="Comic Sans MS"/>
              </a:rPr>
              <a:t>im</a:t>
            </a:r>
            <a:r>
              <a:rPr lang="en-US" sz="2400">
                <a:latin typeface="Comic Sans MS"/>
              </a:rPr>
              <a:t> </a:t>
            </a:r>
            <a:r>
              <a:rPr lang="en-US" sz="2400" err="1">
                <a:latin typeface="Comic Sans MS"/>
              </a:rPr>
              <a:t>Laufe</a:t>
            </a:r>
            <a:r>
              <a:rPr lang="en-US" sz="2400">
                <a:latin typeface="Comic Sans MS"/>
              </a:rPr>
              <a:t> der </a:t>
            </a:r>
            <a:r>
              <a:rPr lang="en-US" sz="2400" err="1">
                <a:latin typeface="Comic Sans MS"/>
              </a:rPr>
              <a:t>Woche</a:t>
            </a:r>
            <a:r>
              <a:rPr lang="en-US" sz="2400">
                <a:latin typeface="Comic Sans MS"/>
              </a:rPr>
              <a:t> </a:t>
            </a:r>
            <a:r>
              <a:rPr lang="en-US" sz="2400" err="1">
                <a:latin typeface="Comic Sans MS"/>
              </a:rPr>
              <a:t>noch</a:t>
            </a:r>
            <a:r>
              <a:rPr lang="en-US" sz="2400">
                <a:latin typeface="Comic Sans MS"/>
              </a:rPr>
              <a:t> </a:t>
            </a:r>
            <a:r>
              <a:rPr lang="en-US" sz="2400" err="1">
                <a:latin typeface="Comic Sans MS"/>
              </a:rPr>
              <a:t>steigern</a:t>
            </a:r>
            <a:r>
              <a:rPr lang="en-US" sz="2400">
                <a:latin typeface="Comic Sans MS"/>
              </a:rPr>
              <a:t>, also </a:t>
            </a:r>
            <a:r>
              <a:rPr lang="en-US" sz="2400" err="1">
                <a:latin typeface="Comic Sans MS"/>
              </a:rPr>
              <a:t>aufgepasst</a:t>
            </a:r>
            <a:r>
              <a:rPr lang="en-US" sz="2400">
                <a:latin typeface="Comic Sans MS"/>
              </a:rPr>
              <a:t>!</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a:latin typeface="Comic Sans MS"/>
              </a:rPr>
              <a:t>Mache Dich </a:t>
            </a:r>
            <a:r>
              <a:rPr lang="en-US" sz="2400" err="1">
                <a:latin typeface="Comic Sans MS"/>
              </a:rPr>
              <a:t>mit</a:t>
            </a:r>
            <a:r>
              <a:rPr lang="en-US" sz="2400">
                <a:latin typeface="Comic Sans MS"/>
              </a:rPr>
              <a:t> den Challenges </a:t>
            </a:r>
            <a:r>
              <a:rPr lang="en-US" sz="2400" err="1">
                <a:latin typeface="Comic Sans MS"/>
              </a:rPr>
              <a:t>für</a:t>
            </a:r>
            <a:r>
              <a:rPr lang="en-US" sz="2400">
                <a:latin typeface="Comic Sans MS"/>
              </a:rPr>
              <a:t> die </a:t>
            </a:r>
            <a:r>
              <a:rPr lang="en-US" sz="2400" err="1">
                <a:latin typeface="Comic Sans MS"/>
              </a:rPr>
              <a:t>Woche</a:t>
            </a:r>
            <a:r>
              <a:rPr lang="en-US" sz="2400">
                <a:latin typeface="Comic Sans MS"/>
              </a:rPr>
              <a:t> </a:t>
            </a:r>
            <a:r>
              <a:rPr lang="en-US" sz="2400" err="1">
                <a:latin typeface="Comic Sans MS"/>
              </a:rPr>
              <a:t>vertraut</a:t>
            </a:r>
            <a:r>
              <a:rPr lang="en-US" sz="2400">
                <a:latin typeface="Comic Sans MS"/>
              </a:rPr>
              <a:t> und </a:t>
            </a:r>
            <a:r>
              <a:rPr lang="en-US" sz="2400" err="1">
                <a:latin typeface="Comic Sans MS"/>
              </a:rPr>
              <a:t>versuche</a:t>
            </a:r>
            <a:r>
              <a:rPr lang="en-US" sz="2400">
                <a:latin typeface="Comic Sans MS"/>
              </a:rPr>
              <a:t> </a:t>
            </a:r>
            <a:r>
              <a:rPr lang="en-US" sz="2400" err="1">
                <a:latin typeface="Comic Sans MS"/>
              </a:rPr>
              <a:t>sie</a:t>
            </a:r>
            <a:r>
              <a:rPr lang="en-US" sz="2400">
                <a:latin typeface="Comic Sans MS"/>
              </a:rPr>
              <a:t> </a:t>
            </a:r>
            <a:r>
              <a:rPr lang="en-US" sz="2400" err="1">
                <a:latin typeface="Comic Sans MS"/>
              </a:rPr>
              <a:t>bestmöglich</a:t>
            </a:r>
            <a:r>
              <a:rPr lang="en-US" sz="2400">
                <a:latin typeface="Comic Sans MS"/>
              </a:rPr>
              <a:t> in </a:t>
            </a:r>
            <a:r>
              <a:rPr lang="en-US" sz="2400" err="1">
                <a:latin typeface="Comic Sans MS"/>
              </a:rPr>
              <a:t>Deinen</a:t>
            </a:r>
            <a:r>
              <a:rPr lang="en-US" sz="2400">
                <a:latin typeface="Comic Sans MS"/>
              </a:rPr>
              <a:t> </a:t>
            </a:r>
            <a:r>
              <a:rPr lang="en-US" sz="2400" err="1">
                <a:latin typeface="Comic Sans MS"/>
              </a:rPr>
              <a:t>Alltag</a:t>
            </a:r>
            <a:r>
              <a:rPr lang="en-US" sz="2400">
                <a:latin typeface="Comic Sans MS"/>
              </a:rPr>
              <a:t> </a:t>
            </a:r>
            <a:r>
              <a:rPr lang="en-US" sz="2400" err="1">
                <a:latin typeface="Comic Sans MS"/>
              </a:rPr>
              <a:t>zu</a:t>
            </a:r>
            <a:r>
              <a:rPr lang="en-US" sz="2400">
                <a:latin typeface="Comic Sans MS"/>
              </a:rPr>
              <a:t> integrieren</a:t>
            </a:r>
          </a:p>
          <a:p>
            <a:pPr fontAlgn="base"/>
            <a:endParaRPr lang="en-US" sz="2400">
              <a:latin typeface="Comic Sans MS"/>
            </a:endParaRPr>
          </a:p>
          <a:p>
            <a:endParaRPr lang="de-DE" sz="2400">
              <a:solidFill>
                <a:schemeClr val="bg1"/>
              </a:solidFill>
              <a:latin typeface="Comic Sans MS" panose="030F0902030302020204" pitchFamily="66" charset="0"/>
            </a:endParaRPr>
          </a:p>
        </p:txBody>
      </p:sp>
      <p:pic>
        <p:nvPicPr>
          <p:cNvPr id="8" name="Grafik 7" descr="Cabriolet mit einfarbiger Füllung">
            <a:extLst>
              <a:ext uri="{FF2B5EF4-FFF2-40B4-BE49-F238E27FC236}">
                <a16:creationId xmlns:a16="http://schemas.microsoft.com/office/drawing/2014/main" id="{113F88E0-FC7B-4305-A9FB-D1DABC679B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861730">
            <a:off x="293077" y="594360"/>
            <a:ext cx="914400" cy="914400"/>
          </a:xfrm>
          <a:prstGeom prst="rect">
            <a:avLst/>
          </a:prstGeom>
        </p:spPr>
      </p:pic>
      <p:pic>
        <p:nvPicPr>
          <p:cNvPr id="10" name="Grafik 9" descr="Auto Silhouette">
            <a:extLst>
              <a:ext uri="{FF2B5EF4-FFF2-40B4-BE49-F238E27FC236}">
                <a16:creationId xmlns:a16="http://schemas.microsoft.com/office/drawing/2014/main" id="{BEC2D698-4617-40EA-AAEA-F834D11DB8B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21469">
            <a:off x="11006118" y="594360"/>
            <a:ext cx="914400" cy="914400"/>
          </a:xfrm>
          <a:prstGeom prst="rect">
            <a:avLst/>
          </a:prstGeom>
        </p:spPr>
      </p:pic>
      <p:pic>
        <p:nvPicPr>
          <p:cNvPr id="12" name="Grafik 11" descr="Bus mit einfarbiger Füllung">
            <a:extLst>
              <a:ext uri="{FF2B5EF4-FFF2-40B4-BE49-F238E27FC236}">
                <a16:creationId xmlns:a16="http://schemas.microsoft.com/office/drawing/2014/main" id="{AF2775E4-FC9C-4EE0-957A-A94B107EEC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1022213">
            <a:off x="70040" y="3072883"/>
            <a:ext cx="914400" cy="914400"/>
          </a:xfrm>
          <a:prstGeom prst="rect">
            <a:avLst/>
          </a:prstGeom>
        </p:spPr>
      </p:pic>
      <p:pic>
        <p:nvPicPr>
          <p:cNvPr id="14" name="Grafik 13" descr="Straßenbahnwagen Silhouette">
            <a:extLst>
              <a:ext uri="{FF2B5EF4-FFF2-40B4-BE49-F238E27FC236}">
                <a16:creationId xmlns:a16="http://schemas.microsoft.com/office/drawing/2014/main" id="{2172E9A4-5706-4566-86E3-655C62226CD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685573">
            <a:off x="11171557" y="5492827"/>
            <a:ext cx="914400" cy="914400"/>
          </a:xfrm>
          <a:prstGeom prst="rect">
            <a:avLst/>
          </a:prstGeom>
        </p:spPr>
      </p:pic>
      <p:pic>
        <p:nvPicPr>
          <p:cNvPr id="17" name="Grafik 16" descr="Radfahren Silhouette">
            <a:extLst>
              <a:ext uri="{FF2B5EF4-FFF2-40B4-BE49-F238E27FC236}">
                <a16:creationId xmlns:a16="http://schemas.microsoft.com/office/drawing/2014/main" id="{33E38460-4398-4278-A5AB-5F467050BE4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480000">
            <a:off x="0" y="4976446"/>
            <a:ext cx="914400" cy="914400"/>
          </a:xfrm>
          <a:prstGeom prst="rect">
            <a:avLst/>
          </a:prstGeom>
        </p:spPr>
      </p:pic>
    </p:spTree>
    <p:extLst>
      <p:ext uri="{BB962C8B-B14F-4D97-AF65-F5344CB8AC3E}">
        <p14:creationId xmlns:p14="http://schemas.microsoft.com/office/powerpoint/2010/main" val="22674953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Dich, öffentlichen Nahverkehr, Fahrrad usw. …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endParaRPr lang="de-DE">
              <a:solidFill>
                <a:schemeClr val="tx1"/>
              </a:solidFill>
              <a:latin typeface="Calibri" panose="020F0502020204030204"/>
              <a:cs typeface="Calibri" panose="020F0502020204030204"/>
            </a:endParaRPr>
          </a:p>
          <a:p>
            <a:pPr marL="342900" indent="-342900" fontAlgn="base">
              <a:buFont typeface="+mj-lt"/>
              <a:buAutoNum type="arabicPeriod"/>
            </a:pPr>
            <a:r>
              <a:rPr lang="de-DE">
                <a:solidFill>
                  <a:schemeClr val="tx1"/>
                </a:solidFill>
                <a:latin typeface="Comic Sans MS"/>
                <a:cs typeface="Calibri"/>
              </a:rPr>
              <a:t>Diese Aufgabe ist nicht nur gut für die Umwelt, sondern auch für Deine Fitness. Also raus aus dem Auto und rauf aufs Fahrrad. Oder doch einfach zu Fuß?</a:t>
            </a:r>
          </a:p>
          <a:p>
            <a:pPr marL="342900" indent="-342900" fontAlgn="base">
              <a:buFont typeface="+mj-lt"/>
              <a:buAutoNum type="arabicPeriod"/>
            </a:pPr>
            <a:r>
              <a:rPr lang="de-DE">
                <a:solidFill>
                  <a:schemeClr val="tx1"/>
                </a:solidFill>
                <a:latin typeface="Comic Sans MS"/>
                <a:cs typeface="Calibri"/>
              </a:rPr>
              <a:t>Wenn der Weg, den Du erreichen willst, in weniger als 30 Minuten zu Fuß erreichbar ist, verzichte auf das Auto</a:t>
            </a:r>
          </a:p>
          <a:p>
            <a:pPr marL="342900" indent="-342900" fontAlgn="base">
              <a:buFont typeface="+mj-lt"/>
              <a:buAutoNum type="arabicPeriod"/>
            </a:pPr>
            <a:r>
              <a:rPr lang="de-DE">
                <a:solidFill>
                  <a:schemeClr val="tx1"/>
                </a:solidFill>
                <a:latin typeface="Comic Sans MS"/>
                <a:cs typeface="Calibri"/>
              </a:rPr>
              <a:t>Falls Du sowieso kein Auto hast, dann bekommst Du die volle Punktzahl</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Vermeide unnötige Autofahrten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616101"/>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a:r>
              <a:rPr lang="de-DE" sz="1600">
                <a:solidFill>
                  <a:srgbClr val="005A4C"/>
                </a:solidFill>
                <a:latin typeface="Comic Sans MS" panose="030F0702030302020204" pitchFamily="66" charset="0"/>
              </a:rPr>
              <a:t>Möchtest Du wissen, wie viel CO₂ Du eingespart hast? Dann berechne über</a:t>
            </a:r>
          </a:p>
          <a:p>
            <a:pPr algn="ctr"/>
            <a:r>
              <a:rPr lang="de-DE" sz="1600" u="sng">
                <a:solidFill>
                  <a:srgbClr val="005A4C"/>
                </a:solidFill>
                <a:latin typeface="Comic Sans MS" panose="030F0702030302020204" pitchFamily="66" charset="0"/>
              </a:rPr>
              <a:t> </a:t>
            </a:r>
            <a:r>
              <a:rPr lang="de-DE" sz="1600" u="sng">
                <a:solidFill>
                  <a:srgbClr val="005A4C"/>
                </a:solidFill>
                <a:latin typeface="Comic Sans MS" panose="030F0702030302020204" pitchFamily="66" charset="0"/>
                <a:hlinkClick r:id="rId6">
                  <a:extLst>
                    <a:ext uri="{A12FA001-AC4F-418D-AE19-62706E023703}">
                      <ahyp:hlinkClr xmlns:ahyp="http://schemas.microsoft.com/office/drawing/2018/hyperlinkcolor" val="tx"/>
                    </a:ext>
                  </a:extLst>
                </a:hlinkClick>
              </a:rPr>
              <a:t>https://uba.co2-rechner.de/de_DE/mobility</a:t>
            </a:r>
            <a:r>
              <a:rPr lang="de-DE" sz="1600">
                <a:solidFill>
                  <a:srgbClr val="005A4C"/>
                </a:solidFill>
                <a:latin typeface="Comic Sans MS" panose="030F0702030302020204" pitchFamily="66" charset="0"/>
              </a:rPr>
              <a:t> das eingesparte CO₂  Potenzial für die bestimmte Strecke</a:t>
            </a:r>
            <a:r>
              <a:rPr lang="de-DE" sz="1600" b="1">
                <a:solidFill>
                  <a:srgbClr val="005A4C"/>
                </a:solidFill>
                <a:latin typeface="Comic Sans MS" panose="030F0702030302020204" pitchFamily="66" charset="0"/>
              </a:rPr>
              <a:t>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1123930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0658843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Kontakte von Freunden/ Bekannten/ Kommilitonen, ein Handy</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r>
              <a:rPr lang="en-US">
                <a:solidFill>
                  <a:schemeClr val="tx1"/>
                </a:solidFill>
                <a:latin typeface="Comic Sans MS"/>
              </a:rPr>
              <a:t>​</a:t>
            </a:r>
          </a:p>
          <a:p>
            <a:pPr marL="342900" indent="-342900">
              <a:buFont typeface="+mj-lt"/>
              <a:buAutoNum type="arabicPeriod"/>
            </a:pPr>
            <a:r>
              <a:rPr lang="de-DE">
                <a:solidFill>
                  <a:schemeClr val="tx1"/>
                </a:solidFill>
                <a:latin typeface="Comic Sans MS"/>
                <a:cs typeface="Calibri" panose="020F0502020204030204"/>
              </a:rPr>
              <a:t>Überlege, welche Autofahrten für Dich im Alltag unvermeidbar sind</a:t>
            </a:r>
          </a:p>
          <a:p>
            <a:pPr marL="342900" indent="-342900">
              <a:buFont typeface="+mj-lt"/>
              <a:buAutoNum type="arabicPeriod"/>
            </a:pPr>
            <a:r>
              <a:rPr lang="de-DE">
                <a:solidFill>
                  <a:schemeClr val="tx1"/>
                </a:solidFill>
                <a:latin typeface="Comic Sans MS"/>
                <a:cs typeface="Calibri" panose="020F0502020204030204"/>
              </a:rPr>
              <a:t>Kennst Du bereits jemanden, der die gleiche Strecke auf sich nimmt? Super! Falls nicht, haben wir einige Tipps für Dich wie Du eine Fahrgemeinschaft organisieren kannst</a:t>
            </a:r>
          </a:p>
          <a:p>
            <a:pPr marL="342900" indent="-342900">
              <a:buFont typeface="+mj-lt"/>
              <a:buAutoNum type="arabicPeriod"/>
            </a:pPr>
            <a:r>
              <a:rPr lang="de-DE">
                <a:solidFill>
                  <a:schemeClr val="tx1"/>
                </a:solidFill>
                <a:latin typeface="Comic Sans MS"/>
                <a:cs typeface="Calibri" panose="020F0502020204030204"/>
              </a:rPr>
              <a:t>Nutze unsere Tipps und organisiere eine gemeinsame Fahrt, vielleicht fahrt Ihr jetzt öfter zusammen</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Bilde Fahrgemeinschaften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3108543"/>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a:r>
              <a:rPr lang="de-DE" sz="1200">
                <a:solidFill>
                  <a:srgbClr val="005A4C"/>
                </a:solidFill>
                <a:latin typeface="Comic Sans MS" panose="030F0702030302020204" pitchFamily="66" charset="0"/>
              </a:rPr>
              <a:t>Zwei Autos mit je einer Person benötigen für die gleiche Strecke fast doppelt so viel Treibstoff wie ein Auto mit zwei Personen. Der Grund: Personen fallen im Vergleich zu dem Gewicht eines Autos von über 1.000 Kilogramm im wahrsten Sinne des Wortes „nicht ins Gewicht“.</a:t>
            </a:r>
          </a:p>
          <a:p>
            <a:pPr algn="ctr"/>
            <a:r>
              <a:rPr lang="de-DE" sz="1200">
                <a:solidFill>
                  <a:srgbClr val="005A4C"/>
                </a:solidFill>
                <a:latin typeface="Comic Sans MS" panose="030F0702030302020204" pitchFamily="66" charset="0"/>
              </a:rPr>
              <a:t>Besuche Portale wie BlaBlaCar.de oder Fahrgemeinschaft.de. Dort gibt es für jeden </a:t>
            </a:r>
            <a:r>
              <a:rPr lang="de-DE" sz="1200" err="1">
                <a:solidFill>
                  <a:srgbClr val="005A4C"/>
                </a:solidFill>
                <a:latin typeface="Comic Sans MS" panose="030F0702030302020204" pitchFamily="66" charset="0"/>
              </a:rPr>
              <a:t>Reisetyp</a:t>
            </a:r>
            <a:r>
              <a:rPr lang="de-DE" sz="1200">
                <a:solidFill>
                  <a:srgbClr val="005A4C"/>
                </a:solidFill>
                <a:latin typeface="Comic Sans MS" panose="030F0702030302020204" pitchFamily="66" charset="0"/>
              </a:rPr>
              <a:t> die passende Mitfahrzentrale</a:t>
            </a:r>
          </a:p>
          <a:p>
            <a:pPr algn="ctr"/>
            <a:r>
              <a:rPr lang="de-DE" sz="1050">
                <a:solidFill>
                  <a:srgbClr val="005A4C"/>
                </a:solidFill>
                <a:latin typeface="Comic Sans MS" panose="030F0702030302020204" pitchFamily="66" charset="0"/>
              </a:rPr>
              <a:t>(Fahrgemeinschaft, 2019)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37761790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346716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K(ein) Auto</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 </a:t>
            </a:r>
          </a:p>
          <a:p>
            <a:pPr marL="342900" indent="-342900">
              <a:buFont typeface="+mj-lt"/>
              <a:buAutoNum type="arabicPeriod"/>
            </a:pPr>
            <a:r>
              <a:rPr lang="de-DE">
                <a:solidFill>
                  <a:schemeClr val="tx1"/>
                </a:solidFill>
                <a:latin typeface="Comic Sans MS"/>
              </a:rPr>
              <a:t>Bis jetzt hast Du es versucht Deine Autofahrten zu reduzieren oder Fahrgemeinschaften zu bilden. Schaffst Du es auch komplett darauf zu verzichten?</a:t>
            </a:r>
          </a:p>
          <a:p>
            <a:pPr marL="342900" indent="-342900">
              <a:buFont typeface="+mj-lt"/>
              <a:buAutoNum type="arabicPeriod"/>
            </a:pPr>
            <a:r>
              <a:rPr lang="de-DE">
                <a:solidFill>
                  <a:schemeClr val="tx1"/>
                </a:solidFill>
                <a:latin typeface="Comic Sans MS"/>
              </a:rPr>
              <a:t>Benutze Dein Auto heute und morgen (also Tag 3 und 4) nicht</a:t>
            </a:r>
            <a:endParaRPr lang="de-DE">
              <a:solidFill>
                <a:schemeClr val="tx1"/>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Verzichte auf Dein Auto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3477875"/>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a:r>
              <a:rPr lang="de-DE" sz="1400">
                <a:solidFill>
                  <a:srgbClr val="005A4C"/>
                </a:solidFill>
                <a:latin typeface="Comic Sans MS" panose="030F0702030302020204" pitchFamily="66" charset="0"/>
              </a:rPr>
              <a:t>Lässt es sich nicht vermeiden, das Auto zu nehmen, optimiere Deine Fahrweise. Fahre vorausschauend und behalte mit niedrigen Drehzahlen die Geschwindigkeit im Auge. Schalte den Motor aus, wenn die Leerlaufzeit voraussichtlich länger als 20 Sekunden dauert, zum Beispiel an Bahnübergängen.  Ein Sprit-Spar-Training gibt weitere </a:t>
            </a:r>
          </a:p>
          <a:p>
            <a:pPr algn="ctr"/>
            <a:r>
              <a:rPr lang="de-DE" sz="1400">
                <a:solidFill>
                  <a:srgbClr val="005A4C"/>
                </a:solidFill>
                <a:latin typeface="Comic Sans MS" panose="030F0702030302020204" pitchFamily="66" charset="0"/>
              </a:rPr>
              <a:t>Tipps, den effizienten Fahrstil zu optimieren</a:t>
            </a:r>
            <a:r>
              <a:rPr lang="de-DE" sz="1400" b="1">
                <a:solidFill>
                  <a:srgbClr val="005A4C"/>
                </a:solidFill>
                <a:latin typeface="Comic Sans MS" panose="030F0702030302020204" pitchFamily="66" charset="0"/>
              </a:rPr>
              <a:t> </a:t>
            </a:r>
            <a:endParaRPr lang="de-DE" sz="1400">
              <a:solidFill>
                <a:srgbClr val="005A4C"/>
              </a:solidFill>
              <a:latin typeface="Comic Sans MS" panose="030F0702030302020204" pitchFamily="66" charset="0"/>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22730" y="4640400"/>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0446" y="5058428"/>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8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20" name="Rechteck 19">
            <a:extLst>
              <a:ext uri="{FF2B5EF4-FFF2-40B4-BE49-F238E27FC236}">
                <a16:creationId xmlns:a16="http://schemas.microsoft.com/office/drawing/2014/main" id="{CD2A2A7C-47F8-403F-B04B-810CA8968D09}"/>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Deine Punkte erhältst Du am Ende der Challenge!</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19382875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803296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Bevor es losgeht...</a:t>
            </a: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sz="2200">
                <a:latin typeface="Comic Sans MS"/>
                <a:ea typeface="+mn-lt"/>
                <a:cs typeface="+mn-lt"/>
              </a:rPr>
              <a:t>Die vorgeschlagenen Aufgaben dienen nicht als Wettbewerbsmaterial untereinander. Vielmehr sammelst Du Erfahrungswerte die Dir die Chancen und Grenzen Deiner “Beiträge zum Klimaschutz“ aufzeigen. Jeder Beitrag ist ein Schritt in die richtige Richtung. Deshalb lass Dich nicht entmutigen, wenn Du an Deine Grenzen kommst. </a:t>
            </a:r>
            <a:endParaRPr lang="de-DE" sz="2200">
              <a:latin typeface="Comic Sans MS"/>
            </a:endParaRPr>
          </a:p>
          <a:p>
            <a:pPr algn="ctr">
              <a:buNone/>
            </a:pPr>
            <a:r>
              <a:rPr lang="de-DE" sz="2200">
                <a:latin typeface="Comic Sans MS"/>
                <a:ea typeface="+mn-lt"/>
                <a:cs typeface="+mn-lt"/>
              </a:rPr>
              <a:t>Um Dir die Challenges zu erleichtern, kannst Du Dich gerne in einer Gruppe zusammenfinden, um untereinander Tipps und Tricks auszutauschen. Sucht dafür am besten ein Kommunikationsmittel Eurer Wahl. Denk daran, Du kämpfst nicht alleine gegen den Klimawandel!</a:t>
            </a:r>
            <a:endParaRPr lang="de-DE" sz="2200">
              <a:latin typeface="Comic Sans MS"/>
            </a:endParaRPr>
          </a:p>
          <a:p>
            <a:pPr algn="ctr">
              <a:buNone/>
            </a:pPr>
            <a:r>
              <a:rPr lang="de-DE" sz="2200">
                <a:latin typeface="Comic Sans MS"/>
                <a:ea typeface="+mn-lt"/>
                <a:cs typeface="+mn-lt"/>
              </a:rPr>
              <a:t>  </a:t>
            </a:r>
            <a:endParaRPr lang="de-DE" sz="2200">
              <a:latin typeface="Comic Sans MS"/>
            </a:endParaRPr>
          </a:p>
          <a:p>
            <a:pPr algn="ctr">
              <a:buNone/>
            </a:pPr>
            <a:r>
              <a:rPr lang="de-DE" sz="2200">
                <a:latin typeface="Comic Sans MS"/>
                <a:ea typeface="+mn-lt"/>
                <a:cs typeface="+mn-lt"/>
              </a:rPr>
              <a:t>  Jetzt wünschen wir Dir viel Erfolg und Spaß in den kommenden Wochen.   </a:t>
            </a:r>
            <a:endParaRPr lang="de-DE" sz="2200">
              <a:latin typeface="Comic Sans MS"/>
            </a:endParaRPr>
          </a:p>
          <a:p>
            <a:pPr algn="ctr">
              <a:buNone/>
            </a:pPr>
            <a:r>
              <a:rPr lang="de-DE" sz="2200">
                <a:latin typeface="Comic Sans MS"/>
                <a:ea typeface="+mn-lt"/>
                <a:cs typeface="+mn-lt"/>
              </a:rPr>
              <a:t>Jede Reise beginnt mit dem ersten Schritt! – Konfuzius</a:t>
            </a:r>
            <a:r>
              <a:rPr lang="de-DE" sz="2200">
                <a:ea typeface="+mn-lt"/>
                <a:cs typeface="+mn-lt"/>
              </a:rPr>
              <a:t> </a:t>
            </a:r>
            <a:r>
              <a:rPr lang="de-DE">
                <a:ea typeface="+mn-lt"/>
                <a:cs typeface="+mn-lt"/>
              </a:rPr>
              <a:t>  </a:t>
            </a:r>
            <a:endParaRPr lang="de-DE"/>
          </a:p>
          <a:p>
            <a:pPr marL="0" indent="0" algn="ctr">
              <a:buNone/>
            </a:pPr>
            <a:endParaRPr lang="de-DE">
              <a:latin typeface="Comic Sans MS"/>
              <a:cs typeface="Calibri"/>
            </a:endParaRPr>
          </a:p>
          <a:p>
            <a:pPr marL="0" indent="0" algn="ctr">
              <a:buNone/>
            </a:pPr>
            <a:endParaRPr lang="de-DE">
              <a:latin typeface="Comic Sans MS"/>
              <a:cs typeface="Calibri"/>
            </a:endParaRP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4089478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Hast Du es geschafft auf das Auto zu verzichten? Falls dem so ist, erhältst Du Deine verdienten 8 Punkte.</a:t>
            </a:r>
          </a:p>
          <a:p>
            <a:pPr fontAlgn="base"/>
            <a:r>
              <a:rPr lang="de-DE">
                <a:solidFill>
                  <a:schemeClr val="tx1"/>
                </a:solidFill>
              </a:rPr>
              <a:t>​</a:t>
            </a:r>
            <a:r>
              <a:rPr lang="de-DE">
                <a:solidFill>
                  <a:schemeClr val="tx1"/>
                </a:solidFill>
                <a:latin typeface="Comic Sans MS"/>
              </a:rPr>
              <a:t>Auf das Auto zu verzichten ist manchmal gar nicht so leicht. Aber das ist alles Gewohnheit. Verlängere die Challenge doch und verdiene Dir den letzten Patch:</a:t>
            </a:r>
          </a:p>
          <a:p>
            <a:pPr fontAlgn="base"/>
            <a:r>
              <a:rPr lang="de-DE">
                <a:solidFill>
                  <a:schemeClr val="tx1"/>
                </a:solidFill>
                <a:latin typeface="Comic Sans MS"/>
                <a:cs typeface="Calibri"/>
              </a:rPr>
              <a:t>Endspurt ist angesagt, also widme Dich nochmals dieser Herausforderung</a:t>
            </a:r>
          </a:p>
          <a:p>
            <a:pPr fontAlgn="base"/>
            <a:endParaRPr lang="de-DE">
              <a:solidFill>
                <a:schemeClr val="tx1"/>
              </a:solidFill>
              <a:latin typeface="Comic Sans MS" panose="030F0702030302020204" pitchFamily="66" charset="0"/>
              <a:cs typeface="Calibri"/>
            </a:endParaRPr>
          </a:p>
          <a:p>
            <a:pPr fontAlgn="base"/>
            <a:r>
              <a:rPr lang="de-DE">
                <a:solidFill>
                  <a:schemeClr val="tx1"/>
                </a:solidFill>
                <a:latin typeface="Comic Sans MS"/>
                <a:cs typeface="Calibri"/>
              </a:rPr>
              <a:t>Verzichte weiterhin auf Dein Auto bis Tag 7 der Woche!</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Hol Dir den letzten Patch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4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78108" y="3292968"/>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926510" y="3726790"/>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8 P</a:t>
            </a:r>
          </a:p>
        </p:txBody>
      </p:sp>
      <p:sp>
        <p:nvSpPr>
          <p:cNvPr id="24" name="Rechteck 23">
            <a:extLst>
              <a:ext uri="{FF2B5EF4-FFF2-40B4-BE49-F238E27FC236}">
                <a16:creationId xmlns:a16="http://schemas.microsoft.com/office/drawing/2014/main" id="{45EB3302-D60E-DC46-B61B-C391B4333147}"/>
              </a:ext>
            </a:extLst>
          </p:cNvPr>
          <p:cNvSpPr/>
          <p:nvPr/>
        </p:nvSpPr>
        <p:spPr>
          <a:xfrm>
            <a:off x="9644803" y="372679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2766951"/>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877DB635-FFD2-4451-953D-FE2EF8DC3786}"/>
              </a:ext>
            </a:extLst>
          </p:cNvPr>
          <p:cNvSpPr txBox="1"/>
          <p:nvPr/>
        </p:nvSpPr>
        <p:spPr>
          <a:xfrm>
            <a:off x="9608865" y="5907608"/>
            <a:ext cx="2635289" cy="461665"/>
          </a:xfrm>
          <a:prstGeom prst="rect">
            <a:avLst/>
          </a:prstGeom>
          <a:noFill/>
        </p:spPr>
        <p:txBody>
          <a:bodyPr wrap="square" rtlCol="0">
            <a:spAutoFit/>
          </a:bodyPr>
          <a:lstStyle/>
          <a:p>
            <a:r>
              <a:rPr lang="de-DE" sz="1200">
                <a:solidFill>
                  <a:schemeClr val="bg1"/>
                </a:solidFill>
                <a:latin typeface="Comic Sans MS" panose="030F0702030302020204" pitchFamily="66" charset="0"/>
              </a:rPr>
              <a:t>Verzichte weiterhin auf das Auto (10 P für das </a:t>
            </a:r>
            <a:r>
              <a:rPr lang="de-DE" sz="1200">
                <a:solidFill>
                  <a:schemeClr val="accent4">
                    <a:lumMod val="75000"/>
                  </a:schemeClr>
                </a:solidFill>
                <a:latin typeface="Comic Sans MS" panose="030F0702030302020204" pitchFamily="66" charset="0"/>
              </a:rPr>
              <a:t>goldene Fahrrad</a:t>
            </a:r>
            <a:r>
              <a:rPr lang="de-DE" sz="1200">
                <a:solidFill>
                  <a:schemeClr val="bg1"/>
                </a:solidFill>
                <a:latin typeface="Comic Sans MS" panose="030F0702030302020204" pitchFamily="66" charset="0"/>
              </a:rPr>
              <a:t>)</a:t>
            </a:r>
          </a:p>
        </p:txBody>
      </p:sp>
      <p:pic>
        <p:nvPicPr>
          <p:cNvPr id="8" name="Grafik 7" descr="Radfahren mit einfarbiger Füllung">
            <a:extLst>
              <a:ext uri="{FF2B5EF4-FFF2-40B4-BE49-F238E27FC236}">
                <a16:creationId xmlns:a16="http://schemas.microsoft.com/office/drawing/2014/main" id="{E179A86A-B018-45D3-8FF1-AC1A269B5C2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090955" y="4814830"/>
            <a:ext cx="1092778" cy="1092778"/>
          </a:xfrm>
          <a:prstGeom prst="rect">
            <a:avLst/>
          </a:prstGeom>
        </p:spPr>
      </p:pic>
      <p:sp>
        <p:nvSpPr>
          <p:cNvPr id="19" name="Textfeld 18">
            <a:extLst>
              <a:ext uri="{FF2B5EF4-FFF2-40B4-BE49-F238E27FC236}">
                <a16:creationId xmlns:a16="http://schemas.microsoft.com/office/drawing/2014/main" id="{47C8EB97-2BCB-464D-8C79-490ACB17E7BC}"/>
              </a:ext>
            </a:extLst>
          </p:cNvPr>
          <p:cNvSpPr txBox="1"/>
          <p:nvPr/>
        </p:nvSpPr>
        <p:spPr>
          <a:xfrm>
            <a:off x="8884445" y="629846"/>
            <a:ext cx="3314700" cy="1138773"/>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Bleib dran!</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4152505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4</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70911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cs typeface="Calibri" panose="020F0502020204030204"/>
              </a:rPr>
              <a:t>Auch die besten benötigen mal eine Pause. Halte durch und konzentriere Dich auf die noch laufenden </a:t>
            </a:r>
            <a:r>
              <a:rPr lang="de-DE" err="1">
                <a:solidFill>
                  <a:schemeClr val="tx1"/>
                </a:solidFill>
                <a:latin typeface="Comic Sans MS"/>
                <a:cs typeface="Calibri" panose="020F0502020204030204"/>
              </a:rPr>
              <a:t>Challenges</a:t>
            </a:r>
            <a:r>
              <a:rPr lang="de-DE">
                <a:solidFill>
                  <a:schemeClr val="tx1"/>
                </a:solidFill>
                <a:latin typeface="Comic Sans MS"/>
                <a:cs typeface="Calibri" panose="020F0502020204030204"/>
              </a:rPr>
              <a:t>. Heute gibt es keine neue Aufgabe</a:t>
            </a:r>
          </a:p>
          <a:p>
            <a:pPr fontAlgn="base"/>
            <a:endParaRPr lang="de-DE">
              <a:solidFill>
                <a:schemeClr val="tx1"/>
              </a:solidFill>
              <a:latin typeface="Comic Sans MS"/>
              <a:cs typeface="Calibri" panose="020F0502020204030204"/>
            </a:endParaRPr>
          </a:p>
          <a:p>
            <a:pPr fontAlgn="base"/>
            <a:r>
              <a:rPr lang="de-DE">
                <a:solidFill>
                  <a:schemeClr val="tx1"/>
                </a:solidFill>
                <a:latin typeface="Comic Sans MS"/>
                <a:cs typeface="Calibri" panose="020F0502020204030204"/>
              </a:rPr>
              <a:t>Vielleicht fallen Dir auch noch ein paar Möglichkeiten ein, wie Du Dich sonst noch engagieren kannst </a:t>
            </a:r>
            <a:endParaRPr lang="de-DE">
              <a:solidFill>
                <a:schemeClr val="tx1"/>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Halte durch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sp>
        <p:nvSpPr>
          <p:cNvPr id="16" name="Textfeld 15">
            <a:extLst>
              <a:ext uri="{FF2B5EF4-FFF2-40B4-BE49-F238E27FC236}">
                <a16:creationId xmlns:a16="http://schemas.microsoft.com/office/drawing/2014/main" id="{B8229B4A-D687-47A6-BF56-3D91D9937F09}"/>
              </a:ext>
            </a:extLst>
          </p:cNvPr>
          <p:cNvSpPr txBox="1"/>
          <p:nvPr/>
        </p:nvSpPr>
        <p:spPr>
          <a:xfrm>
            <a:off x="8884445" y="629846"/>
            <a:ext cx="3314700" cy="2862322"/>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r>
              <a:rPr lang="en-US">
                <a:solidFill>
                  <a:srgbClr val="005A4C"/>
                </a:solidFill>
                <a:latin typeface="Comic Sans MS"/>
              </a:rPr>
              <a:t>​</a:t>
            </a:r>
            <a:endParaRPr lang="de-DE">
              <a:solidFill>
                <a:srgbClr val="005A4C"/>
              </a:solidFill>
              <a:latin typeface="Comic Sans MS"/>
            </a:endParaRPr>
          </a:p>
          <a:p>
            <a:pPr algn="ctr" fontAlgn="base"/>
            <a:r>
              <a:rPr lang="de-DE" sz="1600">
                <a:solidFill>
                  <a:srgbClr val="005A4C"/>
                </a:solidFill>
                <a:latin typeface="Comic Sans MS"/>
              </a:rPr>
              <a:t>Nutze den Tag und reflektiere Deine bisherigen Challenges. Vielleicht hast Du etwas im Kopf, womit Du Dich zum Beispiel in der Hochschule oder Deiner Gemeinde mit nachhaltigen Ideen engagieren kannst. Dir sind keine Grenzen gesetzt!</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34221236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33789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cs typeface="Calibri" panose="020F0502020204030204"/>
              </a:rPr>
              <a:t>Hast Du es geschafft, Dich seit Woche 2, Tag 6 vegan zu ernähren?</a:t>
            </a:r>
          </a:p>
          <a:p>
            <a:pPr fontAlgn="base"/>
            <a:r>
              <a:rPr lang="de-DE">
                <a:solidFill>
                  <a:schemeClr val="tx1"/>
                </a:solidFill>
                <a:latin typeface="Comic Sans MS"/>
                <a:cs typeface="Calibri" panose="020F0502020204030204"/>
              </a:rPr>
              <a:t>Herzlichen Glückwunsch! Du erhältst Deinen zweiten Patch! Wie war es für Dich? Vielleicht möchtest Du ja weiterhin auf vegane Alternativen ausweichen</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Nr. 2: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7" name="Grafik 16" descr="Apfel mit einfarbiger Füllung">
            <a:extLst>
              <a:ext uri="{FF2B5EF4-FFF2-40B4-BE49-F238E27FC236}">
                <a16:creationId xmlns:a16="http://schemas.microsoft.com/office/drawing/2014/main" id="{FDF41564-9EDA-429F-8C55-CD494D7B8DE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4400" y="5133600"/>
            <a:ext cx="1094400" cy="1094400"/>
          </a:xfrm>
          <a:prstGeom prst="rect">
            <a:avLst/>
          </a:prstGeom>
        </p:spPr>
      </p:pic>
      <p:sp>
        <p:nvSpPr>
          <p:cNvPr id="15" name="Textfeld 14">
            <a:extLst>
              <a:ext uri="{FF2B5EF4-FFF2-40B4-BE49-F238E27FC236}">
                <a16:creationId xmlns:a16="http://schemas.microsoft.com/office/drawing/2014/main" id="{95BEAB42-DC2C-4586-AEA3-494CFEEE1420}"/>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Keine Bange, wenn Du nicht die ganze Zeit durchhalten konntest. Du kannst auch zukünftig noch auf eine vegetarische oder vegane Ernährung umsteigen!</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27757939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 internetfähiges Gerät, Internet, die Notizen Deiner ersten Berechnung </a:t>
            </a:r>
            <a:endParaRPr lang="de-DE">
              <a:solidFill>
                <a:schemeClr val="tx1"/>
              </a:solidFill>
              <a:latin typeface="Calibri" panose="020F0502020204030204"/>
              <a:cs typeface="Calibri" panose="020F0502020204030204"/>
            </a:endParaRPr>
          </a:p>
          <a:p>
            <a:r>
              <a:rPr lang="de-DE">
                <a:solidFill>
                  <a:schemeClr val="tx1"/>
                </a:solidFill>
                <a:latin typeface="Comic Sans MS"/>
              </a:rPr>
              <a:t>Anleitung:</a:t>
            </a:r>
          </a:p>
          <a:p>
            <a:pPr marL="342900" indent="-342900">
              <a:buFont typeface="+mj-lt"/>
              <a:buAutoNum type="arabicPeriod"/>
            </a:pPr>
            <a:r>
              <a:rPr lang="de-DE">
                <a:solidFill>
                  <a:schemeClr val="tx1"/>
                </a:solidFill>
                <a:latin typeface="Comic Sans MS"/>
              </a:rPr>
              <a:t>Rufe die folgende Website auf: </a:t>
            </a:r>
            <a:r>
              <a:rPr lang="de-DE">
                <a:solidFill>
                  <a:schemeClr val="tx1"/>
                </a:solidFill>
                <a:latin typeface="Comic Sans MS"/>
                <a:hlinkClick r:id="rId5">
                  <a:extLst>
                    <a:ext uri="{A12FA001-AC4F-418D-AE19-62706E023703}">
                      <ahyp:hlinkClr xmlns:ahyp="http://schemas.microsoft.com/office/drawing/2018/hyperlinkcolor" val="tx"/>
                    </a:ext>
                  </a:extLst>
                </a:hlinkClick>
              </a:rPr>
              <a:t>https://uba.co2-rechner.de/de_DE/</a:t>
            </a:r>
            <a:r>
              <a:rPr lang="de-DE">
                <a:solidFill>
                  <a:schemeClr val="tx1"/>
                </a:solidFill>
                <a:latin typeface="Comic Sans MS"/>
              </a:rPr>
              <a:t>  </a:t>
            </a:r>
            <a:r>
              <a:rPr lang="en-US">
                <a:solidFill>
                  <a:schemeClr val="tx1"/>
                </a:solidFill>
                <a:latin typeface="Comic Sans MS"/>
              </a:rPr>
              <a:t>​</a:t>
            </a:r>
          </a:p>
          <a:p>
            <a:pPr marL="342900" indent="-342900">
              <a:buFont typeface="+mj-lt"/>
              <a:buAutoNum type="arabicPeriod"/>
            </a:pPr>
            <a:r>
              <a:rPr lang="en-US" err="1">
                <a:solidFill>
                  <a:schemeClr val="tx1"/>
                </a:solidFill>
                <a:latin typeface="Comic Sans MS"/>
              </a:rPr>
              <a:t>Folge</a:t>
            </a:r>
            <a:r>
              <a:rPr lang="en-US">
                <a:solidFill>
                  <a:schemeClr val="tx1"/>
                </a:solidFill>
                <a:latin typeface="Comic Sans MS"/>
              </a:rPr>
              <a:t> den </a:t>
            </a:r>
            <a:r>
              <a:rPr lang="en-US" err="1">
                <a:solidFill>
                  <a:schemeClr val="tx1"/>
                </a:solidFill>
                <a:latin typeface="Comic Sans MS"/>
              </a:rPr>
              <a:t>Anweisungen</a:t>
            </a:r>
            <a:r>
              <a:rPr lang="en-US">
                <a:solidFill>
                  <a:schemeClr val="tx1"/>
                </a:solidFill>
                <a:latin typeface="Comic Sans MS"/>
              </a:rPr>
              <a:t> und </a:t>
            </a:r>
            <a:r>
              <a:rPr lang="en-US" err="1">
                <a:solidFill>
                  <a:schemeClr val="tx1"/>
                </a:solidFill>
                <a:latin typeface="Comic Sans MS"/>
              </a:rPr>
              <a:t>berechne</a:t>
            </a:r>
            <a:r>
              <a:rPr lang="en-US">
                <a:solidFill>
                  <a:schemeClr val="tx1"/>
                </a:solidFill>
                <a:latin typeface="Comic Sans MS"/>
              </a:rPr>
              <a:t> </a:t>
            </a:r>
            <a:r>
              <a:rPr lang="en-US" err="1">
                <a:solidFill>
                  <a:schemeClr val="tx1"/>
                </a:solidFill>
                <a:latin typeface="Comic Sans MS"/>
              </a:rPr>
              <a:t>Deinen</a:t>
            </a:r>
            <a:r>
              <a:rPr lang="en-US">
                <a:solidFill>
                  <a:schemeClr val="tx1"/>
                </a:solidFill>
                <a:latin typeface="Comic Sans MS"/>
              </a:rPr>
              <a:t> </a:t>
            </a:r>
            <a:r>
              <a:rPr lang="en-US" err="1">
                <a:solidFill>
                  <a:schemeClr val="tx1"/>
                </a:solidFill>
                <a:latin typeface="Comic Sans MS"/>
              </a:rPr>
              <a:t>persönlichen</a:t>
            </a:r>
            <a:r>
              <a:rPr lang="en-US">
                <a:solidFill>
                  <a:schemeClr val="tx1"/>
                </a:solidFill>
                <a:latin typeface="Comic Sans MS"/>
              </a:rPr>
              <a:t> </a:t>
            </a:r>
            <a:r>
              <a:rPr lang="en-US" err="1">
                <a:solidFill>
                  <a:schemeClr val="tx1"/>
                </a:solidFill>
                <a:latin typeface="Comic Sans MS"/>
              </a:rPr>
              <a:t>Fußabdruck</a:t>
            </a:r>
            <a:r>
              <a:rPr lang="en-US">
                <a:solidFill>
                  <a:schemeClr val="tx1"/>
                </a:solidFill>
                <a:latin typeface="Comic Sans MS"/>
              </a:rPr>
              <a:t> </a:t>
            </a:r>
            <a:r>
              <a:rPr lang="en-US" err="1">
                <a:solidFill>
                  <a:schemeClr val="tx1"/>
                </a:solidFill>
                <a:latin typeface="Comic Sans MS"/>
              </a:rPr>
              <a:t>erneut</a:t>
            </a:r>
            <a:endParaRPr lang="en-US">
              <a:solidFill>
                <a:schemeClr val="tx1"/>
              </a:solidFill>
              <a:latin typeface="Comic Sans MS"/>
            </a:endParaRPr>
          </a:p>
          <a:p>
            <a:pPr marL="342900" indent="-342900">
              <a:buFont typeface="+mj-lt"/>
              <a:buAutoNum type="arabicPeriod"/>
            </a:pPr>
            <a:r>
              <a:rPr lang="en-US">
                <a:solidFill>
                  <a:schemeClr val="tx1"/>
                </a:solidFill>
                <a:latin typeface="Comic Sans MS"/>
              </a:rPr>
              <a:t>Mache Dir </a:t>
            </a:r>
            <a:r>
              <a:rPr lang="en-US" err="1">
                <a:solidFill>
                  <a:schemeClr val="tx1"/>
                </a:solidFill>
                <a:latin typeface="Comic Sans MS"/>
              </a:rPr>
              <a:t>Notizen</a:t>
            </a:r>
            <a:r>
              <a:rPr lang="en-US">
                <a:solidFill>
                  <a:schemeClr val="tx1"/>
                </a:solidFill>
                <a:latin typeface="Comic Sans MS"/>
              </a:rPr>
              <a:t> und </a:t>
            </a:r>
            <a:r>
              <a:rPr lang="en-US" err="1">
                <a:solidFill>
                  <a:schemeClr val="tx1"/>
                </a:solidFill>
                <a:latin typeface="Comic Sans MS"/>
              </a:rPr>
              <a:t>vergleiche</a:t>
            </a:r>
            <a:r>
              <a:rPr lang="en-US">
                <a:solidFill>
                  <a:schemeClr val="tx1"/>
                </a:solidFill>
                <a:latin typeface="Comic Sans MS"/>
              </a:rPr>
              <a:t> </a:t>
            </a:r>
            <a:r>
              <a:rPr lang="en-US" err="1">
                <a:solidFill>
                  <a:schemeClr val="tx1"/>
                </a:solidFill>
                <a:latin typeface="Comic Sans MS"/>
              </a:rPr>
              <a:t>diesen</a:t>
            </a:r>
            <a:r>
              <a:rPr lang="en-US">
                <a:solidFill>
                  <a:schemeClr val="tx1"/>
                </a:solidFill>
                <a:latin typeface="Comic Sans MS"/>
              </a:rPr>
              <a:t> Wert </a:t>
            </a:r>
            <a:r>
              <a:rPr lang="en-US" err="1">
                <a:solidFill>
                  <a:schemeClr val="tx1"/>
                </a:solidFill>
                <a:latin typeface="Comic Sans MS"/>
              </a:rPr>
              <a:t>mit</a:t>
            </a:r>
            <a:r>
              <a:rPr lang="en-US">
                <a:solidFill>
                  <a:schemeClr val="tx1"/>
                </a:solidFill>
                <a:latin typeface="Comic Sans MS"/>
              </a:rPr>
              <a:t> Deiner </a:t>
            </a:r>
            <a:r>
              <a:rPr lang="en-US" err="1">
                <a:solidFill>
                  <a:schemeClr val="tx1"/>
                </a:solidFill>
                <a:latin typeface="Comic Sans MS"/>
              </a:rPr>
              <a:t>ersten</a:t>
            </a:r>
            <a:r>
              <a:rPr lang="en-US">
                <a:solidFill>
                  <a:schemeClr val="tx1"/>
                </a:solidFill>
                <a:latin typeface="Comic Sans MS"/>
              </a:rPr>
              <a:t> </a:t>
            </a:r>
            <a:r>
              <a:rPr lang="en-US" err="1">
                <a:solidFill>
                  <a:schemeClr val="tx1"/>
                </a:solidFill>
                <a:latin typeface="Comic Sans MS"/>
              </a:rPr>
              <a:t>Berechnung</a:t>
            </a:r>
            <a:endParaRPr lang="en-US">
              <a:solidFill>
                <a:schemeClr val="tx1"/>
              </a:solidFill>
              <a:latin typeface="Comic Sans MS"/>
            </a:endParaRPr>
          </a:p>
          <a:p>
            <a:pPr marL="342900" indent="-342900">
              <a:buFont typeface="+mj-lt"/>
              <a:buAutoNum type="arabicPeriod"/>
            </a:pPr>
            <a:endParaRPr lang="de-DE">
              <a:solidFill>
                <a:srgbClr val="005A4C"/>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1800">
                <a:latin typeface="Comic Sans MS" panose="030F0702030302020204" pitchFamily="66" charset="0"/>
              </a:rPr>
              <a:t>Challenge Nr. 1: CO</a:t>
            </a:r>
            <a:r>
              <a:rPr lang="de-DE" sz="1800" baseline="-25000">
                <a:latin typeface="Comic Sans MS" panose="030F0702030302020204" pitchFamily="66" charset="0"/>
              </a:rPr>
              <a:t>2</a:t>
            </a:r>
            <a:r>
              <a:rPr lang="de-DE" sz="1800">
                <a:latin typeface="Comic Sans MS" panose="030F0702030302020204" pitchFamily="66" charset="0"/>
              </a:rPr>
              <a:t>-Fußabdruck berechnen</a:t>
            </a:r>
            <a:endParaRPr lang="de-DE">
              <a:solidFill>
                <a:schemeClr val="bg1"/>
              </a:solidFill>
              <a:latin typeface="Comic Sans MS" panose="030F07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120" y="0"/>
            <a:ext cx="1246755" cy="1246755"/>
          </a:xfrm>
          <a:prstGeom prst="rect">
            <a:avLst/>
          </a:prstGeom>
        </p:spPr>
      </p:pic>
      <p:pic>
        <p:nvPicPr>
          <p:cNvPr id="19" name="Grafik 18">
            <a:extLst>
              <a:ext uri="{FF2B5EF4-FFF2-40B4-BE49-F238E27FC236}">
                <a16:creationId xmlns:a16="http://schemas.microsoft.com/office/drawing/2014/main" id="{F2C08697-E206-3142-A71C-5727C15A37C2}"/>
              </a:ext>
            </a:extLst>
          </p:cNvPr>
          <p:cNvPicPr>
            <a:picLocks noChangeAspect="1"/>
          </p:cNvPicPr>
          <p:nvPr/>
        </p:nvPicPr>
        <p:blipFill>
          <a:blip r:embed="rId12"/>
          <a:stretch>
            <a:fillRect/>
          </a:stretch>
        </p:blipFill>
        <p:spPr>
          <a:xfrm>
            <a:off x="9613252" y="2664412"/>
            <a:ext cx="1514185" cy="1514185"/>
          </a:xfrm>
          <a:prstGeom prst="rect">
            <a:avLst/>
          </a:prstGeom>
        </p:spPr>
      </p:pic>
      <p:sp>
        <p:nvSpPr>
          <p:cNvPr id="17" name="Textfeld 16">
            <a:extLst>
              <a:ext uri="{FF2B5EF4-FFF2-40B4-BE49-F238E27FC236}">
                <a16:creationId xmlns:a16="http://schemas.microsoft.com/office/drawing/2014/main" id="{7FE251B4-0E22-486E-B7D4-BB9B67C7E444}"/>
              </a:ext>
            </a:extLst>
          </p:cNvPr>
          <p:cNvSpPr txBox="1"/>
          <p:nvPr/>
        </p:nvSpPr>
        <p:spPr>
          <a:xfrm>
            <a:off x="8884445" y="629846"/>
            <a:ext cx="3314700" cy="1877437"/>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r>
              <a:rPr lang="en-US">
                <a:solidFill>
                  <a:srgbClr val="005A4C"/>
                </a:solidFill>
                <a:latin typeface="Comic Sans MS" panose="030F0702030302020204" pitchFamily="66" charset="0"/>
              </a:rPr>
              <a:t>​</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Auch wenn der Unterschied zunächst nicht all zu groß scheint, hast Du ganze Arbeit geleistet!</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453777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40640546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Hast Du es geschafft, seit Woche 3, Tag 4 das Auto vollständig zu vermeiden?</a:t>
            </a:r>
            <a:endParaRPr lang="de-DE">
              <a:solidFill>
                <a:schemeClr val="tx1"/>
              </a:solidFill>
              <a:cs typeface="Calibri" panose="020F0502020204030204"/>
            </a:endParaRPr>
          </a:p>
          <a:p>
            <a:pPr fontAlgn="base"/>
            <a:r>
              <a:rPr lang="de-DE">
                <a:solidFill>
                  <a:schemeClr val="tx1"/>
                </a:solidFill>
                <a:latin typeface="Comic Sans MS"/>
              </a:rPr>
              <a:t>Wenn dem so ist, hast Du Dir hiermit erfolgreich den letzten Patch verdient. Glückwunsch! </a:t>
            </a: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Nr. 3: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86177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a:r>
              <a:rPr lang="de-DE" sz="1600">
                <a:solidFill>
                  <a:srgbClr val="005C4E"/>
                </a:solidFill>
                <a:latin typeface="Comic Sans MS" panose="030F0902030302020204" pitchFamily="66" charset="0"/>
              </a:rPr>
              <a:t>Du hast es geschafft, die letzte Challenge ist vorbei!</a:t>
            </a: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5" name="Grafik 14" descr="Radfahren mit einfarbiger Füllung">
            <a:extLst>
              <a:ext uri="{FF2B5EF4-FFF2-40B4-BE49-F238E27FC236}">
                <a16:creationId xmlns:a16="http://schemas.microsoft.com/office/drawing/2014/main" id="{E02EC1F1-DE2E-450E-8F5E-92461548E81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4400" y="5133600"/>
            <a:ext cx="1092778" cy="1092778"/>
          </a:xfrm>
          <a:prstGeom prst="rect">
            <a:avLst/>
          </a:prstGeom>
        </p:spPr>
      </p:pic>
    </p:spTree>
    <p:extLst>
      <p:ext uri="{BB962C8B-B14F-4D97-AF65-F5344CB8AC3E}">
        <p14:creationId xmlns:p14="http://schemas.microsoft.com/office/powerpoint/2010/main" val="19325388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Notizen Tag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2716305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0487" y="2226844"/>
            <a:ext cx="914400" cy="70704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Ein letzter Überblick…</a:t>
            </a: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
        <p:nvSpPr>
          <p:cNvPr id="12" name="Rechteck: abgerundete Ecken 11">
            <a:extLst>
              <a:ext uri="{FF2B5EF4-FFF2-40B4-BE49-F238E27FC236}">
                <a16:creationId xmlns:a16="http://schemas.microsoft.com/office/drawing/2014/main" id="{2E38D175-6DF9-4112-B275-371D1308E57B}"/>
              </a:ext>
            </a:extLst>
          </p:cNvPr>
          <p:cNvSpPr/>
          <p:nvPr/>
        </p:nvSpPr>
        <p:spPr>
          <a:xfrm>
            <a:off x="1266579" y="1690688"/>
            <a:ext cx="5902036"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Punkte der Woche 1:      /14</a:t>
            </a:r>
          </a:p>
        </p:txBody>
      </p:sp>
      <p:sp>
        <p:nvSpPr>
          <p:cNvPr id="14" name="Rechteck: abgerundete Ecken 13">
            <a:extLst>
              <a:ext uri="{FF2B5EF4-FFF2-40B4-BE49-F238E27FC236}">
                <a16:creationId xmlns:a16="http://schemas.microsoft.com/office/drawing/2014/main" id="{25650694-A2B5-4716-9270-6C9759F4E823}"/>
              </a:ext>
            </a:extLst>
          </p:cNvPr>
          <p:cNvSpPr/>
          <p:nvPr/>
        </p:nvSpPr>
        <p:spPr>
          <a:xfrm>
            <a:off x="7272340" y="1690687"/>
            <a:ext cx="2381620"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abgerundete Ecken 15">
            <a:extLst>
              <a:ext uri="{FF2B5EF4-FFF2-40B4-BE49-F238E27FC236}">
                <a16:creationId xmlns:a16="http://schemas.microsoft.com/office/drawing/2014/main" id="{167D5F58-4000-4F59-972D-8A49722215AE}"/>
              </a:ext>
            </a:extLst>
          </p:cNvPr>
          <p:cNvSpPr/>
          <p:nvPr/>
        </p:nvSpPr>
        <p:spPr>
          <a:xfrm>
            <a:off x="1266579" y="2904939"/>
            <a:ext cx="5902036" cy="1135855"/>
          </a:xfrm>
          <a:prstGeom prst="roundRect">
            <a:avLst/>
          </a:prstGeom>
          <a:solidFill>
            <a:srgbClr val="BADDA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Punkte der Woche 2:      /25</a:t>
            </a:r>
          </a:p>
        </p:txBody>
      </p:sp>
      <p:sp>
        <p:nvSpPr>
          <p:cNvPr id="17" name="Rechteck: abgerundete Ecken 16">
            <a:extLst>
              <a:ext uri="{FF2B5EF4-FFF2-40B4-BE49-F238E27FC236}">
                <a16:creationId xmlns:a16="http://schemas.microsoft.com/office/drawing/2014/main" id="{6F1FA45D-7C8B-4EDA-B8F2-A60E56B22738}"/>
              </a:ext>
            </a:extLst>
          </p:cNvPr>
          <p:cNvSpPr/>
          <p:nvPr/>
        </p:nvSpPr>
        <p:spPr>
          <a:xfrm>
            <a:off x="7272340" y="2904938"/>
            <a:ext cx="2381620" cy="1135855"/>
          </a:xfrm>
          <a:prstGeom prst="roundRect">
            <a:avLst/>
          </a:prstGeom>
          <a:solidFill>
            <a:srgbClr val="BADDA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abgerundete Ecken 18">
            <a:extLst>
              <a:ext uri="{FF2B5EF4-FFF2-40B4-BE49-F238E27FC236}">
                <a16:creationId xmlns:a16="http://schemas.microsoft.com/office/drawing/2014/main" id="{145E0BC0-627B-40A0-875F-6A231163B3B4}"/>
              </a:ext>
            </a:extLst>
          </p:cNvPr>
          <p:cNvSpPr/>
          <p:nvPr/>
        </p:nvSpPr>
        <p:spPr>
          <a:xfrm>
            <a:off x="1266579" y="4126709"/>
            <a:ext cx="5902036" cy="1135855"/>
          </a:xfrm>
          <a:prstGeom prst="roundRect">
            <a:avLst/>
          </a:prstGeom>
          <a:solidFill>
            <a:srgbClr val="FF7C8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Punkte der Woche 3:      /17</a:t>
            </a:r>
          </a:p>
        </p:txBody>
      </p:sp>
      <p:sp>
        <p:nvSpPr>
          <p:cNvPr id="20" name="Rechteck: abgerundete Ecken 19">
            <a:extLst>
              <a:ext uri="{FF2B5EF4-FFF2-40B4-BE49-F238E27FC236}">
                <a16:creationId xmlns:a16="http://schemas.microsoft.com/office/drawing/2014/main" id="{658D5AE8-5D58-4E74-B8E9-9CCD44817CED}"/>
              </a:ext>
            </a:extLst>
          </p:cNvPr>
          <p:cNvSpPr/>
          <p:nvPr/>
        </p:nvSpPr>
        <p:spPr>
          <a:xfrm>
            <a:off x="7272340" y="4126708"/>
            <a:ext cx="2381620" cy="1135855"/>
          </a:xfrm>
          <a:prstGeom prst="roundRect">
            <a:avLst/>
          </a:prstGeom>
          <a:solidFill>
            <a:srgbClr val="FF7C8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abgerundete Ecken 20">
            <a:extLst>
              <a:ext uri="{FF2B5EF4-FFF2-40B4-BE49-F238E27FC236}">
                <a16:creationId xmlns:a16="http://schemas.microsoft.com/office/drawing/2014/main" id="{78164DB3-5DB8-42DB-823A-918125AEF285}"/>
              </a:ext>
            </a:extLst>
          </p:cNvPr>
          <p:cNvSpPr/>
          <p:nvPr/>
        </p:nvSpPr>
        <p:spPr>
          <a:xfrm>
            <a:off x="2765368" y="5418934"/>
            <a:ext cx="6888592"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de-DE" sz="2800">
                <a:latin typeface="Comic Sans MS"/>
              </a:rPr>
              <a:t>Punkte gesamt:     /56     +         =   /86</a:t>
            </a:r>
          </a:p>
        </p:txBody>
      </p:sp>
      <p:sp>
        <p:nvSpPr>
          <p:cNvPr id="26" name="Rechteck 25">
            <a:extLst>
              <a:ext uri="{FF2B5EF4-FFF2-40B4-BE49-F238E27FC236}">
                <a16:creationId xmlns:a16="http://schemas.microsoft.com/office/drawing/2014/main" id="{0708C149-CF3B-4E43-9947-7E5CD0F59A1D}"/>
              </a:ext>
            </a:extLst>
          </p:cNvPr>
          <p:cNvSpPr/>
          <p:nvPr/>
        </p:nvSpPr>
        <p:spPr>
          <a:xfrm>
            <a:off x="7492271" y="434383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BFE718E2-98E6-4C5B-8106-68829D921DF6}"/>
              </a:ext>
            </a:extLst>
          </p:cNvPr>
          <p:cNvSpPr/>
          <p:nvPr/>
        </p:nvSpPr>
        <p:spPr>
          <a:xfrm>
            <a:off x="7492270" y="307820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a:extLst>
              <a:ext uri="{FF2B5EF4-FFF2-40B4-BE49-F238E27FC236}">
                <a16:creationId xmlns:a16="http://schemas.microsoft.com/office/drawing/2014/main" id="{F47EF95E-AFAC-4F34-84DC-54D2D1CB1744}"/>
              </a:ext>
            </a:extLst>
          </p:cNvPr>
          <p:cNvSpPr/>
          <p:nvPr/>
        </p:nvSpPr>
        <p:spPr>
          <a:xfrm>
            <a:off x="7492270" y="190464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Radfahren mit einfarbiger Füllung">
            <a:extLst>
              <a:ext uri="{FF2B5EF4-FFF2-40B4-BE49-F238E27FC236}">
                <a16:creationId xmlns:a16="http://schemas.microsoft.com/office/drawing/2014/main" id="{72CE88E0-1E07-4E9B-B7A9-A51370B404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6101" y="4148245"/>
            <a:ext cx="1092778" cy="1092778"/>
          </a:xfrm>
          <a:prstGeom prst="rect">
            <a:avLst/>
          </a:prstGeom>
        </p:spPr>
      </p:pic>
      <p:pic>
        <p:nvPicPr>
          <p:cNvPr id="30" name="Grafik 29" descr="Apfel mit einfarbiger Füllung">
            <a:extLst>
              <a:ext uri="{FF2B5EF4-FFF2-40B4-BE49-F238E27FC236}">
                <a16:creationId xmlns:a16="http://schemas.microsoft.com/office/drawing/2014/main" id="{99FE5AB9-DEF3-4668-B2C6-6A560C9509E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4479" y="2885262"/>
            <a:ext cx="1094400" cy="1094400"/>
          </a:xfrm>
          <a:prstGeom prst="rect">
            <a:avLst/>
          </a:prstGeom>
        </p:spPr>
      </p:pic>
      <p:pic>
        <p:nvPicPr>
          <p:cNvPr id="31" name="Grafik 30" descr="Potenz mit einfarbiger Füllung">
            <a:extLst>
              <a:ext uri="{FF2B5EF4-FFF2-40B4-BE49-F238E27FC236}">
                <a16:creationId xmlns:a16="http://schemas.microsoft.com/office/drawing/2014/main" id="{C3F7D117-2C78-439D-8AA2-0CCF3D60951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92501" y="1710364"/>
            <a:ext cx="1094400" cy="1094400"/>
          </a:xfrm>
          <a:prstGeom prst="rect">
            <a:avLst/>
          </a:prstGeom>
        </p:spPr>
      </p:pic>
      <p:sp>
        <p:nvSpPr>
          <p:cNvPr id="32" name="Geschweifte Klammer rechts 31">
            <a:extLst>
              <a:ext uri="{FF2B5EF4-FFF2-40B4-BE49-F238E27FC236}">
                <a16:creationId xmlns:a16="http://schemas.microsoft.com/office/drawing/2014/main" id="{06F9C3BC-BD5B-4F27-8F17-0EC3380C072A}"/>
              </a:ext>
            </a:extLst>
          </p:cNvPr>
          <p:cNvSpPr/>
          <p:nvPr/>
        </p:nvSpPr>
        <p:spPr>
          <a:xfrm>
            <a:off x="9944101" y="1690687"/>
            <a:ext cx="457200" cy="3571876"/>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3" name="Rechteck: abgerundete Ecken 32">
            <a:extLst>
              <a:ext uri="{FF2B5EF4-FFF2-40B4-BE49-F238E27FC236}">
                <a16:creationId xmlns:a16="http://schemas.microsoft.com/office/drawing/2014/main" id="{AA8D0247-A9BF-4857-A257-EEECEA803824}"/>
              </a:ext>
            </a:extLst>
          </p:cNvPr>
          <p:cNvSpPr/>
          <p:nvPr/>
        </p:nvSpPr>
        <p:spPr>
          <a:xfrm>
            <a:off x="10634904" y="2904938"/>
            <a:ext cx="1437791"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10P/ Patch</a:t>
            </a:r>
          </a:p>
        </p:txBody>
      </p:sp>
      <p:cxnSp>
        <p:nvCxnSpPr>
          <p:cNvPr id="35" name="Gerader Verbinder 34">
            <a:extLst>
              <a:ext uri="{FF2B5EF4-FFF2-40B4-BE49-F238E27FC236}">
                <a16:creationId xmlns:a16="http://schemas.microsoft.com/office/drawing/2014/main" id="{6110C32B-E200-4CAA-B888-ABB2F0ED7EAC}"/>
              </a:ext>
            </a:extLst>
          </p:cNvPr>
          <p:cNvCxnSpPr>
            <a:cxnSpLocks/>
          </p:cNvCxnSpPr>
          <p:nvPr/>
        </p:nvCxnSpPr>
        <p:spPr>
          <a:xfrm flipV="1">
            <a:off x="2764221" y="5360583"/>
            <a:ext cx="68818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955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184558"/>
            <a:ext cx="10201275" cy="5334396"/>
          </a:xfrm>
          <a:prstGeom prst="roundRect">
            <a:avLst/>
          </a:prstGeom>
          <a:solidFill>
            <a:srgbClr val="B8E2DE"/>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897895" y="-186436"/>
            <a:ext cx="9863138" cy="135164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panose="03050602040202020205" pitchFamily="66" charset="77"/>
              </a:rPr>
              <a:t>Themenwoche 1 - Haushalt</a:t>
            </a:r>
            <a:endParaRPr lang="de-DE" sz="4400">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524315"/>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de-DE" sz="2400">
                <a:latin typeface="Comic Sans MS"/>
              </a:rPr>
              <a:t>Themenwoche Haushalt beinhaltet </a:t>
            </a:r>
            <a:r>
              <a:rPr lang="de-DE" sz="2400" err="1">
                <a:latin typeface="Comic Sans MS"/>
              </a:rPr>
              <a:t>Challenges</a:t>
            </a:r>
            <a:r>
              <a:rPr lang="de-DE" sz="2400">
                <a:latin typeface="Comic Sans MS"/>
              </a:rPr>
              <a:t> rund um den Alltag in Deinem Zuhause</a:t>
            </a:r>
            <a:r>
              <a:rPr lang="en-US" sz="2400">
                <a:latin typeface="Comic Sans MS"/>
              </a:rPr>
              <a:t>​</a:t>
            </a:r>
          </a:p>
          <a:p>
            <a:pPr fontAlgn="base"/>
            <a:r>
              <a:rPr lang="de-DE" sz="2400">
                <a:latin typeface="Comic Sans MS"/>
              </a:rPr>
              <a:t>​</a:t>
            </a:r>
          </a:p>
          <a:p>
            <a:pPr marL="342900" indent="-342900" fontAlgn="base">
              <a:buFont typeface="Arial" panose="020B0604020202020204" pitchFamily="34" charset="0"/>
              <a:buChar char="•"/>
            </a:pPr>
            <a:r>
              <a:rPr lang="de-DE" sz="2400">
                <a:latin typeface="Comic Sans MS"/>
              </a:rPr>
              <a:t>Für den Anfang haben wir für Dich einfachere </a:t>
            </a:r>
            <a:r>
              <a:rPr lang="de-DE" sz="2400" err="1">
                <a:latin typeface="Comic Sans MS"/>
              </a:rPr>
              <a:t>Challenges</a:t>
            </a:r>
            <a:r>
              <a:rPr lang="de-DE" sz="2400">
                <a:latin typeface="Comic Sans MS"/>
              </a:rPr>
              <a:t> ausgewählt. Das wird sich im Laufe der nächsten Woche natürlich noch steigern, also aufgepasst! </a:t>
            </a:r>
            <a:r>
              <a:rPr lang="en-US" sz="2400">
                <a:latin typeface="Comic Sans MS"/>
              </a:rPr>
              <a:t>​</a:t>
            </a:r>
          </a:p>
          <a:p>
            <a:pPr fontAlgn="base"/>
            <a:r>
              <a:rPr lang="de-DE" sz="2400">
                <a:latin typeface="Comic Sans MS"/>
              </a:rPr>
              <a:t>​</a:t>
            </a:r>
          </a:p>
          <a:p>
            <a:pPr marL="342900" indent="-342900" fontAlgn="base">
              <a:buFont typeface="Arial" panose="020B0604020202020204" pitchFamily="34" charset="0"/>
              <a:buChar char="•"/>
            </a:pPr>
            <a:r>
              <a:rPr lang="de-DE" sz="2400">
                <a:latin typeface="Comic Sans MS"/>
              </a:rPr>
              <a:t>Mache Dich mit den </a:t>
            </a:r>
            <a:r>
              <a:rPr lang="de-DE" sz="2400" err="1">
                <a:latin typeface="Comic Sans MS"/>
              </a:rPr>
              <a:t>Challenges</a:t>
            </a:r>
            <a:r>
              <a:rPr lang="de-DE" sz="2400">
                <a:latin typeface="Comic Sans MS"/>
              </a:rPr>
              <a:t> für die Woche vertraut und versuche sie bestmöglich in Deinen Alltag zu integrieren </a:t>
            </a:r>
            <a:r>
              <a:rPr lang="en-US" sz="2400">
                <a:latin typeface="Comic Sans MS"/>
              </a:rPr>
              <a:t>​</a:t>
            </a:r>
          </a:p>
          <a:p>
            <a:endParaRPr lang="de-DE" sz="2400">
              <a:solidFill>
                <a:schemeClr val="bg1"/>
              </a:solidFill>
              <a:latin typeface="Comic Sans MS" panose="030F0902030302020204" pitchFamily="66" charset="0"/>
            </a:endParaRPr>
          </a:p>
        </p:txBody>
      </p:sp>
      <p:pic>
        <p:nvPicPr>
          <p:cNvPr id="2" name="Grafik 2" descr="Home1 mit einfarbiger Füllung">
            <a:extLst>
              <a:ext uri="{FF2B5EF4-FFF2-40B4-BE49-F238E27FC236}">
                <a16:creationId xmlns:a16="http://schemas.microsoft.com/office/drawing/2014/main" id="{D4E84E91-28B4-4ECC-81F5-D5A1B4DDF6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800000">
            <a:off x="173832" y="590550"/>
            <a:ext cx="914400" cy="914400"/>
          </a:xfrm>
          <a:prstGeom prst="rect">
            <a:avLst/>
          </a:prstGeom>
        </p:spPr>
      </p:pic>
      <p:pic>
        <p:nvPicPr>
          <p:cNvPr id="3" name="Grafik 3" descr="Eimer und Wischmopp Silhouette">
            <a:extLst>
              <a:ext uri="{FF2B5EF4-FFF2-40B4-BE49-F238E27FC236}">
                <a16:creationId xmlns:a16="http://schemas.microsoft.com/office/drawing/2014/main" id="{C061A367-263C-4D5E-949C-B67F819E2A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740000">
            <a:off x="10829925" y="269081"/>
            <a:ext cx="914400" cy="914400"/>
          </a:xfrm>
          <a:prstGeom prst="rect">
            <a:avLst/>
          </a:prstGeom>
        </p:spPr>
      </p:pic>
      <p:pic>
        <p:nvPicPr>
          <p:cNvPr id="4" name="Grafik 4" descr="Vorstadtszenerie Silhouette">
            <a:extLst>
              <a:ext uri="{FF2B5EF4-FFF2-40B4-BE49-F238E27FC236}">
                <a16:creationId xmlns:a16="http://schemas.microsoft.com/office/drawing/2014/main" id="{4CE0537E-7DEA-425D-8B0B-E0F594F78D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700000">
            <a:off x="54770" y="5698331"/>
            <a:ext cx="914400" cy="914400"/>
          </a:xfrm>
          <a:prstGeom prst="rect">
            <a:avLst/>
          </a:prstGeom>
        </p:spPr>
      </p:pic>
      <p:pic>
        <p:nvPicPr>
          <p:cNvPr id="5" name="Grafik 6" descr="Müll-verboten-Zeichen Silhouette">
            <a:extLst>
              <a:ext uri="{FF2B5EF4-FFF2-40B4-BE49-F238E27FC236}">
                <a16:creationId xmlns:a16="http://schemas.microsoft.com/office/drawing/2014/main" id="{ABFB85F6-88A3-459B-A36D-FF6BD696407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69" y="2936081"/>
            <a:ext cx="914400" cy="914400"/>
          </a:xfrm>
          <a:prstGeom prst="rect">
            <a:avLst/>
          </a:prstGeom>
        </p:spPr>
      </p:pic>
      <p:pic>
        <p:nvPicPr>
          <p:cNvPr id="7" name="Grafik 8" descr="Abfall Silhouette">
            <a:extLst>
              <a:ext uri="{FF2B5EF4-FFF2-40B4-BE49-F238E27FC236}">
                <a16:creationId xmlns:a16="http://schemas.microsoft.com/office/drawing/2014/main" id="{2D3D3B92-CD0C-423C-9FED-FF6AC8D5897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420000">
            <a:off x="11222832" y="5341144"/>
            <a:ext cx="914400" cy="914400"/>
          </a:xfrm>
          <a:prstGeom prst="rect">
            <a:avLst/>
          </a:prstGeom>
        </p:spPr>
      </p:pic>
    </p:spTree>
    <p:extLst>
      <p:ext uri="{BB962C8B-B14F-4D97-AF65-F5344CB8AC3E}">
        <p14:creationId xmlns:p14="http://schemas.microsoft.com/office/powerpoint/2010/main" val="29635550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ENDE</a:t>
            </a: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a:xfrm>
            <a:off x="838200" y="1825625"/>
            <a:ext cx="10515600" cy="4808538"/>
          </a:xfrm>
        </p:spPr>
        <p:txBody>
          <a:bodyPr vert="horz" lIns="91440" tIns="45720" rIns="91440" bIns="45720" rtlCol="0" anchor="t">
            <a:normAutofit/>
          </a:bodyPr>
          <a:lstStyle/>
          <a:p>
            <a:pPr marL="0" indent="0" algn="ctr">
              <a:buNone/>
            </a:pPr>
            <a:r>
              <a:rPr lang="de-DE">
                <a:latin typeface="Comic Sans MS"/>
                <a:cs typeface="Calibri"/>
              </a:rPr>
              <a:t>Du hast es geschafft!</a:t>
            </a:r>
          </a:p>
          <a:p>
            <a:pPr marL="0" indent="0" algn="ctr">
              <a:buNone/>
            </a:pPr>
            <a:endParaRPr lang="de-DE">
              <a:latin typeface="Comic Sans MS"/>
              <a:cs typeface="Calibri"/>
            </a:endParaRPr>
          </a:p>
          <a:p>
            <a:pPr marL="0" indent="0" algn="ctr">
              <a:buNone/>
            </a:pPr>
            <a:r>
              <a:rPr lang="de-DE">
                <a:latin typeface="Comic Sans MS"/>
                <a:cs typeface="Calibri"/>
              </a:rPr>
              <a:t>Cool, dass Du teilgenommen hast! Hoffentlich hattest Du Spaß dabei und hast etwas hinsichtlich eines nachhaltigeren Lebensstiles gelernt.</a:t>
            </a:r>
          </a:p>
          <a:p>
            <a:pPr marL="0" indent="0" algn="ctr">
              <a:buNone/>
            </a:pPr>
            <a:r>
              <a:rPr lang="de-DE">
                <a:latin typeface="Comic Sans MS"/>
                <a:cs typeface="Calibri"/>
              </a:rPr>
              <a:t>Halb so schlimm, wenn das ein oder andere nicht so geklappt hat, wie erhofft. Das war der erste Schritt in eine nachhaltigere Zukunft!</a:t>
            </a:r>
          </a:p>
          <a:p>
            <a:pPr marL="0" indent="0" algn="ctr">
              <a:buNone/>
            </a:pPr>
            <a:endParaRPr lang="de-DE">
              <a:latin typeface="Comic Sans MS"/>
              <a:cs typeface="Calibri"/>
            </a:endParaRPr>
          </a:p>
          <a:p>
            <a:pPr marL="0" indent="0" algn="ctr">
              <a:buNone/>
            </a:pPr>
            <a:r>
              <a:rPr lang="de-DE" err="1">
                <a:latin typeface="Comic Sans MS"/>
                <a:cs typeface="Calibri"/>
              </a:rPr>
              <a:t>Stay</a:t>
            </a:r>
            <a:r>
              <a:rPr lang="de-DE">
                <a:latin typeface="Comic Sans MS"/>
                <a:cs typeface="Calibri"/>
              </a:rPr>
              <a:t> </a:t>
            </a:r>
            <a:r>
              <a:rPr lang="de-DE" err="1">
                <a:latin typeface="Comic Sans MS"/>
                <a:cs typeface="Calibri"/>
              </a:rPr>
              <a:t>green</a:t>
            </a:r>
            <a:r>
              <a:rPr lang="de-DE">
                <a:latin typeface="Comic Sans MS"/>
                <a:cs typeface="Calibri"/>
              </a:rPr>
              <a:t>! </a:t>
            </a:r>
          </a:p>
        </p:txBody>
      </p:sp>
      <p:pic>
        <p:nvPicPr>
          <p:cNvPr id="10" name="Grafik 9" descr="Erdkugel: Amerika mit einfarbiger Füllung">
            <a:extLst>
              <a:ext uri="{FF2B5EF4-FFF2-40B4-BE49-F238E27FC236}">
                <a16:creationId xmlns:a16="http://schemas.microsoft.com/office/drawing/2014/main" id="{7C662349-7922-4CCD-A244-0E8EC57F2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88169" y="5553585"/>
            <a:ext cx="1246755" cy="1246755"/>
          </a:xfrm>
          <a:prstGeom prst="rect">
            <a:avLst/>
          </a:prstGeom>
        </p:spPr>
      </p:pic>
      <p:pic>
        <p:nvPicPr>
          <p:cNvPr id="11" name="Grafik 10">
            <a:extLst>
              <a:ext uri="{FF2B5EF4-FFF2-40B4-BE49-F238E27FC236}">
                <a16:creationId xmlns:a16="http://schemas.microsoft.com/office/drawing/2014/main" id="{0E7667BD-0EB9-40CC-AF69-1F6FA5343D87}"/>
              </a:ext>
            </a:extLst>
          </p:cNvPr>
          <p:cNvPicPr>
            <a:picLocks noChangeAspect="1"/>
          </p:cNvPicPr>
          <p:nvPr/>
        </p:nvPicPr>
        <p:blipFill>
          <a:blip r:embed="rId6"/>
          <a:stretch>
            <a:fillRect/>
          </a:stretch>
        </p:blipFill>
        <p:spPr>
          <a:xfrm>
            <a:off x="426644" y="365125"/>
            <a:ext cx="1737511" cy="725487"/>
          </a:xfrm>
          <a:prstGeom prst="rect">
            <a:avLst/>
          </a:prstGeom>
        </p:spPr>
      </p:pic>
    </p:spTree>
    <p:extLst>
      <p:ext uri="{BB962C8B-B14F-4D97-AF65-F5344CB8AC3E}">
        <p14:creationId xmlns:p14="http://schemas.microsoft.com/office/powerpoint/2010/main" val="42770135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Quellenangabe</a:t>
            </a: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a:xfrm>
            <a:off x="838200" y="1825625"/>
            <a:ext cx="10515600" cy="4808538"/>
          </a:xfrm>
        </p:spPr>
        <p:txBody>
          <a:bodyPr vert="horz" lIns="91440" tIns="45720" rIns="91440" bIns="45720" rtlCol="0" anchor="t">
            <a:normAutofit fontScale="92500" lnSpcReduction="10000"/>
          </a:bodyPr>
          <a:lstStyle/>
          <a:p>
            <a:pPr marL="0" indent="0">
              <a:buNone/>
            </a:pPr>
            <a:r>
              <a:rPr lang="de-DE" sz="1800" i="1"/>
              <a:t>Beim Backen den Stromverbrauch im Blick haben. </a:t>
            </a:r>
            <a:r>
              <a:rPr lang="de-DE" sz="1800"/>
              <a:t>(2022). Bundesministerium für Wirtschaft und Klimaschutz. 	Abgerufen am: 27.10.2021, URL: https://</a:t>
            </a:r>
            <a:r>
              <a:rPr lang="de-DE" sz="1800" err="1"/>
              <a:t>www.</a:t>
            </a:r>
            <a:r>
              <a:rPr lang="de-DE" sz="1800"/>
              <a:t>deutschland-machts-	effizient</a:t>
            </a:r>
            <a:r>
              <a:rPr lang="de-DE" sz="1800" err="1"/>
              <a:t>.de</a:t>
            </a:r>
            <a:r>
              <a:rPr lang="de-DE" sz="1800"/>
              <a:t>/KAENEF/Redaktion/DE/Standardartikel/Dossier/A-backen-</a:t>
            </a:r>
            <a:r>
              <a:rPr lang="de-DE" sz="1800" err="1"/>
              <a:t>stromverbrauch.</a:t>
            </a:r>
            <a:r>
              <a:rPr lang="de-DE" sz="1800"/>
              <a:t>html</a:t>
            </a:r>
            <a:endParaRPr lang="de-DE" sz="1800">
              <a:cs typeface="Calibri"/>
            </a:endParaRPr>
          </a:p>
          <a:p>
            <a:pPr marL="0" indent="0">
              <a:buNone/>
            </a:pPr>
            <a:r>
              <a:rPr lang="de-DE" sz="1800" err="1">
                <a:cs typeface="Calibri"/>
              </a:rPr>
              <a:t>Dallmus</a:t>
            </a:r>
            <a:r>
              <a:rPr lang="de-DE" sz="1800">
                <a:cs typeface="Calibri"/>
              </a:rPr>
              <a:t>, A. (2019, 19. September). </a:t>
            </a:r>
            <a:r>
              <a:rPr lang="de-DE" sz="1800" i="1">
                <a:cs typeface="Calibri"/>
              </a:rPr>
              <a:t>Wie umweltfreundlich sind Papiertüten? </a:t>
            </a:r>
            <a:r>
              <a:rPr lang="de-DE" sz="1800">
                <a:cs typeface="Calibri"/>
              </a:rPr>
              <a:t>Bayerischer Rundfunk. Abgerufen am 	25.10.2021, URL: </a:t>
            </a:r>
            <a:r>
              <a:rPr lang="de-DE" sz="1800">
                <a:ea typeface="+mn-lt"/>
                <a:cs typeface="+mn-lt"/>
              </a:rPr>
              <a:t>https://</a:t>
            </a:r>
            <a:r>
              <a:rPr lang="de-DE" sz="1800" err="1">
                <a:ea typeface="+mn-lt"/>
                <a:cs typeface="+mn-lt"/>
              </a:rPr>
              <a:t>www.br.de</a:t>
            </a:r>
            <a:r>
              <a:rPr lang="de-DE" sz="1800">
                <a:ea typeface="+mn-lt"/>
                <a:cs typeface="+mn-lt"/>
              </a:rPr>
              <a:t>/</a:t>
            </a:r>
            <a:r>
              <a:rPr lang="de-DE" sz="1800" err="1">
                <a:ea typeface="+mn-lt"/>
                <a:cs typeface="+mn-lt"/>
              </a:rPr>
              <a:t>radio</a:t>
            </a:r>
            <a:r>
              <a:rPr lang="de-DE" sz="1800">
                <a:ea typeface="+mn-lt"/>
                <a:cs typeface="+mn-lt"/>
              </a:rPr>
              <a:t>/bayern1/</a:t>
            </a:r>
            <a:r>
              <a:rPr lang="de-DE" sz="1800" err="1">
                <a:ea typeface="+mn-lt"/>
                <a:cs typeface="+mn-lt"/>
              </a:rPr>
              <a:t>inhalt</a:t>
            </a:r>
            <a:r>
              <a:rPr lang="de-DE" sz="1800">
                <a:ea typeface="+mn-lt"/>
                <a:cs typeface="+mn-lt"/>
              </a:rPr>
              <a:t>/experten-tipps/</a:t>
            </a:r>
            <a:r>
              <a:rPr lang="de-DE" sz="1800" err="1">
                <a:ea typeface="+mn-lt"/>
                <a:cs typeface="+mn-lt"/>
              </a:rPr>
              <a:t>umweltkommissar</a:t>
            </a:r>
            <a:r>
              <a:rPr lang="de-DE" sz="1800">
                <a:ea typeface="+mn-lt"/>
                <a:cs typeface="+mn-lt"/>
              </a:rPr>
              <a:t>/umwelt-	plastik-papier-tuete-100.html</a:t>
            </a:r>
            <a:endParaRPr lang="de-DE" i="1">
              <a:cs typeface="Calibri"/>
            </a:endParaRPr>
          </a:p>
          <a:p>
            <a:pPr marL="0" indent="0">
              <a:buNone/>
            </a:pPr>
            <a:r>
              <a:rPr lang="de-DE" sz="1800" i="1"/>
              <a:t>Fahrgemeinschaften. </a:t>
            </a:r>
            <a:r>
              <a:rPr lang="de-DE" sz="1800"/>
              <a:t>(</a:t>
            </a:r>
            <a:r>
              <a:rPr lang="de-DE" sz="1800" err="1"/>
              <a:t>o.D</a:t>
            </a:r>
            <a:r>
              <a:rPr lang="de-DE" sz="1800"/>
              <a:t>.).</a:t>
            </a:r>
            <a:r>
              <a:rPr lang="de-DE" sz="1800" i="1"/>
              <a:t> </a:t>
            </a:r>
            <a:r>
              <a:rPr lang="de-DE" sz="1800"/>
              <a:t>Umweltbundesamt. Abgerufen am: 16.11.2021, URL: 	</a:t>
            </a:r>
            <a:r>
              <a:rPr lang="de-DE" sz="1800">
                <a:ea typeface="+mn-lt"/>
                <a:cs typeface="+mn-lt"/>
              </a:rPr>
              <a:t>https://</a:t>
            </a:r>
            <a:r>
              <a:rPr lang="de-DE" sz="1800" err="1">
                <a:ea typeface="+mn-lt"/>
                <a:cs typeface="+mn-lt"/>
              </a:rPr>
              <a:t>www.umweltbundesamt.de</a:t>
            </a:r>
            <a:r>
              <a:rPr lang="de-DE" sz="1800">
                <a:ea typeface="+mn-lt"/>
                <a:cs typeface="+mn-lt"/>
              </a:rPr>
              <a:t>/</a:t>
            </a:r>
            <a:r>
              <a:rPr lang="de-DE" sz="1800" err="1">
                <a:ea typeface="+mn-lt"/>
                <a:cs typeface="+mn-lt"/>
              </a:rPr>
              <a:t>umwelttipps</a:t>
            </a:r>
            <a:r>
              <a:rPr lang="de-DE" sz="1800">
                <a:ea typeface="+mn-lt"/>
                <a:cs typeface="+mn-lt"/>
              </a:rPr>
              <a:t>-</a:t>
            </a:r>
            <a:r>
              <a:rPr lang="de-DE" sz="1800" err="1">
                <a:ea typeface="+mn-lt"/>
                <a:cs typeface="+mn-lt"/>
              </a:rPr>
              <a:t>fuer</a:t>
            </a:r>
            <a:r>
              <a:rPr lang="de-DE" sz="1800">
                <a:ea typeface="+mn-lt"/>
                <a:cs typeface="+mn-lt"/>
              </a:rPr>
              <a:t>-den-alltag/</a:t>
            </a:r>
            <a:r>
              <a:rPr lang="de-DE" sz="1800" err="1">
                <a:ea typeface="+mn-lt"/>
                <a:cs typeface="+mn-lt"/>
              </a:rPr>
              <a:t>mobilitaet</a:t>
            </a:r>
            <a:r>
              <a:rPr lang="de-DE" sz="1800">
                <a:ea typeface="+mn-lt"/>
                <a:cs typeface="+mn-lt"/>
              </a:rPr>
              <a:t>/</a:t>
            </a:r>
            <a:r>
              <a:rPr lang="de-DE" sz="1800" err="1">
                <a:ea typeface="+mn-lt"/>
                <a:cs typeface="+mn-lt"/>
              </a:rPr>
              <a:t>fahrgemeinschaften</a:t>
            </a:r>
            <a:endParaRPr lang="de-DE" sz="1800">
              <a:ea typeface="+mn-lt"/>
              <a:cs typeface="+mn-lt"/>
            </a:endParaRPr>
          </a:p>
          <a:p>
            <a:pPr marL="0" indent="0">
              <a:buNone/>
            </a:pPr>
            <a:r>
              <a:rPr lang="de-DE" sz="1800"/>
              <a:t>Geschäftsstelle der Nachhaltigkeitsstrategie Ministerium für Umwelt, Klima und Energiewirtschaft Baden-	Württemberg (2020, März) Klima-</a:t>
            </a:r>
            <a:r>
              <a:rPr lang="de-DE" sz="1800" err="1"/>
              <a:t>Sparbüchle</a:t>
            </a:r>
            <a:r>
              <a:rPr lang="de-DE" sz="1800"/>
              <a:t> (1. Aufl.). </a:t>
            </a:r>
            <a:r>
              <a:rPr lang="de-DE" sz="1800" err="1"/>
              <a:t>ÖkoMedia</a:t>
            </a:r>
            <a:r>
              <a:rPr lang="de-DE" sz="1800"/>
              <a:t> GmbH</a:t>
            </a:r>
          </a:p>
          <a:p>
            <a:pPr marL="0" indent="0">
              <a:buNone/>
            </a:pPr>
            <a:r>
              <a:rPr lang="de-DE" sz="1800"/>
              <a:t>Verbraucherzentrale. (2020). </a:t>
            </a:r>
            <a:r>
              <a:rPr lang="de-DE" sz="1800" i="1"/>
              <a:t>5 anstatt 10 Minuten duschen. </a:t>
            </a:r>
            <a:r>
              <a:rPr lang="de-DE" sz="1800"/>
              <a:t>Ministerium für Umwelt, Klima und Energiewirtschaft 	Baden-Württemberg. Abgerufen am 25.10.2021, URL: 	</a:t>
            </a:r>
            <a:r>
              <a:rPr lang="de-DE" sz="1800">
                <a:ea typeface="+mn-lt"/>
                <a:cs typeface="+mn-lt"/>
              </a:rPr>
              <a:t>https://</a:t>
            </a:r>
            <a:r>
              <a:rPr lang="de-DE" sz="1800" err="1">
                <a:ea typeface="+mn-lt"/>
                <a:cs typeface="+mn-lt"/>
              </a:rPr>
              <a:t>www.nachhaltigkeitsstrategie.de</a:t>
            </a:r>
            <a:r>
              <a:rPr lang="de-DE" sz="1800">
                <a:ea typeface="+mn-lt"/>
                <a:cs typeface="+mn-lt"/>
              </a:rPr>
              <a:t>/</a:t>
            </a:r>
            <a:r>
              <a:rPr lang="de-DE" sz="1800" err="1">
                <a:ea typeface="+mn-lt"/>
                <a:cs typeface="+mn-lt"/>
              </a:rPr>
              <a:t>strategie</a:t>
            </a:r>
            <a:r>
              <a:rPr lang="de-DE" sz="1800">
                <a:ea typeface="+mn-lt"/>
                <a:cs typeface="+mn-lt"/>
              </a:rPr>
              <a:t>/</a:t>
            </a:r>
            <a:r>
              <a:rPr lang="de-DE" sz="1800" err="1">
                <a:ea typeface="+mn-lt"/>
                <a:cs typeface="+mn-lt"/>
              </a:rPr>
              <a:t>projekte</a:t>
            </a:r>
            <a:r>
              <a:rPr lang="de-DE" sz="1800">
                <a:ea typeface="+mn-lt"/>
                <a:cs typeface="+mn-lt"/>
              </a:rPr>
              <a:t>/detail-1/5-anstatt-10-minuten-duschen</a:t>
            </a:r>
          </a:p>
          <a:p>
            <a:pPr marL="0" indent="0">
              <a:buNone/>
            </a:pPr>
            <a:r>
              <a:rPr lang="de-DE" sz="1800" i="1">
                <a:ea typeface="+mn-lt"/>
                <a:cs typeface="+mn-lt"/>
              </a:rPr>
              <a:t>Wie klimaschädlich sind tierische Lebensmittel? </a:t>
            </a:r>
            <a:r>
              <a:rPr lang="de-DE" sz="1800">
                <a:ea typeface="+mn-lt"/>
                <a:cs typeface="+mn-lt"/>
              </a:rPr>
              <a:t>(2021, 24. August). Bundesinformationszentrum Landwirtschaft. 	Abgerufen am 27.10.2021, URL: https://</a:t>
            </a:r>
            <a:r>
              <a:rPr lang="de-DE" sz="1800" err="1">
                <a:ea typeface="+mn-lt"/>
                <a:cs typeface="+mn-lt"/>
              </a:rPr>
              <a:t>www.landwirtschaft.de</a:t>
            </a:r>
            <a:r>
              <a:rPr lang="de-DE" sz="1800">
                <a:ea typeface="+mn-lt"/>
                <a:cs typeface="+mn-lt"/>
              </a:rPr>
              <a:t>/</a:t>
            </a:r>
            <a:r>
              <a:rPr lang="de-DE" sz="1800" err="1">
                <a:ea typeface="+mn-lt"/>
                <a:cs typeface="+mn-lt"/>
              </a:rPr>
              <a:t>diskussion</a:t>
            </a:r>
            <a:r>
              <a:rPr lang="de-DE" sz="1800">
                <a:ea typeface="+mn-lt"/>
                <a:cs typeface="+mn-lt"/>
              </a:rPr>
              <a:t>-und-dialog/</a:t>
            </a:r>
            <a:r>
              <a:rPr lang="de-DE" sz="1800" err="1">
                <a:ea typeface="+mn-lt"/>
                <a:cs typeface="+mn-lt"/>
              </a:rPr>
              <a:t>umwelt</a:t>
            </a:r>
            <a:r>
              <a:rPr lang="de-DE" sz="1800">
                <a:ea typeface="+mn-lt"/>
                <a:cs typeface="+mn-lt"/>
              </a:rPr>
              <a:t>/wie-	klimaschaedlich-sind-tierische-lebensmittel </a:t>
            </a:r>
          </a:p>
          <a:p>
            <a:pPr marL="0" indent="0">
              <a:buNone/>
            </a:pPr>
            <a:r>
              <a:rPr lang="de-DE" sz="1800"/>
              <a:t>Zinke, Dr. O. (2021, 11. November) </a:t>
            </a:r>
            <a:r>
              <a:rPr lang="de-DE" sz="1800" i="1"/>
              <a:t>Landwirtschaft: Was wäre, wenn alle Menschen vegan wären? </a:t>
            </a:r>
            <a:r>
              <a:rPr lang="de-DE" sz="1800"/>
              <a:t>Abgerufen am 	25.10.2021, URL: </a:t>
            </a:r>
            <a:r>
              <a:rPr lang="de-DE" sz="1800">
                <a:ea typeface="+mn-lt"/>
                <a:cs typeface="+mn-lt"/>
              </a:rPr>
              <a:t>https://</a:t>
            </a:r>
            <a:r>
              <a:rPr lang="de-DE" sz="1800" err="1">
                <a:ea typeface="+mn-lt"/>
                <a:cs typeface="+mn-lt"/>
              </a:rPr>
              <a:t>www.agrarheute.com</a:t>
            </a:r>
            <a:r>
              <a:rPr lang="de-DE" sz="1800">
                <a:ea typeface="+mn-lt"/>
                <a:cs typeface="+mn-lt"/>
              </a:rPr>
              <a:t>/</a:t>
            </a:r>
            <a:r>
              <a:rPr lang="de-DE" sz="1800" err="1">
                <a:ea typeface="+mn-lt"/>
                <a:cs typeface="+mn-lt"/>
              </a:rPr>
              <a:t>management</a:t>
            </a:r>
            <a:r>
              <a:rPr lang="de-DE" sz="1800">
                <a:ea typeface="+mn-lt"/>
                <a:cs typeface="+mn-lt"/>
              </a:rPr>
              <a:t>/</a:t>
            </a:r>
            <a:r>
              <a:rPr lang="de-DE" sz="1800" err="1">
                <a:ea typeface="+mn-lt"/>
                <a:cs typeface="+mn-lt"/>
              </a:rPr>
              <a:t>agribusiness</a:t>
            </a:r>
            <a:r>
              <a:rPr lang="de-DE" sz="1800">
                <a:ea typeface="+mn-lt"/>
                <a:cs typeface="+mn-lt"/>
              </a:rPr>
              <a:t>/landwirtschaft-waere-alle-	menschen-vegan-waeren-573482</a:t>
            </a:r>
          </a:p>
          <a:p>
            <a:pPr marL="0" indent="0">
              <a:buNone/>
            </a:pPr>
            <a:endParaRPr lang="de-DE" sz="1800">
              <a:ea typeface="+mn-lt"/>
              <a:cs typeface="+mn-lt"/>
            </a:endParaRPr>
          </a:p>
          <a:p>
            <a:pPr marL="0" indent="0">
              <a:buNone/>
            </a:pPr>
            <a:endParaRPr lang="de-DE" sz="1800"/>
          </a:p>
          <a:p>
            <a:pPr marL="0" indent="0">
              <a:buNone/>
            </a:pPr>
            <a:endParaRPr lang="de-DE" sz="1800"/>
          </a:p>
          <a:p>
            <a:pPr marL="0" indent="0" algn="ctr">
              <a:buNone/>
            </a:pPr>
            <a:endParaRPr lang="de-DE">
              <a:cs typeface="Calibri"/>
            </a:endParaRPr>
          </a:p>
        </p:txBody>
      </p:sp>
      <p:pic>
        <p:nvPicPr>
          <p:cNvPr id="10" name="Grafik 9" descr="Erdkugel: Amerika mit einfarbiger Füllung">
            <a:extLst>
              <a:ext uri="{FF2B5EF4-FFF2-40B4-BE49-F238E27FC236}">
                <a16:creationId xmlns:a16="http://schemas.microsoft.com/office/drawing/2014/main" id="{7C662349-7922-4CCD-A244-0E8EC57F2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97099" y="5719763"/>
            <a:ext cx="1246755" cy="1246755"/>
          </a:xfrm>
          <a:prstGeom prst="rect">
            <a:avLst/>
          </a:prstGeom>
        </p:spPr>
      </p:pic>
      <p:pic>
        <p:nvPicPr>
          <p:cNvPr id="11" name="Grafik 10">
            <a:extLst>
              <a:ext uri="{FF2B5EF4-FFF2-40B4-BE49-F238E27FC236}">
                <a16:creationId xmlns:a16="http://schemas.microsoft.com/office/drawing/2014/main" id="{0E7667BD-0EB9-40CC-AF69-1F6FA5343D87}"/>
              </a:ext>
            </a:extLst>
          </p:cNvPr>
          <p:cNvPicPr>
            <a:picLocks noChangeAspect="1"/>
          </p:cNvPicPr>
          <p:nvPr/>
        </p:nvPicPr>
        <p:blipFill>
          <a:blip r:embed="rId6"/>
          <a:stretch>
            <a:fillRect/>
          </a:stretch>
        </p:blipFill>
        <p:spPr>
          <a:xfrm>
            <a:off x="426644" y="365125"/>
            <a:ext cx="1737511" cy="725487"/>
          </a:xfrm>
          <a:prstGeom prst="rect">
            <a:avLst/>
          </a:prstGeom>
        </p:spPr>
      </p:pic>
    </p:spTree>
    <p:extLst>
      <p:ext uri="{BB962C8B-B14F-4D97-AF65-F5344CB8AC3E}">
        <p14:creationId xmlns:p14="http://schemas.microsoft.com/office/powerpoint/2010/main" val="3211230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 internetfähiges Gerät, Internet​</a:t>
            </a:r>
          </a:p>
          <a:p>
            <a:pPr fontAlgn="base"/>
            <a:r>
              <a:rPr lang="de-DE">
                <a:solidFill>
                  <a:schemeClr val="tx1"/>
                </a:solidFill>
                <a:latin typeface="Comic Sans MS"/>
              </a:rPr>
              <a:t>Anleitung: </a:t>
            </a:r>
            <a:r>
              <a:rPr lang="en-US">
                <a:solidFill>
                  <a:schemeClr val="tx1"/>
                </a:solidFill>
                <a:latin typeface="Comic Sans MS"/>
              </a:rPr>
              <a:t>​</a:t>
            </a:r>
          </a:p>
          <a:p>
            <a:pPr marL="342900" indent="-342900" fontAlgn="base">
              <a:buAutoNum type="arabicPeriod"/>
            </a:pPr>
            <a:r>
              <a:rPr lang="de-DE">
                <a:solidFill>
                  <a:schemeClr val="tx1"/>
                </a:solidFill>
                <a:latin typeface="Comic Sans MS"/>
              </a:rPr>
              <a:t>Rufe die folgende Webseite auf: uba.co2-rechner.de/</a:t>
            </a:r>
            <a:r>
              <a:rPr lang="de-DE" err="1">
                <a:solidFill>
                  <a:schemeClr val="tx1"/>
                </a:solidFill>
                <a:latin typeface="Comic Sans MS"/>
              </a:rPr>
              <a:t>de_DE</a:t>
            </a:r>
            <a:r>
              <a:rPr lang="de-DE">
                <a:solidFill>
                  <a:schemeClr val="tx1"/>
                </a:solidFill>
                <a:latin typeface="Comic Sans MS"/>
              </a:rPr>
              <a:t>/</a:t>
            </a:r>
            <a:r>
              <a:rPr lang="en-US">
                <a:solidFill>
                  <a:schemeClr val="tx1"/>
                </a:solidFill>
                <a:latin typeface="Comic Sans MS"/>
              </a:rPr>
              <a:t>​</a:t>
            </a:r>
          </a:p>
          <a:p>
            <a:pPr marL="342900" indent="-342900" fontAlgn="base">
              <a:buAutoNum type="arabicPeriod"/>
            </a:pPr>
            <a:r>
              <a:rPr lang="de-DE">
                <a:solidFill>
                  <a:schemeClr val="tx1"/>
                </a:solidFill>
                <a:latin typeface="Comic Sans MS"/>
              </a:rPr>
              <a:t>Folge den Anweisungen und berechne somit Deinen persönlichen </a:t>
            </a:r>
            <a:r>
              <a:rPr lang="en-US">
                <a:solidFill>
                  <a:schemeClr val="tx1"/>
                </a:solidFill>
                <a:latin typeface="Comic Sans MS"/>
              </a:rPr>
              <a:t>​</a:t>
            </a:r>
            <a:br>
              <a:rPr lang="en-US">
                <a:latin typeface="Comic Sans MS" panose="030F0902030302020204" pitchFamily="66" charset="0"/>
              </a:rPr>
            </a:br>
            <a:r>
              <a:rPr lang="de-DE">
                <a:solidFill>
                  <a:schemeClr val="tx1"/>
                </a:solidFill>
                <a:latin typeface="Comic Sans MS"/>
                <a:ea typeface="+mn-lt"/>
                <a:cs typeface="+mn-lt"/>
              </a:rPr>
              <a:t>CO</a:t>
            </a:r>
            <a:r>
              <a:rPr lang="de-DE" baseline="-25000">
                <a:solidFill>
                  <a:schemeClr val="tx1"/>
                </a:solidFill>
                <a:latin typeface="Comic Sans MS"/>
                <a:ea typeface="+mn-lt"/>
                <a:cs typeface="+mn-lt"/>
              </a:rPr>
              <a:t>2</a:t>
            </a:r>
            <a:r>
              <a:rPr lang="de-DE">
                <a:solidFill>
                  <a:schemeClr val="tx1"/>
                </a:solidFill>
                <a:latin typeface="Comic Sans MS"/>
              </a:rPr>
              <a:t>-Footprint</a:t>
            </a:r>
            <a:r>
              <a:rPr lang="en-US">
                <a:solidFill>
                  <a:schemeClr val="tx1"/>
                </a:solidFill>
                <a:latin typeface="Comic Sans MS"/>
              </a:rPr>
              <a:t>​</a:t>
            </a:r>
          </a:p>
          <a:p>
            <a:pPr marL="342900" indent="-342900">
              <a:buAutoNum type="arabicPeriod"/>
            </a:pPr>
            <a:r>
              <a:rPr lang="de-DE">
                <a:solidFill>
                  <a:schemeClr val="tx1"/>
                </a:solidFill>
                <a:latin typeface="Comic Sans MS"/>
              </a:rPr>
              <a:t>Auf der nächsten Seite findest Du etwas Platz, um Dir Notizen zu</a:t>
            </a:r>
            <a:r>
              <a:rPr lang="en-US">
                <a:solidFill>
                  <a:schemeClr val="tx1"/>
                </a:solidFill>
                <a:latin typeface="Comic Sans MS"/>
              </a:rPr>
              <a:t>​</a:t>
            </a:r>
            <a:r>
              <a:rPr lang="de-DE">
                <a:solidFill>
                  <a:schemeClr val="tx1"/>
                </a:solidFill>
                <a:latin typeface="Comic Sans MS"/>
              </a:rPr>
              <a:t> machen, in welchen Bereichen Du am meisten </a:t>
            </a:r>
            <a:r>
              <a:rPr lang="de-DE">
                <a:solidFill>
                  <a:schemeClr val="tx1"/>
                </a:solidFill>
                <a:latin typeface="Comic Sans MS"/>
                <a:ea typeface="+mn-lt"/>
                <a:cs typeface="+mn-lt"/>
              </a:rPr>
              <a:t>CO</a:t>
            </a:r>
            <a:r>
              <a:rPr lang="de-DE" baseline="-25000">
                <a:solidFill>
                  <a:schemeClr val="tx1"/>
                </a:solidFill>
                <a:latin typeface="Comic Sans MS"/>
                <a:ea typeface="+mn-lt"/>
                <a:cs typeface="+mn-lt"/>
              </a:rPr>
              <a:t>2</a:t>
            </a:r>
            <a:r>
              <a:rPr lang="de-DE">
                <a:solidFill>
                  <a:schemeClr val="tx1"/>
                </a:solidFill>
                <a:latin typeface="Comic Sans MS"/>
              </a:rPr>
              <a:t> ausstößt </a:t>
            </a:r>
            <a:r>
              <a:rPr lang="en-US">
                <a:solidFill>
                  <a:schemeClr val="tx1"/>
                </a:solidFill>
                <a:latin typeface="Comic Sans MS"/>
              </a:rPr>
              <a:t>​</a:t>
            </a:r>
            <a:endParaRPr lang="en-US">
              <a:solidFill>
                <a:schemeClr val="tx1"/>
              </a:solidFill>
              <a:cs typeface="Calibri" panose="020F0502020204030204"/>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1: Berechne Deinen </a:t>
            </a:r>
            <a:r>
              <a:rPr lang="de-DE">
                <a:latin typeface="Comic Sans MS"/>
                <a:ea typeface="+mn-lt"/>
                <a:cs typeface="+mn-lt"/>
              </a:rPr>
              <a:t>CO</a:t>
            </a:r>
            <a:r>
              <a:rPr lang="de-DE" baseline="-25000">
                <a:latin typeface="Comic Sans MS"/>
                <a:ea typeface="+mn-lt"/>
                <a:cs typeface="+mn-lt"/>
              </a:rPr>
              <a:t>2</a:t>
            </a:r>
            <a:r>
              <a:rPr lang="de-DE">
                <a:solidFill>
                  <a:schemeClr val="bg1"/>
                </a:solidFill>
                <a:latin typeface="Comic Sans MS"/>
              </a:rPr>
              <a:t>-Footprint</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a:solidFill>
                  <a:schemeClr val="bg1"/>
                </a:solidFill>
                <a:latin typeface="Comic Sans MS" panose="030F0902030302020204" pitchFamily="66" charset="0"/>
              </a:rPr>
              <a:t>Tag 1</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631216"/>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de-DE" sz="1600">
                <a:solidFill>
                  <a:srgbClr val="005C4E"/>
                </a:solidFill>
                <a:latin typeface="Comic Sans MS"/>
              </a:rPr>
              <a:t>Am Ende der </a:t>
            </a:r>
            <a:r>
              <a:rPr lang="de-DE" sz="1600" err="1">
                <a:solidFill>
                  <a:srgbClr val="005C4E"/>
                </a:solidFill>
                <a:latin typeface="Comic Sans MS"/>
              </a:rPr>
              <a:t>Challenges</a:t>
            </a:r>
            <a:r>
              <a:rPr lang="de-DE" sz="1600">
                <a:solidFill>
                  <a:srgbClr val="005C4E"/>
                </a:solidFill>
                <a:latin typeface="Comic Sans MS"/>
              </a:rPr>
              <a:t> kannst Du Deinen </a:t>
            </a:r>
            <a:r>
              <a:rPr lang="de-DE" sz="1600" err="1">
                <a:solidFill>
                  <a:srgbClr val="005C4E"/>
                </a:solidFill>
                <a:latin typeface="Comic Sans MS"/>
              </a:rPr>
              <a:t>Footprint</a:t>
            </a:r>
            <a:r>
              <a:rPr lang="de-DE" sz="1600">
                <a:solidFill>
                  <a:srgbClr val="005C4E"/>
                </a:solidFill>
                <a:latin typeface="Comic Sans MS"/>
              </a:rPr>
              <a:t> nochmals </a:t>
            </a:r>
          </a:p>
          <a:p>
            <a:pPr algn="ctr" fontAlgn="base"/>
            <a:r>
              <a:rPr lang="de-DE" sz="1600">
                <a:solidFill>
                  <a:srgbClr val="005C4E"/>
                </a:solidFill>
                <a:latin typeface="Comic Sans MS"/>
              </a:rPr>
              <a:t>berechnen. Sei gespannt, wie er sich verändert!</a:t>
            </a:r>
            <a:r>
              <a:rPr lang="en-US" sz="1600">
                <a:solidFill>
                  <a:srgbClr val="005C4E"/>
                </a:solidFill>
                <a:latin typeface="Comic Sans MS"/>
              </a:rPr>
              <a:t>​</a:t>
            </a: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rgbClr val="005C4E"/>
                </a:solidFill>
                <a:latin typeface="Comic Sans MS" panose="030F0902030302020204" pitchFamily="66" charset="0"/>
              </a:rPr>
              <a:t>Challenge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pic>
        <p:nvPicPr>
          <p:cNvPr id="7" name="Grafik 6">
            <a:extLst>
              <a:ext uri="{FF2B5EF4-FFF2-40B4-BE49-F238E27FC236}">
                <a16:creationId xmlns:a16="http://schemas.microsoft.com/office/drawing/2014/main" id="{C6B99C5A-A817-714B-85A4-BB3BDDFB5341}"/>
              </a:ext>
            </a:extLst>
          </p:cNvPr>
          <p:cNvPicPr>
            <a:picLocks noChangeAspect="1"/>
          </p:cNvPicPr>
          <p:nvPr/>
        </p:nvPicPr>
        <p:blipFill>
          <a:blip r:embed="rId10"/>
          <a:stretch>
            <a:fillRect/>
          </a:stretch>
        </p:blipFill>
        <p:spPr>
          <a:xfrm>
            <a:off x="9610726" y="2559129"/>
            <a:ext cx="1562098" cy="1562098"/>
          </a:xfrm>
          <a:prstGeom prst="rect">
            <a:avLst/>
          </a:prstGeom>
        </p:spPr>
      </p:pic>
    </p:spTree>
    <p:extLst>
      <p:ext uri="{BB962C8B-B14F-4D97-AF65-F5344CB8AC3E}">
        <p14:creationId xmlns:p14="http://schemas.microsoft.com/office/powerpoint/2010/main" val="3621075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Eine Mehrwegtüte oder eine Tasche</a:t>
            </a:r>
          </a:p>
          <a:p>
            <a:pPr fontAlgn="base"/>
            <a:r>
              <a:rPr lang="de-DE">
                <a:solidFill>
                  <a:schemeClr val="tx1"/>
                </a:solidFill>
                <a:latin typeface="Comic Sans MS"/>
              </a:rPr>
              <a:t>Anleitung: </a:t>
            </a:r>
            <a:r>
              <a:rPr lang="en-US">
                <a:solidFill>
                  <a:schemeClr val="tx1"/>
                </a:solidFill>
                <a:latin typeface="Comic Sans MS"/>
              </a:rPr>
              <a:t>​</a:t>
            </a:r>
          </a:p>
          <a:p>
            <a:r>
              <a:rPr lang="en-US">
                <a:solidFill>
                  <a:schemeClr val="tx1"/>
                </a:solidFill>
                <a:latin typeface="Comic Sans MS"/>
              </a:rPr>
              <a:t>1. </a:t>
            </a:r>
            <a:r>
              <a:rPr lang="de-DE">
                <a:solidFill>
                  <a:schemeClr val="tx1"/>
                </a:solidFill>
                <a:latin typeface="Comic Sans MS"/>
              </a:rPr>
              <a:t>Suche Dir vor dem nächsten Einkauf bereits Deine Taschen zusammen. Lege sie am besten an einen Ort, an dem Du sie nicht vergisst</a:t>
            </a:r>
            <a:endParaRPr lang="de-DE">
              <a:solidFill>
                <a:schemeClr val="tx1"/>
              </a:solidFill>
            </a:endParaRPr>
          </a:p>
          <a:p>
            <a:r>
              <a:rPr lang="de-DE">
                <a:solidFill>
                  <a:schemeClr val="tx1"/>
                </a:solidFill>
                <a:latin typeface="Comic Sans MS"/>
              </a:rPr>
              <a:t>2. Benutze Deine Taschen beim nächsten Einkauf und spare damit Plastik ein</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2: </a:t>
            </a:r>
            <a:r>
              <a:rPr lang="de-DE">
                <a:latin typeface="Comic Sans MS"/>
                <a:ea typeface="+mn-lt"/>
                <a:cs typeface="+mn-lt"/>
              </a:rPr>
              <a:t>Vermeide beim Einkauf den Gebrauch von Plastiktüten</a:t>
            </a:r>
            <a:endParaRPr lang="de-DE">
              <a:solidFill>
                <a:schemeClr val="bg1"/>
              </a:solidFill>
              <a:latin typeface="Comic Sans MS"/>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Tag 1</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031325"/>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r>
              <a:rPr lang="en-US">
                <a:solidFill>
                  <a:srgbClr val="005A4C"/>
                </a:solidFill>
                <a:latin typeface="Comic Sans MS"/>
              </a:rPr>
              <a:t>​</a:t>
            </a:r>
            <a:endParaRPr lang="de-DE">
              <a:solidFill>
                <a:srgbClr val="005A4C"/>
              </a:solidFill>
              <a:latin typeface="Comic Sans MS"/>
            </a:endParaRPr>
          </a:p>
          <a:p>
            <a:pPr algn="ctr"/>
            <a:r>
              <a:rPr lang="de-DE" sz="1600">
                <a:solidFill>
                  <a:srgbClr val="005A4C"/>
                </a:solidFill>
                <a:latin typeface="Comic Sans MS"/>
                <a:ea typeface="+mn-lt"/>
                <a:cs typeface="+mn-lt"/>
              </a:rPr>
              <a:t>Bei der Herstellung einer Plastiktüte aus Mikrogranulat werden 120g CO</a:t>
            </a:r>
            <a:r>
              <a:rPr lang="de-DE" sz="1600" baseline="-25000">
                <a:solidFill>
                  <a:srgbClr val="005A4C"/>
                </a:solidFill>
                <a:latin typeface="Comic Sans MS"/>
                <a:ea typeface="+mn-lt"/>
                <a:cs typeface="+mn-lt"/>
              </a:rPr>
              <a:t>2</a:t>
            </a:r>
            <a:r>
              <a:rPr lang="de-DE" sz="1600">
                <a:solidFill>
                  <a:srgbClr val="005A4C"/>
                </a:solidFill>
                <a:latin typeface="Comic Sans MS"/>
                <a:ea typeface="+mn-lt"/>
                <a:cs typeface="+mn-lt"/>
              </a:rPr>
              <a:t> ausgestoßen - bei einer Papiertüte dagegen nur 60g</a:t>
            </a:r>
          </a:p>
          <a:p>
            <a:pPr algn="ctr"/>
            <a:r>
              <a:rPr lang="de-DE" sz="1000">
                <a:solidFill>
                  <a:srgbClr val="005A4C"/>
                </a:solidFill>
                <a:latin typeface="Comic Sans MS"/>
                <a:ea typeface="+mn-lt"/>
                <a:cs typeface="+mn-lt"/>
              </a:rPr>
              <a:t>(Wie umweltfreundlich sind Papiertüten?, 2019)</a:t>
            </a:r>
            <a:endParaRPr lang="en-US" sz="1000">
              <a:solidFill>
                <a:srgbClr val="005A4C"/>
              </a:solidFill>
              <a:latin typeface="Comic Sans MS" panose="030F0902030302020204" pitchFamily="66" charset="0"/>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rgbClr val="005C4E"/>
                </a:solidFill>
                <a:latin typeface="Comic Sans MS" panose="030F0902030302020204" pitchFamily="66" charset="0"/>
              </a:rPr>
              <a:t>Challenge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19415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Du benötigst: Eine Dusche, eine Stoppuhr, einen Notizzettel oder Dein Handy</a:t>
            </a:r>
            <a:endParaRPr lang="de-DE">
              <a:solidFill>
                <a:schemeClr val="tx1"/>
              </a:solidFill>
              <a:latin typeface="Calibri" panose="020F0502020204030204"/>
              <a:cs typeface="Calibri" panose="020F0502020204030204"/>
            </a:endParaRPr>
          </a:p>
          <a:p>
            <a:pPr fontAlgn="base"/>
            <a:r>
              <a:rPr lang="de-DE">
                <a:solidFill>
                  <a:schemeClr val="tx1"/>
                </a:solidFill>
                <a:latin typeface="Comic Sans MS"/>
              </a:rPr>
              <a:t>Anleitung: </a:t>
            </a:r>
            <a:r>
              <a:rPr lang="en-US">
                <a:solidFill>
                  <a:schemeClr val="tx1"/>
                </a:solidFill>
                <a:latin typeface="Comic Sans MS"/>
              </a:rPr>
              <a:t>​</a:t>
            </a:r>
          </a:p>
          <a:p>
            <a:pPr marL="342900" indent="-342900" fontAlgn="base">
              <a:buAutoNum type="arabicPeriod"/>
            </a:pPr>
            <a:r>
              <a:rPr lang="de-DE">
                <a:solidFill>
                  <a:schemeClr val="tx1"/>
                </a:solidFill>
                <a:latin typeface="Comic Sans MS"/>
              </a:rPr>
              <a:t>Stoppe</a:t>
            </a:r>
            <a:r>
              <a:rPr lang="en-US">
                <a:solidFill>
                  <a:schemeClr val="tx1"/>
                </a:solidFill>
                <a:latin typeface="Comic Sans MS"/>
              </a:rPr>
              <a:t> die Zeit </a:t>
            </a:r>
            <a:r>
              <a:rPr lang="de-DE">
                <a:solidFill>
                  <a:schemeClr val="tx1"/>
                </a:solidFill>
                <a:latin typeface="Comic Sans MS"/>
              </a:rPr>
              <a:t>während Deines nächsten Duschganges</a:t>
            </a:r>
            <a:endParaRPr lang="de-DE">
              <a:solidFill>
                <a:schemeClr val="tx1"/>
              </a:solidFill>
              <a:latin typeface="Comic Sans MS" panose="030F0902030302020204" pitchFamily="66" charset="0"/>
            </a:endParaRPr>
          </a:p>
          <a:p>
            <a:pPr marL="342900" indent="-342900">
              <a:buAutoNum type="arabicPeriod"/>
            </a:pPr>
            <a:r>
              <a:rPr lang="de-DE">
                <a:solidFill>
                  <a:schemeClr val="tx1"/>
                </a:solidFill>
                <a:latin typeface="Comic Sans MS"/>
              </a:rPr>
              <a:t>Dokumentiere anschließend, wie lange Du gebraucht hast</a:t>
            </a:r>
          </a:p>
          <a:p>
            <a:pPr marL="342900" indent="-342900">
              <a:buAutoNum type="arabicPeriod"/>
            </a:pPr>
            <a:r>
              <a:rPr lang="de-DE">
                <a:solidFill>
                  <a:schemeClr val="tx1"/>
                </a:solidFill>
                <a:latin typeface="Comic Sans MS"/>
              </a:rPr>
              <a:t>Stelle Dir vor dem nächsten Duschgang einen </a:t>
            </a:r>
            <a:r>
              <a:rPr lang="de-DE" err="1">
                <a:solidFill>
                  <a:schemeClr val="tx1"/>
                </a:solidFill>
                <a:latin typeface="Comic Sans MS"/>
              </a:rPr>
              <a:t>Timer</a:t>
            </a:r>
            <a:r>
              <a:rPr lang="de-DE">
                <a:solidFill>
                  <a:schemeClr val="tx1"/>
                </a:solidFill>
                <a:latin typeface="Comic Sans MS"/>
              </a:rPr>
              <a:t> und verkürze Deine Duschzeit um mindestens 20 Sekunden</a:t>
            </a:r>
            <a:endParaRPr lang="de-DE">
              <a:solidFill>
                <a:schemeClr val="tx1"/>
              </a:solidFill>
            </a:endParaRPr>
          </a:p>
          <a:p>
            <a:pPr marL="342900" indent="-342900">
              <a:buAutoNum type="arabicPeriod"/>
            </a:pPr>
            <a:r>
              <a:rPr lang="de-DE">
                <a:solidFill>
                  <a:schemeClr val="tx1"/>
                </a:solidFill>
                <a:latin typeface="Comic Sans MS"/>
              </a:rPr>
              <a:t>Versuche Dich zu steigern</a:t>
            </a:r>
          </a:p>
          <a:p>
            <a:endParaRPr lang="de-DE">
              <a:solidFill>
                <a:schemeClr val="tx1"/>
              </a:solidFill>
              <a:latin typeface="Comic Sans MS"/>
            </a:endParaRPr>
          </a:p>
          <a:p>
            <a:pPr fontAlgn="base"/>
            <a:r>
              <a:rPr lang="de-DE">
                <a:solidFill>
                  <a:schemeClr val="tx1"/>
                </a:solidFill>
              </a:rPr>
              <a:t>​</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Nr. 3: Verkürze Deine Duschzeit</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Tag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96977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r>
              <a:rPr lang="en-US">
                <a:solidFill>
                  <a:srgbClr val="005C4E"/>
                </a:solidFill>
                <a:latin typeface="Comic Sans MS"/>
              </a:rPr>
              <a:t>​</a:t>
            </a:r>
            <a:endParaRPr lang="de-DE">
              <a:latin typeface="Comic Sans MS"/>
            </a:endParaRPr>
          </a:p>
          <a:p>
            <a:pPr algn="ctr" fontAlgn="base"/>
            <a:r>
              <a:rPr lang="en-US" sz="1600" err="1">
                <a:solidFill>
                  <a:srgbClr val="005C4E"/>
                </a:solidFill>
                <a:latin typeface="Comic Sans MS"/>
              </a:rPr>
              <a:t>Wer</a:t>
            </a:r>
            <a:r>
              <a:rPr lang="en-US" sz="1600">
                <a:solidFill>
                  <a:srgbClr val="005C4E"/>
                </a:solidFill>
                <a:latin typeface="Comic Sans MS"/>
              </a:rPr>
              <a:t> </a:t>
            </a:r>
            <a:r>
              <a:rPr lang="en-US" sz="1600" err="1">
                <a:solidFill>
                  <a:srgbClr val="005C4E"/>
                </a:solidFill>
                <a:latin typeface="Comic Sans MS"/>
              </a:rPr>
              <a:t>statt</a:t>
            </a:r>
            <a:r>
              <a:rPr lang="en-US" sz="1600">
                <a:solidFill>
                  <a:srgbClr val="005C4E"/>
                </a:solidFill>
                <a:latin typeface="Comic Sans MS"/>
              </a:rPr>
              <a:t> 10 </a:t>
            </a:r>
            <a:r>
              <a:rPr lang="en-US" sz="1600" err="1">
                <a:solidFill>
                  <a:srgbClr val="005C4E"/>
                </a:solidFill>
                <a:latin typeface="Comic Sans MS"/>
              </a:rPr>
              <a:t>Minuten</a:t>
            </a:r>
            <a:r>
              <a:rPr lang="en-US" sz="1600">
                <a:solidFill>
                  <a:srgbClr val="005C4E"/>
                </a:solidFill>
                <a:latin typeface="Comic Sans MS"/>
              </a:rPr>
              <a:t> </a:t>
            </a:r>
            <a:r>
              <a:rPr lang="en-US" sz="1600" err="1">
                <a:solidFill>
                  <a:srgbClr val="005C4E"/>
                </a:solidFill>
                <a:latin typeface="Comic Sans MS"/>
              </a:rPr>
              <a:t>nur</a:t>
            </a:r>
            <a:r>
              <a:rPr lang="en-US" sz="1600">
                <a:solidFill>
                  <a:srgbClr val="005C4E"/>
                </a:solidFill>
                <a:latin typeface="Comic Sans MS"/>
              </a:rPr>
              <a:t> 5 </a:t>
            </a:r>
            <a:r>
              <a:rPr lang="en-US" sz="1600" err="1">
                <a:solidFill>
                  <a:srgbClr val="005C4E"/>
                </a:solidFill>
                <a:latin typeface="Comic Sans MS"/>
              </a:rPr>
              <a:t>Minuten</a:t>
            </a:r>
            <a:r>
              <a:rPr lang="en-US" sz="1600">
                <a:solidFill>
                  <a:srgbClr val="005C4E"/>
                </a:solidFill>
                <a:latin typeface="Comic Sans MS"/>
              </a:rPr>
              <a:t> das Wasser </a:t>
            </a:r>
            <a:r>
              <a:rPr lang="en-US" sz="1600" err="1">
                <a:solidFill>
                  <a:srgbClr val="005C4E"/>
                </a:solidFill>
                <a:latin typeface="Comic Sans MS"/>
              </a:rPr>
              <a:t>unter</a:t>
            </a:r>
            <a:r>
              <a:rPr lang="en-US" sz="1600">
                <a:solidFill>
                  <a:srgbClr val="005C4E"/>
                </a:solidFill>
                <a:latin typeface="Comic Sans MS"/>
              </a:rPr>
              <a:t> der </a:t>
            </a:r>
            <a:r>
              <a:rPr lang="en-US" sz="1600" err="1">
                <a:solidFill>
                  <a:srgbClr val="005C4E"/>
                </a:solidFill>
                <a:latin typeface="Comic Sans MS"/>
              </a:rPr>
              <a:t>Dusche</a:t>
            </a:r>
            <a:r>
              <a:rPr lang="en-US" sz="1600">
                <a:solidFill>
                  <a:srgbClr val="005C4E"/>
                </a:solidFill>
                <a:latin typeface="Comic Sans MS"/>
              </a:rPr>
              <a:t> </a:t>
            </a:r>
            <a:r>
              <a:rPr lang="en-US" sz="1600" err="1">
                <a:solidFill>
                  <a:srgbClr val="005C4E"/>
                </a:solidFill>
                <a:latin typeface="Comic Sans MS"/>
              </a:rPr>
              <a:t>laufen</a:t>
            </a:r>
            <a:r>
              <a:rPr lang="en-US" sz="1600">
                <a:solidFill>
                  <a:srgbClr val="005C4E"/>
                </a:solidFill>
                <a:latin typeface="Comic Sans MS"/>
              </a:rPr>
              <a:t> lässt, spart 765g</a:t>
            </a:r>
            <a:r>
              <a:rPr lang="en-US" sz="1600">
                <a:solidFill>
                  <a:srgbClr val="033F32"/>
                </a:solidFill>
                <a:latin typeface="Comic Sans MS"/>
              </a:rPr>
              <a:t>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p>
          <a:p>
            <a:pPr algn="ctr" fontAlgn="base"/>
            <a:r>
              <a:rPr lang="en-US" sz="1000">
                <a:solidFill>
                  <a:srgbClr val="005A4C"/>
                </a:solidFill>
                <a:latin typeface="Comic Sans MS"/>
                <a:ea typeface="+mn-lt"/>
                <a:cs typeface="+mn-lt"/>
              </a:rPr>
              <a:t>(5 </a:t>
            </a:r>
            <a:r>
              <a:rPr lang="en-US" sz="1000" err="1">
                <a:solidFill>
                  <a:srgbClr val="005A4C"/>
                </a:solidFill>
                <a:latin typeface="Comic Sans MS"/>
                <a:ea typeface="+mn-lt"/>
                <a:cs typeface="+mn-lt"/>
              </a:rPr>
              <a:t>anstatt</a:t>
            </a:r>
            <a:r>
              <a:rPr lang="en-US" sz="1000">
                <a:solidFill>
                  <a:srgbClr val="005A4C"/>
                </a:solidFill>
                <a:latin typeface="Comic Sans MS"/>
                <a:ea typeface="+mn-lt"/>
                <a:cs typeface="+mn-lt"/>
              </a:rPr>
              <a:t> 10 </a:t>
            </a:r>
            <a:r>
              <a:rPr lang="en-US" sz="1000" err="1">
                <a:solidFill>
                  <a:srgbClr val="005A4C"/>
                </a:solidFill>
                <a:latin typeface="Comic Sans MS"/>
                <a:ea typeface="+mn-lt"/>
                <a:cs typeface="+mn-lt"/>
              </a:rPr>
              <a:t>Minuten</a:t>
            </a:r>
            <a:r>
              <a:rPr lang="en-US" sz="1000">
                <a:solidFill>
                  <a:srgbClr val="005A4C"/>
                </a:solidFill>
                <a:latin typeface="Comic Sans MS"/>
                <a:ea typeface="+mn-lt"/>
                <a:cs typeface="+mn-lt"/>
              </a:rPr>
              <a:t> </a:t>
            </a:r>
            <a:r>
              <a:rPr lang="en-US" sz="1000" err="1">
                <a:solidFill>
                  <a:srgbClr val="005A4C"/>
                </a:solidFill>
                <a:latin typeface="Comic Sans MS"/>
                <a:ea typeface="+mn-lt"/>
                <a:cs typeface="+mn-lt"/>
              </a:rPr>
              <a:t>duschen</a:t>
            </a:r>
            <a:r>
              <a:rPr lang="en-US" sz="1000">
                <a:solidFill>
                  <a:srgbClr val="005A4C"/>
                </a:solidFill>
                <a:latin typeface="Comic Sans MS"/>
                <a:ea typeface="+mn-lt"/>
                <a:cs typeface="+mn-lt"/>
              </a:rPr>
              <a:t>, 2020)</a:t>
            </a:r>
          </a:p>
          <a:p>
            <a:pPr algn="ctr" fontAlgn="base"/>
            <a:endParaRPr lang="en-US"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A4C"/>
                </a:solidFill>
                <a:latin typeface="Comic Sans MS"/>
              </a:rPr>
              <a:t>Challenge</a:t>
            </a:r>
            <a:r>
              <a:rPr lang="de-DE">
                <a:solidFill>
                  <a:srgbClr val="005C4E"/>
                </a:solidFill>
                <a:latin typeface="Comic Sans MS"/>
              </a:rPr>
              <a:t> geschafft?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64332005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F3FEB7C-B85D-E849-B268-397742E4654F}">
  <we:reference id="wa104380050" version="2.1.1.0" store="de-DE" storeType="OMEX"/>
  <we:alternateReferences>
    <we:reference id="wa104380050" version="2.1.1.0" store="wa104380050"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8D022E980F7D834A8A13327F921B56EE" ma:contentTypeVersion="4" ma:contentTypeDescription="Ein neues Dokument erstellen." ma:contentTypeScope="" ma:versionID="039514b970af7c5f8dda6224ec4cd153">
  <xsd:schema xmlns:xsd="http://www.w3.org/2001/XMLSchema" xmlns:xs="http://www.w3.org/2001/XMLSchema" xmlns:p="http://schemas.microsoft.com/office/2006/metadata/properties" xmlns:ns2="a16cfcc6-fc8c-4851-9c49-03b4deb55514" targetNamespace="http://schemas.microsoft.com/office/2006/metadata/properties" ma:root="true" ma:fieldsID="c5764ff34ebd1e82713458c0ef848425" ns2:_="">
    <xsd:import namespace="a16cfcc6-fc8c-4851-9c49-03b4deb555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6cfcc6-fc8c-4851-9c49-03b4deb555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9B1898-0984-47D3-822E-98F98CF15267}">
  <ds:schemaRefs>
    <ds:schemaRef ds:uri="a16cfcc6-fc8c-4851-9c49-03b4deb5551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4D6D0E1-12E7-43D1-BB76-F0047C66E4C8}">
  <ds:schemaRefs>
    <ds:schemaRef ds:uri="a16cfcc6-fc8c-4851-9c49-03b4deb555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3A106EB-86FF-4371-8322-3CD797E002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61</Slides>
  <Notes>8</Notes>
  <HiddenSlides>0</HiddenSlide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vt:lpstr>
      <vt:lpstr>PowerPoint Presentation</vt:lpstr>
      <vt:lpstr>Herzlich willkommen...</vt:lpstr>
      <vt:lpstr>Organisatorisches</vt:lpstr>
      <vt:lpstr>Challenges</vt:lpstr>
      <vt:lpstr>Bevor es losgeht...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Ein letzter Überblick…</vt:lpstr>
      <vt:lpstr>ENDE</vt:lpstr>
      <vt:lpstr>Quellenangabe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Jana Stefanie</dc:creator>
  <cp:keywords/>
  <dc:description/>
  <cp:revision>1</cp:revision>
  <dcterms:created xsi:type="dcterms:W3CDTF">2021-12-21T21:04:51Z</dcterms:created>
  <dcterms:modified xsi:type="dcterms:W3CDTF">2022-01-23T18:58:42Z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0x0101008D022E980F7D834A8A13327F921B56EE</vt:lpwstr>
  </property>
</Properties>
</file>